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1" r:id="rId2"/>
    <p:sldId id="258" r:id="rId3"/>
    <p:sldId id="262" r:id="rId4"/>
    <p:sldId id="259" r:id="rId5"/>
    <p:sldId id="295" r:id="rId6"/>
    <p:sldId id="301" r:id="rId7"/>
    <p:sldId id="296" r:id="rId8"/>
    <p:sldId id="304" r:id="rId9"/>
    <p:sldId id="303" r:id="rId10"/>
    <p:sldId id="305" r:id="rId11"/>
    <p:sldId id="307" r:id="rId12"/>
    <p:sldId id="306" r:id="rId13"/>
    <p:sldId id="264" r:id="rId14"/>
    <p:sldId id="268" r:id="rId15"/>
    <p:sldId id="277" r:id="rId16"/>
    <p:sldId id="279" r:id="rId17"/>
    <p:sldId id="280" r:id="rId18"/>
    <p:sldId id="281" r:id="rId19"/>
    <p:sldId id="282" r:id="rId20"/>
    <p:sldId id="285" r:id="rId21"/>
    <p:sldId id="283"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B4EB"/>
    <a:srgbClr val="1684A9"/>
    <a:srgbClr val="165E77"/>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9980" autoAdjust="0"/>
    <p:restoredTop sz="94660"/>
  </p:normalViewPr>
  <p:slideViewPr>
    <p:cSldViewPr snapToGrid="0">
      <p:cViewPr varScale="1">
        <p:scale>
          <a:sx n="60" d="100"/>
          <a:sy n="60" d="100"/>
        </p:scale>
        <p:origin x="-92" y="-34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D96AFA-E23E-4EBF-8805-C5A85706DD17}" type="datetimeFigureOut">
              <a:rPr lang="zh-CN" altLang="en-US" smtClean="0"/>
              <a:pPr/>
              <a:t>2019/11/30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63424C-EED1-4AC9-A535-2D93D739B90E}" type="slidenum">
              <a:rPr lang="zh-CN" altLang="en-US" smtClean="0"/>
              <a:pPr/>
              <a:t>‹#›</a:t>
            </a:fld>
            <a:endParaRPr lang="zh-CN" altLang="en-US"/>
          </a:p>
        </p:txBody>
      </p:sp>
    </p:spTree>
    <p:extLst>
      <p:ext uri="{BB962C8B-B14F-4D97-AF65-F5344CB8AC3E}">
        <p14:creationId xmlns:p14="http://schemas.microsoft.com/office/powerpoint/2010/main" xmlns="" val="3462355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1B617D0-7469-44FD-A83E-007849D8A912}" type="datetimeFigureOut">
              <a:rPr lang="zh-CN" altLang="en-US" smtClean="0"/>
              <a:pPr/>
              <a:t>2019/11/30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8C750D-E4C8-4342-9054-C652734CB508}" type="slidenum">
              <a:rPr lang="zh-CN" altLang="en-US" smtClean="0"/>
              <a:pPr/>
              <a:t>‹#›</a:t>
            </a:fld>
            <a:endParaRPr lang="zh-CN" altLang="en-US"/>
          </a:p>
        </p:txBody>
      </p:sp>
      <p:pic>
        <p:nvPicPr>
          <p:cNvPr id="7" name="图片 6"/>
          <p:cNvPicPr>
            <a:picLocks noChangeAspect="1"/>
          </p:cNvPicPr>
          <p:nvPr userDrawn="1"/>
        </p:nvPicPr>
        <p:blipFill rotWithShape="1">
          <a:blip r:embed="rId2">
            <a:extLst>
              <a:ext uri="{28A0092B-C50C-407E-A947-70E740481C1C}">
                <a14:useLocalDpi xmlns:a14="http://schemas.microsoft.com/office/drawing/2010/main" xmlns="" val="0"/>
              </a:ext>
            </a:extLst>
          </a:blip>
          <a:srcRect l="10001" r="9999"/>
          <a:stretch/>
        </p:blipFill>
        <p:spPr>
          <a:xfrm>
            <a:off x="-150314" y="0"/>
            <a:ext cx="12342314" cy="6858000"/>
          </a:xfrm>
          <a:prstGeom prst="rect">
            <a:avLst/>
          </a:prstGeom>
        </p:spPr>
      </p:pic>
    </p:spTree>
    <p:extLst>
      <p:ext uri="{BB962C8B-B14F-4D97-AF65-F5344CB8AC3E}">
        <p14:creationId xmlns:p14="http://schemas.microsoft.com/office/powerpoint/2010/main" xmlns="" val="2508913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B617D0-7469-44FD-A83E-007849D8A912}" type="datetimeFigureOut">
              <a:rPr lang="zh-CN" altLang="en-US" smtClean="0"/>
              <a:pPr/>
              <a:t>2019/11/30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8C750D-E4C8-4342-9054-C652734CB508}" type="slidenum">
              <a:rPr lang="zh-CN" altLang="en-US" smtClean="0"/>
              <a:pPr/>
              <a:t>‹#›</a:t>
            </a:fld>
            <a:endParaRPr lang="zh-CN" altLang="en-US"/>
          </a:p>
        </p:txBody>
      </p:sp>
    </p:spTree>
    <p:extLst>
      <p:ext uri="{BB962C8B-B14F-4D97-AF65-F5344CB8AC3E}">
        <p14:creationId xmlns:p14="http://schemas.microsoft.com/office/powerpoint/2010/main" xmlns="" val="17236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B617D0-7469-44FD-A83E-007849D8A912}" type="datetimeFigureOut">
              <a:rPr lang="zh-CN" altLang="en-US" smtClean="0"/>
              <a:pPr/>
              <a:t>2019/11/30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8C750D-E4C8-4342-9054-C652734CB508}" type="slidenum">
              <a:rPr lang="zh-CN" altLang="en-US" smtClean="0"/>
              <a:pPr/>
              <a:t>‹#›</a:t>
            </a:fld>
            <a:endParaRPr lang="zh-CN" altLang="en-US"/>
          </a:p>
        </p:txBody>
      </p:sp>
    </p:spTree>
    <p:extLst>
      <p:ext uri="{BB962C8B-B14F-4D97-AF65-F5344CB8AC3E}">
        <p14:creationId xmlns:p14="http://schemas.microsoft.com/office/powerpoint/2010/main" xmlns="" val="1181050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B617D0-7469-44FD-A83E-007849D8A912}" type="datetimeFigureOut">
              <a:rPr lang="zh-CN" altLang="en-US" smtClean="0"/>
              <a:pPr/>
              <a:t>2019/11/30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8C750D-E4C8-4342-9054-C652734CB508}" type="slidenum">
              <a:rPr lang="zh-CN" altLang="en-US" smtClean="0"/>
              <a:pPr/>
              <a:t>‹#›</a:t>
            </a:fld>
            <a:endParaRPr lang="zh-CN" altLang="en-US"/>
          </a:p>
        </p:txBody>
      </p:sp>
    </p:spTree>
    <p:extLst>
      <p:ext uri="{BB962C8B-B14F-4D97-AF65-F5344CB8AC3E}">
        <p14:creationId xmlns:p14="http://schemas.microsoft.com/office/powerpoint/2010/main" xmlns="" val="909483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1B617D0-7469-44FD-A83E-007849D8A912}" type="datetimeFigureOut">
              <a:rPr lang="zh-CN" altLang="en-US" smtClean="0"/>
              <a:pPr/>
              <a:t>2019/11/30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78C750D-E4C8-4342-9054-C652734CB508}" type="slidenum">
              <a:rPr lang="zh-CN" altLang="en-US" smtClean="0"/>
              <a:pPr/>
              <a:t>‹#›</a:t>
            </a:fld>
            <a:endParaRPr lang="zh-CN" altLang="en-US"/>
          </a:p>
        </p:txBody>
      </p:sp>
    </p:spTree>
    <p:extLst>
      <p:ext uri="{BB962C8B-B14F-4D97-AF65-F5344CB8AC3E}">
        <p14:creationId xmlns:p14="http://schemas.microsoft.com/office/powerpoint/2010/main" xmlns="" val="279892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1B617D0-7469-44FD-A83E-007849D8A912}" type="datetimeFigureOut">
              <a:rPr lang="zh-CN" altLang="en-US" smtClean="0"/>
              <a:pPr/>
              <a:t>2019/11/30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8C750D-E4C8-4342-9054-C652734CB508}" type="slidenum">
              <a:rPr lang="zh-CN" altLang="en-US" smtClean="0"/>
              <a:pPr/>
              <a:t>‹#›</a:t>
            </a:fld>
            <a:endParaRPr lang="zh-CN" altLang="en-US"/>
          </a:p>
        </p:txBody>
      </p:sp>
    </p:spTree>
    <p:extLst>
      <p:ext uri="{BB962C8B-B14F-4D97-AF65-F5344CB8AC3E}">
        <p14:creationId xmlns:p14="http://schemas.microsoft.com/office/powerpoint/2010/main" xmlns="" val="165183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1B617D0-7469-44FD-A83E-007849D8A912}" type="datetimeFigureOut">
              <a:rPr lang="zh-CN" altLang="en-US" smtClean="0"/>
              <a:pPr/>
              <a:t>2019/11/30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78C750D-E4C8-4342-9054-C652734CB508}" type="slidenum">
              <a:rPr lang="zh-CN" altLang="en-US" smtClean="0"/>
              <a:pPr/>
              <a:t>‹#›</a:t>
            </a:fld>
            <a:endParaRPr lang="zh-CN" altLang="en-US"/>
          </a:p>
        </p:txBody>
      </p:sp>
    </p:spTree>
    <p:extLst>
      <p:ext uri="{BB962C8B-B14F-4D97-AF65-F5344CB8AC3E}">
        <p14:creationId xmlns:p14="http://schemas.microsoft.com/office/powerpoint/2010/main" xmlns="" val="356996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1B617D0-7469-44FD-A83E-007849D8A912}" type="datetimeFigureOut">
              <a:rPr lang="zh-CN" altLang="en-US" smtClean="0"/>
              <a:pPr/>
              <a:t>2019/11/30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78C750D-E4C8-4342-9054-C652734CB508}" type="slidenum">
              <a:rPr lang="zh-CN" altLang="en-US" smtClean="0"/>
              <a:pPr/>
              <a:t>‹#›</a:t>
            </a:fld>
            <a:endParaRPr lang="zh-CN" altLang="en-US"/>
          </a:p>
        </p:txBody>
      </p:sp>
    </p:spTree>
    <p:extLst>
      <p:ext uri="{BB962C8B-B14F-4D97-AF65-F5344CB8AC3E}">
        <p14:creationId xmlns:p14="http://schemas.microsoft.com/office/powerpoint/2010/main" xmlns="" val="649265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B617D0-7469-44FD-A83E-007849D8A912}" type="datetimeFigureOut">
              <a:rPr lang="zh-CN" altLang="en-US" smtClean="0"/>
              <a:pPr/>
              <a:t>2019/11/30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78C750D-E4C8-4342-9054-C652734CB508}" type="slidenum">
              <a:rPr lang="zh-CN" altLang="en-US" smtClean="0"/>
              <a:pPr/>
              <a:t>‹#›</a:t>
            </a:fld>
            <a:endParaRPr lang="zh-CN" altLang="en-US"/>
          </a:p>
        </p:txBody>
      </p:sp>
    </p:spTree>
    <p:extLst>
      <p:ext uri="{BB962C8B-B14F-4D97-AF65-F5344CB8AC3E}">
        <p14:creationId xmlns:p14="http://schemas.microsoft.com/office/powerpoint/2010/main" xmlns="" val="1491660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1B617D0-7469-44FD-A83E-007849D8A912}" type="datetimeFigureOut">
              <a:rPr lang="zh-CN" altLang="en-US" smtClean="0"/>
              <a:pPr/>
              <a:t>2019/11/30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8C750D-E4C8-4342-9054-C652734CB508}" type="slidenum">
              <a:rPr lang="zh-CN" altLang="en-US" smtClean="0"/>
              <a:pPr/>
              <a:t>‹#›</a:t>
            </a:fld>
            <a:endParaRPr lang="zh-CN" altLang="en-US"/>
          </a:p>
        </p:txBody>
      </p:sp>
    </p:spTree>
    <p:extLst>
      <p:ext uri="{BB962C8B-B14F-4D97-AF65-F5344CB8AC3E}">
        <p14:creationId xmlns:p14="http://schemas.microsoft.com/office/powerpoint/2010/main" xmlns="" val="3353738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1B617D0-7469-44FD-A83E-007849D8A912}" type="datetimeFigureOut">
              <a:rPr lang="zh-CN" altLang="en-US" smtClean="0"/>
              <a:pPr/>
              <a:t>2019/11/30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78C750D-E4C8-4342-9054-C652734CB508}" type="slidenum">
              <a:rPr lang="zh-CN" altLang="en-US" smtClean="0"/>
              <a:pPr/>
              <a:t>‹#›</a:t>
            </a:fld>
            <a:endParaRPr lang="zh-CN" altLang="en-US"/>
          </a:p>
        </p:txBody>
      </p:sp>
    </p:spTree>
    <p:extLst>
      <p:ext uri="{BB962C8B-B14F-4D97-AF65-F5344CB8AC3E}">
        <p14:creationId xmlns:p14="http://schemas.microsoft.com/office/powerpoint/2010/main" xmlns="" val="1712456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B617D0-7469-44FD-A83E-007849D8A912}" type="datetimeFigureOut">
              <a:rPr lang="zh-CN" altLang="en-US" smtClean="0"/>
              <a:pPr/>
              <a:t>2019/11/30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8C750D-E4C8-4342-9054-C652734CB508}" type="slidenum">
              <a:rPr lang="zh-CN" altLang="en-US" smtClean="0"/>
              <a:pPr/>
              <a:t>‹#›</a:t>
            </a:fld>
            <a:endParaRPr lang="zh-CN" altLang="en-US"/>
          </a:p>
        </p:txBody>
      </p:sp>
    </p:spTree>
    <p:extLst>
      <p:ext uri="{BB962C8B-B14F-4D97-AF65-F5344CB8AC3E}">
        <p14:creationId xmlns:p14="http://schemas.microsoft.com/office/powerpoint/2010/main" xmlns="" val="1502198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Rectangle 5"/>
          <p:cNvSpPr>
            <a:spLocks noChangeArrowheads="1"/>
          </p:cNvSpPr>
          <p:nvPr/>
        </p:nvSpPr>
        <p:spPr bwMode="auto">
          <a:xfrm>
            <a:off x="4554732" y="4348036"/>
            <a:ext cx="3088987" cy="161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5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12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82" name="组合 81"/>
          <p:cNvGrpSpPr/>
          <p:nvPr/>
        </p:nvGrpSpPr>
        <p:grpSpPr>
          <a:xfrm>
            <a:off x="10234293" y="2835000"/>
            <a:ext cx="664271" cy="672806"/>
            <a:chOff x="3983038" y="1357313"/>
            <a:chExt cx="4078288" cy="4130675"/>
          </a:xfrm>
          <a:solidFill>
            <a:srgbClr val="00B4EB"/>
          </a:solidFill>
        </p:grpSpPr>
        <p:sp>
          <p:nvSpPr>
            <p:cNvPr id="143"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99" name="矩形 298"/>
          <p:cNvSpPr/>
          <p:nvPr/>
        </p:nvSpPr>
        <p:spPr>
          <a:xfrm>
            <a:off x="2625013" y="3001521"/>
            <a:ext cx="5399274" cy="1261884"/>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4400" b="1" cap="none" spc="0" dirty="0">
                <a:ln/>
                <a:solidFill>
                  <a:schemeClr val="accent3"/>
                </a:solidFill>
                <a:effectLst/>
                <a:latin typeface="微软雅黑" panose="020B0503020204020204" pitchFamily="34" charset="-122"/>
                <a:ea typeface="微软雅黑" panose="020B0503020204020204" pitchFamily="34" charset="-122"/>
              </a:rPr>
              <a:t>      中国计算机学会</a:t>
            </a:r>
            <a:r>
              <a:rPr lang="en-US" altLang="zh-CN" sz="4400" b="1" cap="none" spc="0" dirty="0">
                <a:ln/>
                <a:solidFill>
                  <a:schemeClr val="accent3"/>
                </a:solidFill>
                <a:effectLst/>
                <a:latin typeface="微软雅黑" panose="020B0503020204020204" pitchFamily="34" charset="-122"/>
                <a:ea typeface="微软雅黑" panose="020B0503020204020204" pitchFamily="34" charset="-122"/>
              </a:rPr>
              <a:t/>
            </a:r>
            <a:br>
              <a:rPr lang="en-US" altLang="zh-CN" sz="4400" b="1" cap="none" spc="0" dirty="0">
                <a:ln/>
                <a:solidFill>
                  <a:schemeClr val="accent3"/>
                </a:solidFill>
                <a:effectLst/>
                <a:latin typeface="微软雅黑" panose="020B0503020204020204" pitchFamily="34" charset="-122"/>
                <a:ea typeface="微软雅黑" panose="020B0503020204020204" pitchFamily="34" charset="-122"/>
              </a:rPr>
            </a:br>
            <a:r>
              <a:rPr lang="zh-CN" altLang="en-US" sz="3200" cap="none" spc="0" dirty="0">
                <a:ln/>
                <a:solidFill>
                  <a:schemeClr val="accent3"/>
                </a:solidFill>
                <a:effectLst/>
                <a:latin typeface="微软雅黑" panose="020B0503020204020204" pitchFamily="34" charset="-122"/>
                <a:ea typeface="微软雅黑" panose="020B0503020204020204" pitchFamily="34" charset="-122"/>
              </a:rPr>
              <a:t>致力服务计算领域专业人士</a:t>
            </a:r>
          </a:p>
        </p:txBody>
      </p:sp>
      <p:grpSp>
        <p:nvGrpSpPr>
          <p:cNvPr id="249" name="组合 248"/>
          <p:cNvGrpSpPr/>
          <p:nvPr/>
        </p:nvGrpSpPr>
        <p:grpSpPr>
          <a:xfrm>
            <a:off x="976959" y="1199345"/>
            <a:ext cx="651293" cy="125563"/>
            <a:chOff x="733126" y="1096774"/>
            <a:chExt cx="1573211" cy="303301"/>
          </a:xfrm>
          <a:solidFill>
            <a:srgbClr val="00B4EB">
              <a:alpha val="40000"/>
            </a:srgbClr>
          </a:solidFill>
        </p:grpSpPr>
        <p:sp>
          <p:nvSpPr>
            <p:cNvPr id="250" name="平行四边形 249"/>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平行四边形 250"/>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平行四边形 251"/>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3" name="Freeform 64"/>
          <p:cNvSpPr>
            <a:spLocks/>
          </p:cNvSpPr>
          <p:nvPr/>
        </p:nvSpPr>
        <p:spPr bwMode="auto">
          <a:xfrm rot="5400000">
            <a:off x="2367040" y="-749009"/>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dirty="0"/>
          </a:p>
        </p:txBody>
      </p:sp>
      <p:grpSp>
        <p:nvGrpSpPr>
          <p:cNvPr id="254" name="组合 253"/>
          <p:cNvGrpSpPr/>
          <p:nvPr/>
        </p:nvGrpSpPr>
        <p:grpSpPr>
          <a:xfrm>
            <a:off x="-138485" y="240876"/>
            <a:ext cx="939832" cy="951905"/>
            <a:chOff x="3983038" y="1357313"/>
            <a:chExt cx="4078288" cy="4130675"/>
          </a:xfrm>
          <a:solidFill>
            <a:srgbClr val="00CCFF">
              <a:alpha val="20000"/>
            </a:srgbClr>
          </a:solidFill>
        </p:grpSpPr>
        <p:sp>
          <p:nvSpPr>
            <p:cNvPr id="255"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18" name="组合 317"/>
          <p:cNvGrpSpPr/>
          <p:nvPr/>
        </p:nvGrpSpPr>
        <p:grpSpPr>
          <a:xfrm>
            <a:off x="1216572" y="388308"/>
            <a:ext cx="3096417" cy="479555"/>
            <a:chOff x="3335301" y="2364306"/>
            <a:chExt cx="4421572" cy="676277"/>
          </a:xfrm>
        </p:grpSpPr>
        <p:grpSp>
          <p:nvGrpSpPr>
            <p:cNvPr id="319" name="组合 318"/>
            <p:cNvGrpSpPr/>
            <p:nvPr/>
          </p:nvGrpSpPr>
          <p:grpSpPr>
            <a:xfrm>
              <a:off x="3335301" y="2364306"/>
              <a:ext cx="4320755" cy="676277"/>
              <a:chOff x="1091373" y="2324098"/>
              <a:chExt cx="4320755" cy="676277"/>
            </a:xfrm>
          </p:grpSpPr>
          <p:grpSp>
            <p:nvGrpSpPr>
              <p:cNvPr id="321" name="组合 320"/>
              <p:cNvGrpSpPr/>
              <p:nvPr/>
            </p:nvGrpSpPr>
            <p:grpSpPr>
              <a:xfrm>
                <a:off x="1091373" y="2324098"/>
                <a:ext cx="4320755" cy="676277"/>
                <a:chOff x="1091373" y="2324098"/>
                <a:chExt cx="3952035" cy="676277"/>
              </a:xfrm>
            </p:grpSpPr>
            <p:grpSp>
              <p:nvGrpSpPr>
                <p:cNvPr id="329" name="组合 328"/>
                <p:cNvGrpSpPr/>
                <p:nvPr/>
              </p:nvGrpSpPr>
              <p:grpSpPr>
                <a:xfrm>
                  <a:off x="1091373" y="2324098"/>
                  <a:ext cx="3952035" cy="676277"/>
                  <a:chOff x="1091373" y="2324098"/>
                  <a:chExt cx="3952035" cy="676277"/>
                </a:xfrm>
              </p:grpSpPr>
              <p:sp>
                <p:nvSpPr>
                  <p:cNvPr id="332" name="矩形 331"/>
                  <p:cNvSpPr/>
                  <p:nvPr/>
                </p:nvSpPr>
                <p:spPr>
                  <a:xfrm>
                    <a:off x="1219237" y="2324100"/>
                    <a:ext cx="3695700" cy="676275"/>
                  </a:xfrm>
                  <a:prstGeom prst="rect">
                    <a:avLst/>
                  </a:prstGeom>
                  <a:solidFill>
                    <a:schemeClr val="accent1">
                      <a:alpha val="26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33" name="梯形 332"/>
                  <p:cNvSpPr/>
                  <p:nvPr/>
                </p:nvSpPr>
                <p:spPr>
                  <a:xfrm rot="16200000">
                    <a:off x="817471" y="2598001"/>
                    <a:ext cx="676275" cy="128471"/>
                  </a:xfrm>
                  <a:prstGeom prst="trapezoid">
                    <a:avLst>
                      <a:gd name="adj" fmla="val 81842"/>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34" name="任意多边形 333"/>
                  <p:cNvSpPr/>
                  <p:nvPr/>
                </p:nvSpPr>
                <p:spPr>
                  <a:xfrm rot="5400000">
                    <a:off x="4641035" y="2598000"/>
                    <a:ext cx="676275" cy="128471"/>
                  </a:xfrm>
                  <a:custGeom>
                    <a:avLst/>
                    <a:gdLst>
                      <a:gd name="connsiteX0" fmla="*/ 0 w 676275"/>
                      <a:gd name="connsiteY0" fmla="*/ 128471 h 128471"/>
                      <a:gd name="connsiteX1" fmla="*/ 105143 w 676275"/>
                      <a:gd name="connsiteY1" fmla="*/ 0 h 128471"/>
                      <a:gd name="connsiteX2" fmla="*/ 151561 w 676275"/>
                      <a:gd name="connsiteY2" fmla="*/ 0 h 128471"/>
                      <a:gd name="connsiteX3" fmla="*/ 170767 w 676275"/>
                      <a:gd name="connsiteY3" fmla="*/ 23467 h 128471"/>
                      <a:gd name="connsiteX4" fmla="*/ 336599 w 676275"/>
                      <a:gd name="connsiteY4" fmla="*/ 23467 h 128471"/>
                      <a:gd name="connsiteX5" fmla="*/ 355804 w 676275"/>
                      <a:gd name="connsiteY5" fmla="*/ 0 h 128471"/>
                      <a:gd name="connsiteX6" fmla="*/ 571132 w 676275"/>
                      <a:gd name="connsiteY6" fmla="*/ 0 h 128471"/>
                      <a:gd name="connsiteX7" fmla="*/ 676275 w 676275"/>
                      <a:gd name="connsiteY7" fmla="*/ 128471 h 12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75" h="128471">
                        <a:moveTo>
                          <a:pt x="0" y="128471"/>
                        </a:moveTo>
                        <a:lnTo>
                          <a:pt x="105143" y="0"/>
                        </a:lnTo>
                        <a:lnTo>
                          <a:pt x="151561" y="0"/>
                        </a:lnTo>
                        <a:lnTo>
                          <a:pt x="170767" y="23467"/>
                        </a:lnTo>
                        <a:lnTo>
                          <a:pt x="336599" y="23467"/>
                        </a:lnTo>
                        <a:lnTo>
                          <a:pt x="355804" y="0"/>
                        </a:lnTo>
                        <a:lnTo>
                          <a:pt x="571132" y="0"/>
                        </a:lnTo>
                        <a:lnTo>
                          <a:pt x="676275" y="128471"/>
                        </a:lnTo>
                        <a:close/>
                      </a:path>
                    </a:pathLst>
                  </a:cu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335" name="直接连接符 334"/>
                  <p:cNvCxnSpPr/>
                  <p:nvPr/>
                </p:nvCxnSpPr>
                <p:spPr>
                  <a:xfrm>
                    <a:off x="1219237" y="2324098"/>
                    <a:ext cx="0" cy="67627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6" name="直接连接符 335"/>
                  <p:cNvCxnSpPr>
                    <a:stCxn id="333" idx="0"/>
                  </p:cNvCxnSpPr>
                  <p:nvPr/>
                </p:nvCxnSpPr>
                <p:spPr>
                  <a:xfrm>
                    <a:off x="1091373" y="2662236"/>
                    <a:ext cx="127864" cy="116683"/>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30" name="直角三角形 329"/>
                <p:cNvSpPr/>
                <p:nvPr/>
              </p:nvSpPr>
              <p:spPr>
                <a:xfrm rot="5400000">
                  <a:off x="1222809" y="2324098"/>
                  <a:ext cx="116683" cy="116683"/>
                </a:xfrm>
                <a:prstGeom prst="rtTriangl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31" name="直角三角形 330"/>
                <p:cNvSpPr/>
                <p:nvPr/>
              </p:nvSpPr>
              <p:spPr>
                <a:xfrm rot="16200000">
                  <a:off x="4797858" y="2883691"/>
                  <a:ext cx="116683" cy="116683"/>
                </a:xfrm>
                <a:prstGeom prst="rtTriangl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322" name="组合 321"/>
              <p:cNvGrpSpPr/>
              <p:nvPr/>
            </p:nvGrpSpPr>
            <p:grpSpPr>
              <a:xfrm>
                <a:off x="1118922" y="2720577"/>
                <a:ext cx="50483" cy="150386"/>
                <a:chOff x="1968500" y="4030980"/>
                <a:chExt cx="50483" cy="150386"/>
              </a:xfrm>
            </p:grpSpPr>
            <p:cxnSp>
              <p:nvCxnSpPr>
                <p:cNvPr id="323" name="直接连接符 322"/>
                <p:cNvCxnSpPr/>
                <p:nvPr/>
              </p:nvCxnSpPr>
              <p:spPr>
                <a:xfrm>
                  <a:off x="1968500" y="4030980"/>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324" name="直接连接符 323"/>
                <p:cNvCxnSpPr/>
                <p:nvPr/>
              </p:nvCxnSpPr>
              <p:spPr>
                <a:xfrm>
                  <a:off x="1968500" y="4056993"/>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a:off x="1968500" y="4088086"/>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326" name="直接连接符 325"/>
                <p:cNvCxnSpPr/>
                <p:nvPr/>
              </p:nvCxnSpPr>
              <p:spPr>
                <a:xfrm>
                  <a:off x="1968500" y="4119179"/>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327" name="直接连接符 326"/>
                <p:cNvCxnSpPr/>
                <p:nvPr/>
              </p:nvCxnSpPr>
              <p:spPr>
                <a:xfrm>
                  <a:off x="1968500" y="4150272"/>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a:off x="1968500" y="4181366"/>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grpSp>
        </p:grpSp>
        <p:sp>
          <p:nvSpPr>
            <p:cNvPr id="320" name="文本框 319"/>
            <p:cNvSpPr txBox="1"/>
            <p:nvPr/>
          </p:nvSpPr>
          <p:spPr>
            <a:xfrm>
              <a:off x="3583113" y="2526522"/>
              <a:ext cx="4173760" cy="487981"/>
            </a:xfrm>
            <a:prstGeom prst="rect">
              <a:avLst/>
            </a:prstGeom>
            <a:noFill/>
          </p:spPr>
          <p:txBody>
            <a:bodyPr wrap="none" rtlCol="0">
              <a:spAutoFit/>
            </a:bodyPr>
            <a:lstStyle/>
            <a:p>
              <a:r>
                <a:rPr lang="en-US" altLang="zh-CN" sz="1400" dirty="0">
                  <a:solidFill>
                    <a:schemeClr val="bg1"/>
                  </a:solidFill>
                  <a:latin typeface="华文细黑" panose="02010600040101010101" pitchFamily="2" charset="-122"/>
                  <a:ea typeface="华文细黑" panose="02010600040101010101" pitchFamily="2" charset="-122"/>
                </a:rPr>
                <a:t>China Computer Federation</a:t>
              </a:r>
              <a:endParaRPr lang="zh-CN" altLang="en-US" sz="1400" dirty="0">
                <a:solidFill>
                  <a:schemeClr val="bg1"/>
                </a:solidFill>
                <a:latin typeface="华文细黑" panose="02010600040101010101" pitchFamily="2" charset="-122"/>
                <a:ea typeface="华文细黑" panose="02010600040101010101" pitchFamily="2" charset="-122"/>
              </a:endParaRPr>
            </a:p>
          </p:txBody>
        </p:sp>
      </p:grpSp>
      <p:grpSp>
        <p:nvGrpSpPr>
          <p:cNvPr id="138" name="组合 137"/>
          <p:cNvGrpSpPr/>
          <p:nvPr/>
        </p:nvGrpSpPr>
        <p:grpSpPr>
          <a:xfrm rot="5400000" flipH="1" flipV="1">
            <a:off x="8174090" y="1546795"/>
            <a:ext cx="717333" cy="3856608"/>
            <a:chOff x="5691188" y="-3629025"/>
            <a:chExt cx="1685925" cy="8843963"/>
          </a:xfrm>
          <a:solidFill>
            <a:srgbClr val="00CCFF">
              <a:alpha val="20000"/>
            </a:srgbClr>
          </a:solidFill>
        </p:grpSpPr>
        <p:sp>
          <p:nvSpPr>
            <p:cNvPr id="139" name="Freeform 27"/>
            <p:cNvSpPr>
              <a:spLocks/>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140" name="Freeform 28"/>
            <p:cNvSpPr>
              <a:spLocks/>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141" name="Freeform 29"/>
            <p:cNvSpPr>
              <a:spLocks/>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142" name="Freeform 30"/>
            <p:cNvSpPr>
              <a:spLocks/>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186" name="Freeform 32"/>
            <p:cNvSpPr>
              <a:spLocks/>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188" name="Freeform 33"/>
            <p:cNvSpPr>
              <a:spLocks/>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189" name="Freeform 34"/>
            <p:cNvSpPr>
              <a:spLocks/>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190" name="Freeform 35"/>
            <p:cNvSpPr>
              <a:spLocks/>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191" name="Freeform 36"/>
            <p:cNvSpPr>
              <a:spLocks/>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192" name="Freeform 37"/>
            <p:cNvSpPr>
              <a:spLocks/>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193" name="Freeform 38"/>
            <p:cNvSpPr>
              <a:spLocks/>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194" name="Freeform 39"/>
            <p:cNvSpPr>
              <a:spLocks/>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195" name="Freeform 86"/>
            <p:cNvSpPr>
              <a:spLocks/>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196" name="Freeform 92"/>
            <p:cNvSpPr>
              <a:spLocks/>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197" name="Freeform 93"/>
            <p:cNvSpPr>
              <a:spLocks/>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198" name="Freeform 94"/>
            <p:cNvSpPr>
              <a:spLocks/>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199" name="Freeform 96"/>
            <p:cNvSpPr>
              <a:spLocks/>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200" name="Freeform 97"/>
            <p:cNvSpPr>
              <a:spLocks/>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201" name="Freeform 98"/>
            <p:cNvSpPr>
              <a:spLocks/>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grpSp>
      <p:pic>
        <p:nvPicPr>
          <p:cNvPr id="2" name="图片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674916" y="3001521"/>
            <a:ext cx="1003718" cy="720000"/>
          </a:xfrm>
          <a:prstGeom prst="rect">
            <a:avLst/>
          </a:prstGeom>
        </p:spPr>
      </p:pic>
    </p:spTree>
    <p:extLst>
      <p:ext uri="{BB962C8B-B14F-4D97-AF65-F5344CB8AC3E}">
        <p14:creationId xmlns:p14="http://schemas.microsoft.com/office/powerpoint/2010/main" xmlns="" val="1516544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par>
                          <p:cTn id="8" fill="hold">
                            <p:stCondLst>
                              <p:cond delay="500"/>
                            </p:stCondLst>
                            <p:childTnLst>
                              <p:par>
                                <p:cTn id="9" presetID="8" presetClass="emph" presetSubtype="0" repeatCount="10000" fill="hold" nodeType="afterEffect">
                                  <p:stCondLst>
                                    <p:cond delay="0"/>
                                  </p:stCondLst>
                                  <p:childTnLst>
                                    <p:animRot by="21600000">
                                      <p:cBhvr>
                                        <p:cTn id="10" dur="2000" fill="hold"/>
                                        <p:tgtEl>
                                          <p:spTgt spid="82"/>
                                        </p:tgtEl>
                                        <p:attrNameLst>
                                          <p:attrName>r</p:attrName>
                                        </p:attrNameLst>
                                      </p:cBhvr>
                                    </p:animRot>
                                  </p:childTnLst>
                                </p:cTn>
                              </p:par>
                            </p:childTnLst>
                          </p:cTn>
                        </p:par>
                        <p:par>
                          <p:cTn id="11" fill="hold">
                            <p:stCondLst>
                              <p:cond delay="20500"/>
                            </p:stCondLst>
                            <p:childTnLst>
                              <p:par>
                                <p:cTn id="12" presetID="8" presetClass="emph" presetSubtype="0" fill="hold" nodeType="afterEffect">
                                  <p:stCondLst>
                                    <p:cond delay="0"/>
                                  </p:stCondLst>
                                  <p:childTnLst>
                                    <p:animRot by="21600000">
                                      <p:cBhvr>
                                        <p:cTn id="13" dur="2000" fill="hold"/>
                                        <p:tgtEl>
                                          <p:spTgt spid="8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5"/>
          <p:cNvSpPr>
            <a:spLocks noChangeArrowheads="1"/>
          </p:cNvSpPr>
          <p:nvPr/>
        </p:nvSpPr>
        <p:spPr bwMode="auto">
          <a:xfrm>
            <a:off x="2797002" y="1076387"/>
            <a:ext cx="3877665"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18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159" name="组合 158"/>
          <p:cNvGrpSpPr/>
          <p:nvPr/>
        </p:nvGrpSpPr>
        <p:grpSpPr>
          <a:xfrm rot="10800000" flipV="1">
            <a:off x="2878760" y="161154"/>
            <a:ext cx="2188565" cy="227361"/>
            <a:chOff x="2852738" y="1754188"/>
            <a:chExt cx="9117012" cy="1565275"/>
          </a:xfrm>
          <a:solidFill>
            <a:srgbClr val="00B4EB"/>
          </a:solidFill>
        </p:grpSpPr>
        <p:sp>
          <p:nvSpPr>
            <p:cNvPr id="160" name="Rectangle 9"/>
            <p:cNvSpPr>
              <a:spLocks noChangeArrowheads="1"/>
            </p:cNvSpPr>
            <p:nvPr/>
          </p:nvSpPr>
          <p:spPr bwMode="auto">
            <a:xfrm>
              <a:off x="8283575" y="2538413"/>
              <a:ext cx="1939925" cy="428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Rectangle 10"/>
            <p:cNvSpPr>
              <a:spLocks noChangeArrowheads="1"/>
            </p:cNvSpPr>
            <p:nvPr/>
          </p:nvSpPr>
          <p:spPr bwMode="auto">
            <a:xfrm>
              <a:off x="6159500" y="2811463"/>
              <a:ext cx="193992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Rectangle 11"/>
            <p:cNvSpPr>
              <a:spLocks noChangeArrowheads="1"/>
            </p:cNvSpPr>
            <p:nvPr/>
          </p:nvSpPr>
          <p:spPr bwMode="auto">
            <a:xfrm>
              <a:off x="2852738" y="2811463"/>
              <a:ext cx="301942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2"/>
            <p:cNvSpPr>
              <a:spLocks/>
            </p:cNvSpPr>
            <p:nvPr/>
          </p:nvSpPr>
          <p:spPr bwMode="auto">
            <a:xfrm>
              <a:off x="7974013" y="2538413"/>
              <a:ext cx="434975" cy="314325"/>
            </a:xfrm>
            <a:custGeom>
              <a:avLst/>
              <a:gdLst>
                <a:gd name="T0" fmla="*/ 0 w 274"/>
                <a:gd name="T1" fmla="*/ 198 h 198"/>
                <a:gd name="T2" fmla="*/ 195 w 274"/>
                <a:gd name="T3" fmla="*/ 0 h 198"/>
                <a:gd name="T4" fmla="*/ 274 w 274"/>
                <a:gd name="T5" fmla="*/ 0 h 198"/>
                <a:gd name="T6" fmla="*/ 79 w 274"/>
                <a:gd name="T7" fmla="*/ 198 h 198"/>
                <a:gd name="T8" fmla="*/ 0 w 274"/>
                <a:gd name="T9" fmla="*/ 198 h 198"/>
              </a:gdLst>
              <a:ahLst/>
              <a:cxnLst>
                <a:cxn ang="0">
                  <a:pos x="T0" y="T1"/>
                </a:cxn>
                <a:cxn ang="0">
                  <a:pos x="T2" y="T3"/>
                </a:cxn>
                <a:cxn ang="0">
                  <a:pos x="T4" y="T5"/>
                </a:cxn>
                <a:cxn ang="0">
                  <a:pos x="T6" y="T7"/>
                </a:cxn>
                <a:cxn ang="0">
                  <a:pos x="T8" y="T9"/>
                </a:cxn>
              </a:cxnLst>
              <a:rect l="0" t="0" r="r" b="b"/>
              <a:pathLst>
                <a:path w="274" h="198">
                  <a:moveTo>
                    <a:pt x="0" y="198"/>
                  </a:moveTo>
                  <a:lnTo>
                    <a:pt x="195" y="0"/>
                  </a:lnTo>
                  <a:lnTo>
                    <a:pt x="274" y="0"/>
                  </a:lnTo>
                  <a:lnTo>
                    <a:pt x="79" y="198"/>
                  </a:ln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3"/>
            <p:cNvSpPr>
              <a:spLocks/>
            </p:cNvSpPr>
            <p:nvPr/>
          </p:nvSpPr>
          <p:spPr bwMode="auto">
            <a:xfrm>
              <a:off x="7935913" y="2351088"/>
              <a:ext cx="438150" cy="314325"/>
            </a:xfrm>
            <a:custGeom>
              <a:avLst/>
              <a:gdLst>
                <a:gd name="T0" fmla="*/ 0 w 276"/>
                <a:gd name="T1" fmla="*/ 198 h 198"/>
                <a:gd name="T2" fmla="*/ 197 w 276"/>
                <a:gd name="T3" fmla="*/ 0 h 198"/>
                <a:gd name="T4" fmla="*/ 276 w 276"/>
                <a:gd name="T5" fmla="*/ 0 h 198"/>
                <a:gd name="T6" fmla="*/ 79 w 276"/>
                <a:gd name="T7" fmla="*/ 198 h 198"/>
                <a:gd name="T8" fmla="*/ 0 w 276"/>
                <a:gd name="T9" fmla="*/ 198 h 198"/>
              </a:gdLst>
              <a:ahLst/>
              <a:cxnLst>
                <a:cxn ang="0">
                  <a:pos x="T0" y="T1"/>
                </a:cxn>
                <a:cxn ang="0">
                  <a:pos x="T2" y="T3"/>
                </a:cxn>
                <a:cxn ang="0">
                  <a:pos x="T4" y="T5"/>
                </a:cxn>
                <a:cxn ang="0">
                  <a:pos x="T6" y="T7"/>
                </a:cxn>
                <a:cxn ang="0">
                  <a:pos x="T8" y="T9"/>
                </a:cxn>
              </a:cxnLst>
              <a:rect l="0" t="0" r="r" b="b"/>
              <a:pathLst>
                <a:path w="276" h="198">
                  <a:moveTo>
                    <a:pt x="0" y="198"/>
                  </a:moveTo>
                  <a:lnTo>
                    <a:pt x="197" y="0"/>
                  </a:lnTo>
                  <a:lnTo>
                    <a:pt x="276" y="0"/>
                  </a:lnTo>
                  <a:lnTo>
                    <a:pt x="79" y="198"/>
                  </a:ln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4"/>
            <p:cNvSpPr>
              <a:spLocks/>
            </p:cNvSpPr>
            <p:nvPr/>
          </p:nvSpPr>
          <p:spPr bwMode="auto">
            <a:xfrm>
              <a:off x="8134350" y="2943226"/>
              <a:ext cx="139700" cy="104775"/>
            </a:xfrm>
            <a:custGeom>
              <a:avLst/>
              <a:gdLst>
                <a:gd name="T0" fmla="*/ 0 w 88"/>
                <a:gd name="T1" fmla="*/ 66 h 66"/>
                <a:gd name="T2" fmla="*/ 64 w 88"/>
                <a:gd name="T3" fmla="*/ 0 h 66"/>
                <a:gd name="T4" fmla="*/ 88 w 88"/>
                <a:gd name="T5" fmla="*/ 0 h 66"/>
                <a:gd name="T6" fmla="*/ 24 w 88"/>
                <a:gd name="T7" fmla="*/ 66 h 66"/>
                <a:gd name="T8" fmla="*/ 0 w 88"/>
                <a:gd name="T9" fmla="*/ 66 h 66"/>
              </a:gdLst>
              <a:ahLst/>
              <a:cxnLst>
                <a:cxn ang="0">
                  <a:pos x="T0" y="T1"/>
                </a:cxn>
                <a:cxn ang="0">
                  <a:pos x="T2" y="T3"/>
                </a:cxn>
                <a:cxn ang="0">
                  <a:pos x="T4" y="T5"/>
                </a:cxn>
                <a:cxn ang="0">
                  <a:pos x="T6" y="T7"/>
                </a:cxn>
                <a:cxn ang="0">
                  <a:pos x="T8" y="T9"/>
                </a:cxn>
              </a:cxnLst>
              <a:rect l="0" t="0" r="r" b="b"/>
              <a:pathLst>
                <a:path w="88" h="66">
                  <a:moveTo>
                    <a:pt x="0" y="66"/>
                  </a:moveTo>
                  <a:lnTo>
                    <a:pt x="64" y="0"/>
                  </a:lnTo>
                  <a:lnTo>
                    <a:pt x="88" y="0"/>
                  </a:lnTo>
                  <a:lnTo>
                    <a:pt x="24" y="66"/>
                  </a:lnTo>
                  <a:lnTo>
                    <a:pt x="0" y="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5"/>
            <p:cNvSpPr>
              <a:spLocks/>
            </p:cNvSpPr>
            <p:nvPr/>
          </p:nvSpPr>
          <p:spPr bwMode="auto">
            <a:xfrm>
              <a:off x="8421688" y="3138488"/>
              <a:ext cx="123825" cy="119063"/>
            </a:xfrm>
            <a:custGeom>
              <a:avLst/>
              <a:gdLst>
                <a:gd name="T0" fmla="*/ 78 w 78"/>
                <a:gd name="T1" fmla="*/ 75 h 75"/>
                <a:gd name="T2" fmla="*/ 24 w 78"/>
                <a:gd name="T3" fmla="*/ 0 h 75"/>
                <a:gd name="T4" fmla="*/ 0 w 78"/>
                <a:gd name="T5" fmla="*/ 0 h 75"/>
                <a:gd name="T6" fmla="*/ 58 w 78"/>
                <a:gd name="T7" fmla="*/ 75 h 75"/>
                <a:gd name="T8" fmla="*/ 78 w 78"/>
                <a:gd name="T9" fmla="*/ 75 h 75"/>
              </a:gdLst>
              <a:ahLst/>
              <a:cxnLst>
                <a:cxn ang="0">
                  <a:pos x="T0" y="T1"/>
                </a:cxn>
                <a:cxn ang="0">
                  <a:pos x="T2" y="T3"/>
                </a:cxn>
                <a:cxn ang="0">
                  <a:pos x="T4" y="T5"/>
                </a:cxn>
                <a:cxn ang="0">
                  <a:pos x="T6" y="T7"/>
                </a:cxn>
                <a:cxn ang="0">
                  <a:pos x="T8" y="T9"/>
                </a:cxn>
              </a:cxnLst>
              <a:rect l="0" t="0" r="r" b="b"/>
              <a:pathLst>
                <a:path w="78" h="75">
                  <a:moveTo>
                    <a:pt x="78" y="75"/>
                  </a:moveTo>
                  <a:lnTo>
                    <a:pt x="24" y="0"/>
                  </a:lnTo>
                  <a:lnTo>
                    <a:pt x="0" y="0"/>
                  </a:lnTo>
                  <a:lnTo>
                    <a:pt x="58" y="75"/>
                  </a:lnTo>
                  <a:lnTo>
                    <a:pt x="78"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6"/>
            <p:cNvSpPr>
              <a:spLocks/>
            </p:cNvSpPr>
            <p:nvPr/>
          </p:nvSpPr>
          <p:spPr bwMode="auto">
            <a:xfrm>
              <a:off x="10191750" y="1838326"/>
              <a:ext cx="735012" cy="742950"/>
            </a:xfrm>
            <a:custGeom>
              <a:avLst/>
              <a:gdLst>
                <a:gd name="T0" fmla="*/ 0 w 463"/>
                <a:gd name="T1" fmla="*/ 447 h 468"/>
                <a:gd name="T2" fmla="*/ 443 w 463"/>
                <a:gd name="T3" fmla="*/ 0 h 468"/>
                <a:gd name="T4" fmla="*/ 463 w 463"/>
                <a:gd name="T5" fmla="*/ 19 h 468"/>
                <a:gd name="T6" fmla="*/ 20 w 463"/>
                <a:gd name="T7" fmla="*/ 468 h 468"/>
                <a:gd name="T8" fmla="*/ 0 w 463"/>
                <a:gd name="T9" fmla="*/ 447 h 468"/>
              </a:gdLst>
              <a:ahLst/>
              <a:cxnLst>
                <a:cxn ang="0">
                  <a:pos x="T0" y="T1"/>
                </a:cxn>
                <a:cxn ang="0">
                  <a:pos x="T2" y="T3"/>
                </a:cxn>
                <a:cxn ang="0">
                  <a:pos x="T4" y="T5"/>
                </a:cxn>
                <a:cxn ang="0">
                  <a:pos x="T6" y="T7"/>
                </a:cxn>
                <a:cxn ang="0">
                  <a:pos x="T8" y="T9"/>
                </a:cxn>
              </a:cxnLst>
              <a:rect l="0" t="0" r="r" b="b"/>
              <a:pathLst>
                <a:path w="463" h="468">
                  <a:moveTo>
                    <a:pt x="0" y="447"/>
                  </a:moveTo>
                  <a:lnTo>
                    <a:pt x="443" y="0"/>
                  </a:lnTo>
                  <a:lnTo>
                    <a:pt x="463" y="19"/>
                  </a:lnTo>
                  <a:lnTo>
                    <a:pt x="20" y="468"/>
                  </a:lnTo>
                  <a:lnTo>
                    <a:pt x="0" y="4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Rectangle 17"/>
            <p:cNvSpPr>
              <a:spLocks noChangeArrowheads="1"/>
            </p:cNvSpPr>
            <p:nvPr/>
          </p:nvSpPr>
          <p:spPr bwMode="auto">
            <a:xfrm>
              <a:off x="8277225" y="2351088"/>
              <a:ext cx="170497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Rectangle 18"/>
            <p:cNvSpPr>
              <a:spLocks noChangeArrowheads="1"/>
            </p:cNvSpPr>
            <p:nvPr/>
          </p:nvSpPr>
          <p:spPr bwMode="auto">
            <a:xfrm>
              <a:off x="8235950" y="2943226"/>
              <a:ext cx="29098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Rectangle 19"/>
            <p:cNvSpPr>
              <a:spLocks noChangeArrowheads="1"/>
            </p:cNvSpPr>
            <p:nvPr/>
          </p:nvSpPr>
          <p:spPr bwMode="auto">
            <a:xfrm>
              <a:off x="6592888" y="3024188"/>
              <a:ext cx="1579562"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Rectangle 20"/>
            <p:cNvSpPr>
              <a:spLocks noChangeArrowheads="1"/>
            </p:cNvSpPr>
            <p:nvPr/>
          </p:nvSpPr>
          <p:spPr bwMode="auto">
            <a:xfrm>
              <a:off x="6877050" y="3138488"/>
              <a:ext cx="158273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Rectangle 21"/>
            <p:cNvSpPr>
              <a:spLocks noChangeArrowheads="1"/>
            </p:cNvSpPr>
            <p:nvPr/>
          </p:nvSpPr>
          <p:spPr bwMode="auto">
            <a:xfrm>
              <a:off x="8513763" y="3232151"/>
              <a:ext cx="1579562"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Rectangle 22"/>
            <p:cNvSpPr>
              <a:spLocks noChangeArrowheads="1"/>
            </p:cNvSpPr>
            <p:nvPr/>
          </p:nvSpPr>
          <p:spPr bwMode="auto">
            <a:xfrm>
              <a:off x="7269163" y="2641601"/>
              <a:ext cx="792162"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Rectangle 23"/>
            <p:cNvSpPr>
              <a:spLocks noChangeArrowheads="1"/>
            </p:cNvSpPr>
            <p:nvPr/>
          </p:nvSpPr>
          <p:spPr bwMode="auto">
            <a:xfrm>
              <a:off x="7269163" y="2351088"/>
              <a:ext cx="100806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Rectangle 24"/>
            <p:cNvSpPr>
              <a:spLocks noChangeArrowheads="1"/>
            </p:cNvSpPr>
            <p:nvPr/>
          </p:nvSpPr>
          <p:spPr bwMode="auto">
            <a:xfrm>
              <a:off x="7094538" y="2351088"/>
              <a:ext cx="698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Rectangle 25"/>
            <p:cNvSpPr>
              <a:spLocks noChangeArrowheads="1"/>
            </p:cNvSpPr>
            <p:nvPr/>
          </p:nvSpPr>
          <p:spPr bwMode="auto">
            <a:xfrm>
              <a:off x="6586538" y="2351088"/>
              <a:ext cx="6667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Rectangle 26"/>
            <p:cNvSpPr>
              <a:spLocks noChangeArrowheads="1"/>
            </p:cNvSpPr>
            <p:nvPr/>
          </p:nvSpPr>
          <p:spPr bwMode="auto">
            <a:xfrm>
              <a:off x="6299200" y="2351088"/>
              <a:ext cx="22066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Rectangle 27"/>
            <p:cNvSpPr>
              <a:spLocks noChangeArrowheads="1"/>
            </p:cNvSpPr>
            <p:nvPr/>
          </p:nvSpPr>
          <p:spPr bwMode="auto">
            <a:xfrm>
              <a:off x="5715000" y="2351088"/>
              <a:ext cx="5143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Rectangle 28"/>
            <p:cNvSpPr>
              <a:spLocks noChangeArrowheads="1"/>
            </p:cNvSpPr>
            <p:nvPr/>
          </p:nvSpPr>
          <p:spPr bwMode="auto">
            <a:xfrm>
              <a:off x="7377113" y="2568576"/>
              <a:ext cx="684212"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Rectangle 29"/>
            <p:cNvSpPr>
              <a:spLocks noChangeArrowheads="1"/>
            </p:cNvSpPr>
            <p:nvPr/>
          </p:nvSpPr>
          <p:spPr bwMode="auto">
            <a:xfrm>
              <a:off x="6643688" y="2568576"/>
              <a:ext cx="682625"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Rectangle 30"/>
            <p:cNvSpPr>
              <a:spLocks noChangeArrowheads="1"/>
            </p:cNvSpPr>
            <p:nvPr/>
          </p:nvSpPr>
          <p:spPr bwMode="auto">
            <a:xfrm>
              <a:off x="7473950" y="2490788"/>
              <a:ext cx="6794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Rectangle 31"/>
            <p:cNvSpPr>
              <a:spLocks noChangeArrowheads="1"/>
            </p:cNvSpPr>
            <p:nvPr/>
          </p:nvSpPr>
          <p:spPr bwMode="auto">
            <a:xfrm>
              <a:off x="7170738" y="2490788"/>
              <a:ext cx="2651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Rectangle 32"/>
            <p:cNvSpPr>
              <a:spLocks noChangeArrowheads="1"/>
            </p:cNvSpPr>
            <p:nvPr/>
          </p:nvSpPr>
          <p:spPr bwMode="auto">
            <a:xfrm>
              <a:off x="7423150" y="2422526"/>
              <a:ext cx="7842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Rectangle 33"/>
            <p:cNvSpPr>
              <a:spLocks noChangeArrowheads="1"/>
            </p:cNvSpPr>
            <p:nvPr/>
          </p:nvSpPr>
          <p:spPr bwMode="auto">
            <a:xfrm>
              <a:off x="5173663" y="2422526"/>
              <a:ext cx="21939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Rectangle 34"/>
            <p:cNvSpPr>
              <a:spLocks noChangeArrowheads="1"/>
            </p:cNvSpPr>
            <p:nvPr/>
          </p:nvSpPr>
          <p:spPr bwMode="auto">
            <a:xfrm>
              <a:off x="6643688" y="2490788"/>
              <a:ext cx="48577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Rectangle 35"/>
            <p:cNvSpPr>
              <a:spLocks noChangeArrowheads="1"/>
            </p:cNvSpPr>
            <p:nvPr/>
          </p:nvSpPr>
          <p:spPr bwMode="auto">
            <a:xfrm>
              <a:off x="6305550" y="2490788"/>
              <a:ext cx="24288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Rectangle 36"/>
            <p:cNvSpPr>
              <a:spLocks noChangeArrowheads="1"/>
            </p:cNvSpPr>
            <p:nvPr/>
          </p:nvSpPr>
          <p:spPr bwMode="auto">
            <a:xfrm>
              <a:off x="5853113" y="2490788"/>
              <a:ext cx="24130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Rectangle 37"/>
            <p:cNvSpPr>
              <a:spLocks noChangeArrowheads="1"/>
            </p:cNvSpPr>
            <p:nvPr/>
          </p:nvSpPr>
          <p:spPr bwMode="auto">
            <a:xfrm>
              <a:off x="5399088" y="2490788"/>
              <a:ext cx="2397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Rectangle 38"/>
            <p:cNvSpPr>
              <a:spLocks noChangeArrowheads="1"/>
            </p:cNvSpPr>
            <p:nvPr/>
          </p:nvSpPr>
          <p:spPr bwMode="auto">
            <a:xfrm>
              <a:off x="4943475" y="2490788"/>
              <a:ext cx="24288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Rectangle 39"/>
            <p:cNvSpPr>
              <a:spLocks noChangeArrowheads="1"/>
            </p:cNvSpPr>
            <p:nvPr/>
          </p:nvSpPr>
          <p:spPr bwMode="auto">
            <a:xfrm>
              <a:off x="5737225" y="2641601"/>
              <a:ext cx="14239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Rectangle 40"/>
            <p:cNvSpPr>
              <a:spLocks noChangeArrowheads="1"/>
            </p:cNvSpPr>
            <p:nvPr/>
          </p:nvSpPr>
          <p:spPr bwMode="auto">
            <a:xfrm>
              <a:off x="6251575" y="3024188"/>
              <a:ext cx="24923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Rectangle 41"/>
            <p:cNvSpPr>
              <a:spLocks noChangeArrowheads="1"/>
            </p:cNvSpPr>
            <p:nvPr/>
          </p:nvSpPr>
          <p:spPr bwMode="auto">
            <a:xfrm>
              <a:off x="4827588" y="3024188"/>
              <a:ext cx="13477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Rectangle 42"/>
            <p:cNvSpPr>
              <a:spLocks noChangeArrowheads="1"/>
            </p:cNvSpPr>
            <p:nvPr/>
          </p:nvSpPr>
          <p:spPr bwMode="auto">
            <a:xfrm>
              <a:off x="4627563" y="3024188"/>
              <a:ext cx="127000"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Rectangle 43"/>
            <p:cNvSpPr>
              <a:spLocks noChangeArrowheads="1"/>
            </p:cNvSpPr>
            <p:nvPr/>
          </p:nvSpPr>
          <p:spPr bwMode="auto">
            <a:xfrm>
              <a:off x="4429125" y="3024188"/>
              <a:ext cx="1285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Rectangle 44"/>
            <p:cNvSpPr>
              <a:spLocks noChangeArrowheads="1"/>
            </p:cNvSpPr>
            <p:nvPr/>
          </p:nvSpPr>
          <p:spPr bwMode="auto">
            <a:xfrm>
              <a:off x="3465513" y="3024188"/>
              <a:ext cx="8778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Rectangle 45"/>
            <p:cNvSpPr>
              <a:spLocks noChangeArrowheads="1"/>
            </p:cNvSpPr>
            <p:nvPr/>
          </p:nvSpPr>
          <p:spPr bwMode="auto">
            <a:xfrm>
              <a:off x="5695950" y="2882901"/>
              <a:ext cx="520223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Rectangle 46"/>
            <p:cNvSpPr>
              <a:spLocks noChangeArrowheads="1"/>
            </p:cNvSpPr>
            <p:nvPr/>
          </p:nvSpPr>
          <p:spPr bwMode="auto">
            <a:xfrm>
              <a:off x="4043363" y="2882901"/>
              <a:ext cx="11620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Rectangle 47"/>
            <p:cNvSpPr>
              <a:spLocks noChangeArrowheads="1"/>
            </p:cNvSpPr>
            <p:nvPr/>
          </p:nvSpPr>
          <p:spPr bwMode="auto">
            <a:xfrm>
              <a:off x="3076575" y="2882901"/>
              <a:ext cx="5683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48"/>
            <p:cNvSpPr>
              <a:spLocks/>
            </p:cNvSpPr>
            <p:nvPr/>
          </p:nvSpPr>
          <p:spPr bwMode="auto">
            <a:xfrm>
              <a:off x="11126788" y="2205038"/>
              <a:ext cx="754062" cy="762000"/>
            </a:xfrm>
            <a:custGeom>
              <a:avLst/>
              <a:gdLst>
                <a:gd name="T0" fmla="*/ 0 w 475"/>
                <a:gd name="T1" fmla="*/ 469 h 480"/>
                <a:gd name="T2" fmla="*/ 463 w 475"/>
                <a:gd name="T3" fmla="*/ 0 h 480"/>
                <a:gd name="T4" fmla="*/ 475 w 475"/>
                <a:gd name="T5" fmla="*/ 10 h 480"/>
                <a:gd name="T6" fmla="*/ 12 w 475"/>
                <a:gd name="T7" fmla="*/ 480 h 480"/>
                <a:gd name="T8" fmla="*/ 0 w 475"/>
                <a:gd name="T9" fmla="*/ 469 h 480"/>
              </a:gdLst>
              <a:ahLst/>
              <a:cxnLst>
                <a:cxn ang="0">
                  <a:pos x="T0" y="T1"/>
                </a:cxn>
                <a:cxn ang="0">
                  <a:pos x="T2" y="T3"/>
                </a:cxn>
                <a:cxn ang="0">
                  <a:pos x="T4" y="T5"/>
                </a:cxn>
                <a:cxn ang="0">
                  <a:pos x="T6" y="T7"/>
                </a:cxn>
                <a:cxn ang="0">
                  <a:pos x="T8" y="T9"/>
                </a:cxn>
              </a:cxnLst>
              <a:rect l="0" t="0" r="r" b="b"/>
              <a:pathLst>
                <a:path w="475" h="480">
                  <a:moveTo>
                    <a:pt x="0" y="469"/>
                  </a:moveTo>
                  <a:lnTo>
                    <a:pt x="463" y="0"/>
                  </a:lnTo>
                  <a:lnTo>
                    <a:pt x="475" y="10"/>
                  </a:lnTo>
                  <a:lnTo>
                    <a:pt x="12" y="480"/>
                  </a:lnTo>
                  <a:lnTo>
                    <a:pt x="0" y="4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49"/>
            <p:cNvSpPr>
              <a:spLocks/>
            </p:cNvSpPr>
            <p:nvPr/>
          </p:nvSpPr>
          <p:spPr bwMode="auto">
            <a:xfrm>
              <a:off x="10879138" y="2470151"/>
              <a:ext cx="430212" cy="434975"/>
            </a:xfrm>
            <a:custGeom>
              <a:avLst/>
              <a:gdLst>
                <a:gd name="T0" fmla="*/ 0 w 271"/>
                <a:gd name="T1" fmla="*/ 264 h 274"/>
                <a:gd name="T2" fmla="*/ 259 w 271"/>
                <a:gd name="T3" fmla="*/ 0 h 274"/>
                <a:gd name="T4" fmla="*/ 271 w 271"/>
                <a:gd name="T5" fmla="*/ 10 h 274"/>
                <a:gd name="T6" fmla="*/ 12 w 271"/>
                <a:gd name="T7" fmla="*/ 274 h 274"/>
                <a:gd name="T8" fmla="*/ 0 w 271"/>
                <a:gd name="T9" fmla="*/ 264 h 274"/>
              </a:gdLst>
              <a:ahLst/>
              <a:cxnLst>
                <a:cxn ang="0">
                  <a:pos x="T0" y="T1"/>
                </a:cxn>
                <a:cxn ang="0">
                  <a:pos x="T2" y="T3"/>
                </a:cxn>
                <a:cxn ang="0">
                  <a:pos x="T4" y="T5"/>
                </a:cxn>
                <a:cxn ang="0">
                  <a:pos x="T6" y="T7"/>
                </a:cxn>
                <a:cxn ang="0">
                  <a:pos x="T8" y="T9"/>
                </a:cxn>
              </a:cxnLst>
              <a:rect l="0" t="0" r="r" b="b"/>
              <a:pathLst>
                <a:path w="271" h="274">
                  <a:moveTo>
                    <a:pt x="0" y="264"/>
                  </a:moveTo>
                  <a:lnTo>
                    <a:pt x="259" y="0"/>
                  </a:lnTo>
                  <a:lnTo>
                    <a:pt x="271" y="10"/>
                  </a:lnTo>
                  <a:lnTo>
                    <a:pt x="12" y="274"/>
                  </a:lnTo>
                  <a:lnTo>
                    <a:pt x="0" y="2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Oval 50"/>
            <p:cNvSpPr>
              <a:spLocks noChangeArrowheads="1"/>
            </p:cNvSpPr>
            <p:nvPr/>
          </p:nvSpPr>
          <p:spPr bwMode="auto">
            <a:xfrm>
              <a:off x="11755438" y="2093913"/>
              <a:ext cx="214312" cy="2174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Oval 51"/>
            <p:cNvSpPr>
              <a:spLocks noChangeArrowheads="1"/>
            </p:cNvSpPr>
            <p:nvPr/>
          </p:nvSpPr>
          <p:spPr bwMode="auto">
            <a:xfrm>
              <a:off x="10801350" y="1754188"/>
              <a:ext cx="214312" cy="2174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Oval 52"/>
            <p:cNvSpPr>
              <a:spLocks noChangeArrowheads="1"/>
            </p:cNvSpPr>
            <p:nvPr/>
          </p:nvSpPr>
          <p:spPr bwMode="auto">
            <a:xfrm>
              <a:off x="11236325" y="2413001"/>
              <a:ext cx="146050" cy="1476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Oval 53"/>
            <p:cNvSpPr>
              <a:spLocks noChangeArrowheads="1"/>
            </p:cNvSpPr>
            <p:nvPr/>
          </p:nvSpPr>
          <p:spPr bwMode="auto">
            <a:xfrm>
              <a:off x="10020300" y="3170238"/>
              <a:ext cx="149225" cy="1492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Oval 54"/>
            <p:cNvSpPr>
              <a:spLocks noChangeArrowheads="1"/>
            </p:cNvSpPr>
            <p:nvPr/>
          </p:nvSpPr>
          <p:spPr bwMode="auto">
            <a:xfrm>
              <a:off x="9910763" y="2276476"/>
              <a:ext cx="179387" cy="1809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p:cNvGrpSpPr/>
          <p:nvPr/>
        </p:nvGrpSpPr>
        <p:grpSpPr>
          <a:xfrm>
            <a:off x="5620422" y="79672"/>
            <a:ext cx="981472" cy="994082"/>
            <a:chOff x="3983038" y="1357313"/>
            <a:chExt cx="4078288" cy="4130675"/>
          </a:xfrm>
          <a:solidFill>
            <a:schemeClr val="bg1">
              <a:alpha val="40000"/>
            </a:schemeClr>
          </a:solidFill>
        </p:grpSpPr>
        <p:sp>
          <p:nvSpPr>
            <p:cNvPr id="217"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0" name="文本框 259"/>
          <p:cNvSpPr txBox="1"/>
          <p:nvPr/>
        </p:nvSpPr>
        <p:spPr>
          <a:xfrm>
            <a:off x="0" y="439597"/>
            <a:ext cx="5570756" cy="523220"/>
          </a:xfrm>
          <a:prstGeom prst="rect">
            <a:avLst/>
          </a:prstGeom>
          <a:noFill/>
        </p:spPr>
        <p:txBody>
          <a:bodyPr wrap="non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多样化服务全面覆盖各种需求会员</a:t>
            </a:r>
          </a:p>
        </p:txBody>
      </p:sp>
      <p:sp>
        <p:nvSpPr>
          <p:cNvPr id="261" name="Rectangle 5"/>
          <p:cNvSpPr>
            <a:spLocks noChangeArrowheads="1"/>
          </p:cNvSpPr>
          <p:nvPr/>
        </p:nvSpPr>
        <p:spPr bwMode="auto">
          <a:xfrm>
            <a:off x="4868630" y="211215"/>
            <a:ext cx="1445909" cy="76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7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262" name="组合 261"/>
          <p:cNvGrpSpPr/>
          <p:nvPr/>
        </p:nvGrpSpPr>
        <p:grpSpPr>
          <a:xfrm>
            <a:off x="243724" y="79119"/>
            <a:ext cx="4519601" cy="215951"/>
            <a:chOff x="635390" y="1254898"/>
            <a:chExt cx="4519601" cy="215951"/>
          </a:xfrm>
        </p:grpSpPr>
        <p:sp>
          <p:nvSpPr>
            <p:cNvPr id="263" name="椭圆 262"/>
            <p:cNvSpPr/>
            <p:nvPr/>
          </p:nvSpPr>
          <p:spPr>
            <a:xfrm>
              <a:off x="2287483"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p:cNvSpPr/>
            <p:nvPr/>
          </p:nvSpPr>
          <p:spPr>
            <a:xfrm>
              <a:off x="2531209"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p:cNvSpPr/>
            <p:nvPr/>
          </p:nvSpPr>
          <p:spPr>
            <a:xfrm>
              <a:off x="2703498"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p:nvPr/>
          </p:nvSpPr>
          <p:spPr>
            <a:xfrm>
              <a:off x="3089861" y="1254898"/>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7" name="直接连接符 266"/>
            <p:cNvCxnSpPr/>
            <p:nvPr/>
          </p:nvCxnSpPr>
          <p:spPr>
            <a:xfrm>
              <a:off x="635390" y="1470849"/>
              <a:ext cx="4519601" cy="0"/>
            </a:xfrm>
            <a:prstGeom prst="line">
              <a:avLst/>
            </a:prstGeom>
            <a:ln>
              <a:solidFill>
                <a:srgbClr val="00B4EB"/>
              </a:solidFill>
              <a:prstDash val="sysDash"/>
            </a:ln>
          </p:spPr>
          <p:style>
            <a:lnRef idx="1">
              <a:schemeClr val="accent1"/>
            </a:lnRef>
            <a:fillRef idx="0">
              <a:schemeClr val="accent1"/>
            </a:fillRef>
            <a:effectRef idx="0">
              <a:schemeClr val="accent1"/>
            </a:effectRef>
            <a:fontRef idx="minor">
              <a:schemeClr val="tx1"/>
            </a:fontRef>
          </p:style>
        </p:cxnSp>
      </p:grpSp>
      <p:sp>
        <p:nvSpPr>
          <p:cNvPr id="268" name="椭圆 267"/>
          <p:cNvSpPr/>
          <p:nvPr/>
        </p:nvSpPr>
        <p:spPr>
          <a:xfrm>
            <a:off x="1176791" y="207197"/>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p:nvPr/>
        </p:nvSpPr>
        <p:spPr>
          <a:xfrm>
            <a:off x="1592806" y="207197"/>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003740" y="2273350"/>
            <a:ext cx="4321426" cy="3453814"/>
            <a:chOff x="3905709" y="2705175"/>
            <a:chExt cx="4088216" cy="2596585"/>
          </a:xfrm>
        </p:grpSpPr>
        <p:sp>
          <p:nvSpPr>
            <p:cNvPr id="116" name="任意多边形 115"/>
            <p:cNvSpPr/>
            <p:nvPr/>
          </p:nvSpPr>
          <p:spPr>
            <a:xfrm flipV="1">
              <a:off x="3905709" y="2705175"/>
              <a:ext cx="3876425" cy="2596585"/>
            </a:xfrm>
            <a:custGeom>
              <a:avLst/>
              <a:gdLst>
                <a:gd name="connsiteX0" fmla="*/ 2167265 w 4705347"/>
                <a:gd name="connsiteY0" fmla="*/ 3382755 h 3470808"/>
                <a:gd name="connsiteX1" fmla="*/ 2597942 w 4705347"/>
                <a:gd name="connsiteY1" fmla="*/ 3382755 h 3470808"/>
                <a:gd name="connsiteX2" fmla="*/ 2542062 w 4705347"/>
                <a:gd name="connsiteY2" fmla="*/ 3470808 h 3470808"/>
                <a:gd name="connsiteX3" fmla="*/ 2223145 w 4705347"/>
                <a:gd name="connsiteY3" fmla="*/ 3470808 h 3470808"/>
                <a:gd name="connsiteX4" fmla="*/ 782962 w 4705347"/>
                <a:gd name="connsiteY4" fmla="*/ 3382755 h 3470808"/>
                <a:gd name="connsiteX5" fmla="*/ 782963 w 4705347"/>
                <a:gd name="connsiteY5" fmla="*/ 3382754 h 3470808"/>
                <a:gd name="connsiteX6" fmla="*/ 1852345 w 4705347"/>
                <a:gd name="connsiteY6" fmla="*/ 3382754 h 3470808"/>
                <a:gd name="connsiteX7" fmla="*/ 1852345 w 4705347"/>
                <a:gd name="connsiteY7" fmla="*/ 3382755 h 3470808"/>
                <a:gd name="connsiteX8" fmla="*/ 0 w 4705347"/>
                <a:gd name="connsiteY8" fmla="*/ 2837367 h 3470808"/>
                <a:gd name="connsiteX9" fmla="*/ 0 w 4705347"/>
                <a:gd name="connsiteY9" fmla="*/ 110498 h 3470808"/>
                <a:gd name="connsiteX10" fmla="*/ 1819913 w 4705347"/>
                <a:gd name="connsiteY10" fmla="*/ 110498 h 3470808"/>
                <a:gd name="connsiteX11" fmla="*/ 1890037 w 4705347"/>
                <a:gd name="connsiteY11" fmla="*/ 0 h 3470808"/>
                <a:gd name="connsiteX12" fmla="*/ 2815310 w 4705347"/>
                <a:gd name="connsiteY12" fmla="*/ 0 h 3470808"/>
                <a:gd name="connsiteX13" fmla="*/ 2885434 w 4705347"/>
                <a:gd name="connsiteY13" fmla="*/ 110498 h 3470808"/>
                <a:gd name="connsiteX14" fmla="*/ 4159960 w 4705347"/>
                <a:gd name="connsiteY14" fmla="*/ 110498 h 3470808"/>
                <a:gd name="connsiteX15" fmla="*/ 4705347 w 4705347"/>
                <a:gd name="connsiteY15" fmla="*/ 655885 h 3470808"/>
                <a:gd name="connsiteX16" fmla="*/ 4705347 w 4705347"/>
                <a:gd name="connsiteY16" fmla="*/ 3382754 h 3470808"/>
                <a:gd name="connsiteX17" fmla="*/ 1852345 w 4705347"/>
                <a:gd name="connsiteY17" fmla="*/ 3382754 h 3470808"/>
                <a:gd name="connsiteX18" fmla="*/ 1780290 w 4705347"/>
                <a:gd name="connsiteY18" fmla="*/ 3269215 h 3470808"/>
                <a:gd name="connsiteX19" fmla="*/ 855017 w 4705347"/>
                <a:gd name="connsiteY19" fmla="*/ 3269215 h 3470808"/>
                <a:gd name="connsiteX20" fmla="*/ 782963 w 4705347"/>
                <a:gd name="connsiteY20" fmla="*/ 3382754 h 3470808"/>
                <a:gd name="connsiteX21" fmla="*/ 545387 w 4705347"/>
                <a:gd name="connsiteY21" fmla="*/ 3382754 h 34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5347" h="3470808">
                  <a:moveTo>
                    <a:pt x="2167265" y="3382755"/>
                  </a:moveTo>
                  <a:lnTo>
                    <a:pt x="2597942" y="3382755"/>
                  </a:lnTo>
                  <a:lnTo>
                    <a:pt x="2542062" y="3470808"/>
                  </a:lnTo>
                  <a:lnTo>
                    <a:pt x="2223145" y="3470808"/>
                  </a:lnTo>
                  <a:close/>
                  <a:moveTo>
                    <a:pt x="782962" y="3382755"/>
                  </a:moveTo>
                  <a:lnTo>
                    <a:pt x="782963" y="3382754"/>
                  </a:lnTo>
                  <a:lnTo>
                    <a:pt x="1852345" y="3382754"/>
                  </a:lnTo>
                  <a:lnTo>
                    <a:pt x="1852345" y="3382755"/>
                  </a:lnTo>
                  <a:close/>
                  <a:moveTo>
                    <a:pt x="0" y="2837367"/>
                  </a:moveTo>
                  <a:lnTo>
                    <a:pt x="0" y="110498"/>
                  </a:lnTo>
                  <a:lnTo>
                    <a:pt x="1819913" y="110498"/>
                  </a:lnTo>
                  <a:lnTo>
                    <a:pt x="1890037" y="0"/>
                  </a:lnTo>
                  <a:lnTo>
                    <a:pt x="2815310" y="0"/>
                  </a:lnTo>
                  <a:lnTo>
                    <a:pt x="2885434" y="110498"/>
                  </a:lnTo>
                  <a:lnTo>
                    <a:pt x="4159960" y="110498"/>
                  </a:lnTo>
                  <a:lnTo>
                    <a:pt x="4705347" y="655885"/>
                  </a:lnTo>
                  <a:lnTo>
                    <a:pt x="4705347" y="3382754"/>
                  </a:lnTo>
                  <a:lnTo>
                    <a:pt x="1852345" y="3382754"/>
                  </a:lnTo>
                  <a:lnTo>
                    <a:pt x="1780290" y="3269215"/>
                  </a:lnTo>
                  <a:lnTo>
                    <a:pt x="855017" y="3269215"/>
                  </a:lnTo>
                  <a:lnTo>
                    <a:pt x="782963" y="3382754"/>
                  </a:lnTo>
                  <a:lnTo>
                    <a:pt x="545387" y="3382754"/>
                  </a:lnTo>
                  <a:close/>
                </a:path>
              </a:pathLst>
            </a:custGeom>
            <a:solidFill>
              <a:srgbClr val="00B4EB">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9" name="组合 148"/>
            <p:cNvGrpSpPr/>
            <p:nvPr/>
          </p:nvGrpSpPr>
          <p:grpSpPr>
            <a:xfrm rot="5400000" flipV="1">
              <a:off x="7439456" y="3172116"/>
              <a:ext cx="945343" cy="163592"/>
              <a:chOff x="848850" y="5408493"/>
              <a:chExt cx="545034" cy="85650"/>
            </a:xfrm>
            <a:solidFill>
              <a:srgbClr val="00B4EB">
                <a:alpha val="40000"/>
              </a:srgbClr>
            </a:solidFill>
          </p:grpSpPr>
          <p:sp>
            <p:nvSpPr>
              <p:cNvPr id="150" name="平行四边形 149"/>
              <p:cNvSpPr/>
              <p:nvPr/>
            </p:nvSpPr>
            <p:spPr>
              <a:xfrm>
                <a:off x="848850"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平行四边形 150"/>
              <p:cNvSpPr/>
              <p:nvPr/>
            </p:nvSpPr>
            <p:spPr>
              <a:xfrm>
                <a:off x="1038294"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平行四边形 151"/>
              <p:cNvSpPr/>
              <p:nvPr/>
            </p:nvSpPr>
            <p:spPr>
              <a:xfrm>
                <a:off x="1227738"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9" name="直接连接符 168"/>
            <p:cNvCxnSpPr/>
            <p:nvPr/>
          </p:nvCxnSpPr>
          <p:spPr>
            <a:xfrm rot="5400000" flipH="1">
              <a:off x="7927905" y="4713160"/>
              <a:ext cx="132039" cy="1"/>
            </a:xfrm>
            <a:prstGeom prst="line">
              <a:avLst/>
            </a:prstGeom>
            <a:ln>
              <a:solidFill>
                <a:srgbClr val="00B4EB">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8388476" y="1359163"/>
            <a:ext cx="3590838" cy="2844154"/>
            <a:chOff x="8083676" y="1601688"/>
            <a:chExt cx="3590838" cy="2167222"/>
          </a:xfrm>
        </p:grpSpPr>
        <p:sp>
          <p:nvSpPr>
            <p:cNvPr id="142" name="平行四边形 141"/>
            <p:cNvSpPr/>
            <p:nvPr/>
          </p:nvSpPr>
          <p:spPr>
            <a:xfrm rot="5400000" flipV="1">
              <a:off x="11530827" y="1671994"/>
              <a:ext cx="179400" cy="107973"/>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平行四边形 142"/>
            <p:cNvSpPr/>
            <p:nvPr/>
          </p:nvSpPr>
          <p:spPr>
            <a:xfrm rot="5400000" flipV="1">
              <a:off x="11530827" y="1876550"/>
              <a:ext cx="179400" cy="107973"/>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平行四边形 143"/>
            <p:cNvSpPr/>
            <p:nvPr/>
          </p:nvSpPr>
          <p:spPr>
            <a:xfrm rot="5400000" flipV="1">
              <a:off x="11530827" y="2081105"/>
              <a:ext cx="179400" cy="107973"/>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7" name="直接连接符 166"/>
            <p:cNvCxnSpPr/>
            <p:nvPr/>
          </p:nvCxnSpPr>
          <p:spPr>
            <a:xfrm rot="5400000" flipV="1">
              <a:off x="10811530" y="2510951"/>
              <a:ext cx="1725967" cy="0"/>
            </a:xfrm>
            <a:prstGeom prst="line">
              <a:avLst/>
            </a:prstGeom>
            <a:ln>
              <a:solidFill>
                <a:srgbClr val="00B4EB">
                  <a:alpha val="40000"/>
                </a:srgbClr>
              </a:solidFill>
            </a:ln>
          </p:spPr>
          <p:style>
            <a:lnRef idx="1">
              <a:schemeClr val="accent1"/>
            </a:lnRef>
            <a:fillRef idx="0">
              <a:schemeClr val="accent1"/>
            </a:fillRef>
            <a:effectRef idx="0">
              <a:schemeClr val="accent1"/>
            </a:effectRef>
            <a:fontRef idx="minor">
              <a:schemeClr val="tx1"/>
            </a:fontRef>
          </p:style>
        </p:cxnSp>
        <p:sp>
          <p:nvSpPr>
            <p:cNvPr id="270" name="任意多边形 269"/>
            <p:cNvSpPr/>
            <p:nvPr/>
          </p:nvSpPr>
          <p:spPr>
            <a:xfrm flipV="1">
              <a:off x="8083676" y="1601688"/>
              <a:ext cx="3430212" cy="2167222"/>
            </a:xfrm>
            <a:custGeom>
              <a:avLst/>
              <a:gdLst>
                <a:gd name="connsiteX0" fmla="*/ 2167265 w 4705347"/>
                <a:gd name="connsiteY0" fmla="*/ 3382755 h 3470808"/>
                <a:gd name="connsiteX1" fmla="*/ 2597942 w 4705347"/>
                <a:gd name="connsiteY1" fmla="*/ 3382755 h 3470808"/>
                <a:gd name="connsiteX2" fmla="*/ 2542062 w 4705347"/>
                <a:gd name="connsiteY2" fmla="*/ 3470808 h 3470808"/>
                <a:gd name="connsiteX3" fmla="*/ 2223145 w 4705347"/>
                <a:gd name="connsiteY3" fmla="*/ 3470808 h 3470808"/>
                <a:gd name="connsiteX4" fmla="*/ 782962 w 4705347"/>
                <a:gd name="connsiteY4" fmla="*/ 3382755 h 3470808"/>
                <a:gd name="connsiteX5" fmla="*/ 782963 w 4705347"/>
                <a:gd name="connsiteY5" fmla="*/ 3382754 h 3470808"/>
                <a:gd name="connsiteX6" fmla="*/ 1852345 w 4705347"/>
                <a:gd name="connsiteY6" fmla="*/ 3382754 h 3470808"/>
                <a:gd name="connsiteX7" fmla="*/ 1852345 w 4705347"/>
                <a:gd name="connsiteY7" fmla="*/ 3382755 h 3470808"/>
                <a:gd name="connsiteX8" fmla="*/ 0 w 4705347"/>
                <a:gd name="connsiteY8" fmla="*/ 2837367 h 3470808"/>
                <a:gd name="connsiteX9" fmla="*/ 0 w 4705347"/>
                <a:gd name="connsiteY9" fmla="*/ 110498 h 3470808"/>
                <a:gd name="connsiteX10" fmla="*/ 1819913 w 4705347"/>
                <a:gd name="connsiteY10" fmla="*/ 110498 h 3470808"/>
                <a:gd name="connsiteX11" fmla="*/ 1890037 w 4705347"/>
                <a:gd name="connsiteY11" fmla="*/ 0 h 3470808"/>
                <a:gd name="connsiteX12" fmla="*/ 2815310 w 4705347"/>
                <a:gd name="connsiteY12" fmla="*/ 0 h 3470808"/>
                <a:gd name="connsiteX13" fmla="*/ 2885434 w 4705347"/>
                <a:gd name="connsiteY13" fmla="*/ 110498 h 3470808"/>
                <a:gd name="connsiteX14" fmla="*/ 4159960 w 4705347"/>
                <a:gd name="connsiteY14" fmla="*/ 110498 h 3470808"/>
                <a:gd name="connsiteX15" fmla="*/ 4705347 w 4705347"/>
                <a:gd name="connsiteY15" fmla="*/ 655885 h 3470808"/>
                <a:gd name="connsiteX16" fmla="*/ 4705347 w 4705347"/>
                <a:gd name="connsiteY16" fmla="*/ 3382754 h 3470808"/>
                <a:gd name="connsiteX17" fmla="*/ 1852345 w 4705347"/>
                <a:gd name="connsiteY17" fmla="*/ 3382754 h 3470808"/>
                <a:gd name="connsiteX18" fmla="*/ 1780290 w 4705347"/>
                <a:gd name="connsiteY18" fmla="*/ 3269215 h 3470808"/>
                <a:gd name="connsiteX19" fmla="*/ 855017 w 4705347"/>
                <a:gd name="connsiteY19" fmla="*/ 3269215 h 3470808"/>
                <a:gd name="connsiteX20" fmla="*/ 782963 w 4705347"/>
                <a:gd name="connsiteY20" fmla="*/ 3382754 h 3470808"/>
                <a:gd name="connsiteX21" fmla="*/ 545387 w 4705347"/>
                <a:gd name="connsiteY21" fmla="*/ 3382754 h 34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5347" h="3470808">
                  <a:moveTo>
                    <a:pt x="2167265" y="3382755"/>
                  </a:moveTo>
                  <a:lnTo>
                    <a:pt x="2597942" y="3382755"/>
                  </a:lnTo>
                  <a:lnTo>
                    <a:pt x="2542062" y="3470808"/>
                  </a:lnTo>
                  <a:lnTo>
                    <a:pt x="2223145" y="3470808"/>
                  </a:lnTo>
                  <a:close/>
                  <a:moveTo>
                    <a:pt x="782962" y="3382755"/>
                  </a:moveTo>
                  <a:lnTo>
                    <a:pt x="782963" y="3382754"/>
                  </a:lnTo>
                  <a:lnTo>
                    <a:pt x="1852345" y="3382754"/>
                  </a:lnTo>
                  <a:lnTo>
                    <a:pt x="1852345" y="3382755"/>
                  </a:lnTo>
                  <a:close/>
                  <a:moveTo>
                    <a:pt x="0" y="2837367"/>
                  </a:moveTo>
                  <a:lnTo>
                    <a:pt x="0" y="110498"/>
                  </a:lnTo>
                  <a:lnTo>
                    <a:pt x="1819913" y="110498"/>
                  </a:lnTo>
                  <a:lnTo>
                    <a:pt x="1890037" y="0"/>
                  </a:lnTo>
                  <a:lnTo>
                    <a:pt x="2815310" y="0"/>
                  </a:lnTo>
                  <a:lnTo>
                    <a:pt x="2885434" y="110498"/>
                  </a:lnTo>
                  <a:lnTo>
                    <a:pt x="4159960" y="110498"/>
                  </a:lnTo>
                  <a:lnTo>
                    <a:pt x="4705347" y="655885"/>
                  </a:lnTo>
                  <a:lnTo>
                    <a:pt x="4705347" y="3382754"/>
                  </a:lnTo>
                  <a:lnTo>
                    <a:pt x="1852345" y="3382754"/>
                  </a:lnTo>
                  <a:lnTo>
                    <a:pt x="1780290" y="3269215"/>
                  </a:lnTo>
                  <a:lnTo>
                    <a:pt x="855017" y="3269215"/>
                  </a:lnTo>
                  <a:lnTo>
                    <a:pt x="782963" y="3382754"/>
                  </a:lnTo>
                  <a:lnTo>
                    <a:pt x="545387" y="3382754"/>
                  </a:lnTo>
                  <a:close/>
                </a:path>
              </a:pathLst>
            </a:cu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2548" y="3726584"/>
            <a:ext cx="3592522" cy="2893805"/>
            <a:chOff x="263179" y="4494287"/>
            <a:chExt cx="3592522" cy="2168428"/>
          </a:xfrm>
        </p:grpSpPr>
        <p:grpSp>
          <p:nvGrpSpPr>
            <p:cNvPr id="148" name="组合 147"/>
            <p:cNvGrpSpPr/>
            <p:nvPr/>
          </p:nvGrpSpPr>
          <p:grpSpPr>
            <a:xfrm rot="5400000" flipV="1">
              <a:off x="3507457" y="4816160"/>
              <a:ext cx="588513" cy="107973"/>
              <a:chOff x="848850" y="5408493"/>
              <a:chExt cx="545034" cy="85650"/>
            </a:xfrm>
            <a:solidFill>
              <a:srgbClr val="00B4EB">
                <a:alpha val="40000"/>
              </a:srgbClr>
            </a:solidFill>
          </p:grpSpPr>
          <p:sp>
            <p:nvSpPr>
              <p:cNvPr id="145" name="平行四边形 144"/>
              <p:cNvSpPr/>
              <p:nvPr/>
            </p:nvSpPr>
            <p:spPr>
              <a:xfrm>
                <a:off x="848850"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平行四边形 145"/>
              <p:cNvSpPr/>
              <p:nvPr/>
            </p:nvSpPr>
            <p:spPr>
              <a:xfrm>
                <a:off x="1038294"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平行四边形 146"/>
              <p:cNvSpPr/>
              <p:nvPr/>
            </p:nvSpPr>
            <p:spPr>
              <a:xfrm>
                <a:off x="1227738"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1" name="直接连接符 170"/>
            <p:cNvCxnSpPr/>
            <p:nvPr/>
          </p:nvCxnSpPr>
          <p:spPr>
            <a:xfrm rot="5400000" flipV="1">
              <a:off x="3024692" y="5406899"/>
              <a:ext cx="1662018" cy="0"/>
            </a:xfrm>
            <a:prstGeom prst="line">
              <a:avLst/>
            </a:prstGeom>
            <a:ln>
              <a:solidFill>
                <a:srgbClr val="00B4EB">
                  <a:alpha val="40000"/>
                </a:srgbClr>
              </a:solidFill>
            </a:ln>
          </p:spPr>
          <p:style>
            <a:lnRef idx="1">
              <a:schemeClr val="accent1"/>
            </a:lnRef>
            <a:fillRef idx="0">
              <a:schemeClr val="accent1"/>
            </a:fillRef>
            <a:effectRef idx="0">
              <a:schemeClr val="accent1"/>
            </a:effectRef>
            <a:fontRef idx="minor">
              <a:schemeClr val="tx1"/>
            </a:fontRef>
          </p:style>
        </p:cxnSp>
        <p:sp>
          <p:nvSpPr>
            <p:cNvPr id="271" name="任意多边形 270"/>
            <p:cNvSpPr/>
            <p:nvPr/>
          </p:nvSpPr>
          <p:spPr>
            <a:xfrm flipV="1">
              <a:off x="263179" y="4494287"/>
              <a:ext cx="3432123" cy="2168428"/>
            </a:xfrm>
            <a:custGeom>
              <a:avLst/>
              <a:gdLst>
                <a:gd name="connsiteX0" fmla="*/ 2167265 w 4705347"/>
                <a:gd name="connsiteY0" fmla="*/ 3382755 h 3470808"/>
                <a:gd name="connsiteX1" fmla="*/ 2597942 w 4705347"/>
                <a:gd name="connsiteY1" fmla="*/ 3382755 h 3470808"/>
                <a:gd name="connsiteX2" fmla="*/ 2542062 w 4705347"/>
                <a:gd name="connsiteY2" fmla="*/ 3470808 h 3470808"/>
                <a:gd name="connsiteX3" fmla="*/ 2223145 w 4705347"/>
                <a:gd name="connsiteY3" fmla="*/ 3470808 h 3470808"/>
                <a:gd name="connsiteX4" fmla="*/ 782962 w 4705347"/>
                <a:gd name="connsiteY4" fmla="*/ 3382755 h 3470808"/>
                <a:gd name="connsiteX5" fmla="*/ 782963 w 4705347"/>
                <a:gd name="connsiteY5" fmla="*/ 3382754 h 3470808"/>
                <a:gd name="connsiteX6" fmla="*/ 1852345 w 4705347"/>
                <a:gd name="connsiteY6" fmla="*/ 3382754 h 3470808"/>
                <a:gd name="connsiteX7" fmla="*/ 1852345 w 4705347"/>
                <a:gd name="connsiteY7" fmla="*/ 3382755 h 3470808"/>
                <a:gd name="connsiteX8" fmla="*/ 0 w 4705347"/>
                <a:gd name="connsiteY8" fmla="*/ 2837367 h 3470808"/>
                <a:gd name="connsiteX9" fmla="*/ 0 w 4705347"/>
                <a:gd name="connsiteY9" fmla="*/ 110498 h 3470808"/>
                <a:gd name="connsiteX10" fmla="*/ 1819913 w 4705347"/>
                <a:gd name="connsiteY10" fmla="*/ 110498 h 3470808"/>
                <a:gd name="connsiteX11" fmla="*/ 1890037 w 4705347"/>
                <a:gd name="connsiteY11" fmla="*/ 0 h 3470808"/>
                <a:gd name="connsiteX12" fmla="*/ 2815310 w 4705347"/>
                <a:gd name="connsiteY12" fmla="*/ 0 h 3470808"/>
                <a:gd name="connsiteX13" fmla="*/ 2885434 w 4705347"/>
                <a:gd name="connsiteY13" fmla="*/ 110498 h 3470808"/>
                <a:gd name="connsiteX14" fmla="*/ 4159960 w 4705347"/>
                <a:gd name="connsiteY14" fmla="*/ 110498 h 3470808"/>
                <a:gd name="connsiteX15" fmla="*/ 4705347 w 4705347"/>
                <a:gd name="connsiteY15" fmla="*/ 655885 h 3470808"/>
                <a:gd name="connsiteX16" fmla="*/ 4705347 w 4705347"/>
                <a:gd name="connsiteY16" fmla="*/ 3382754 h 3470808"/>
                <a:gd name="connsiteX17" fmla="*/ 1852345 w 4705347"/>
                <a:gd name="connsiteY17" fmla="*/ 3382754 h 3470808"/>
                <a:gd name="connsiteX18" fmla="*/ 1780290 w 4705347"/>
                <a:gd name="connsiteY18" fmla="*/ 3269215 h 3470808"/>
                <a:gd name="connsiteX19" fmla="*/ 855017 w 4705347"/>
                <a:gd name="connsiteY19" fmla="*/ 3269215 h 3470808"/>
                <a:gd name="connsiteX20" fmla="*/ 782963 w 4705347"/>
                <a:gd name="connsiteY20" fmla="*/ 3382754 h 3470808"/>
                <a:gd name="connsiteX21" fmla="*/ 545387 w 4705347"/>
                <a:gd name="connsiteY21" fmla="*/ 3382754 h 34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5347" h="3470808">
                  <a:moveTo>
                    <a:pt x="2167265" y="3382755"/>
                  </a:moveTo>
                  <a:lnTo>
                    <a:pt x="2597942" y="3382755"/>
                  </a:lnTo>
                  <a:lnTo>
                    <a:pt x="2542062" y="3470808"/>
                  </a:lnTo>
                  <a:lnTo>
                    <a:pt x="2223145" y="3470808"/>
                  </a:lnTo>
                  <a:close/>
                  <a:moveTo>
                    <a:pt x="782962" y="3382755"/>
                  </a:moveTo>
                  <a:lnTo>
                    <a:pt x="782963" y="3382754"/>
                  </a:lnTo>
                  <a:lnTo>
                    <a:pt x="1852345" y="3382754"/>
                  </a:lnTo>
                  <a:lnTo>
                    <a:pt x="1852345" y="3382755"/>
                  </a:lnTo>
                  <a:close/>
                  <a:moveTo>
                    <a:pt x="0" y="2837367"/>
                  </a:moveTo>
                  <a:lnTo>
                    <a:pt x="0" y="110498"/>
                  </a:lnTo>
                  <a:lnTo>
                    <a:pt x="1819913" y="110498"/>
                  </a:lnTo>
                  <a:lnTo>
                    <a:pt x="1890037" y="0"/>
                  </a:lnTo>
                  <a:lnTo>
                    <a:pt x="2815310" y="0"/>
                  </a:lnTo>
                  <a:lnTo>
                    <a:pt x="2885434" y="110498"/>
                  </a:lnTo>
                  <a:lnTo>
                    <a:pt x="4159960" y="110498"/>
                  </a:lnTo>
                  <a:lnTo>
                    <a:pt x="4705347" y="655885"/>
                  </a:lnTo>
                  <a:lnTo>
                    <a:pt x="4705347" y="3382754"/>
                  </a:lnTo>
                  <a:lnTo>
                    <a:pt x="1852345" y="3382754"/>
                  </a:lnTo>
                  <a:lnTo>
                    <a:pt x="1780290" y="3269215"/>
                  </a:lnTo>
                  <a:lnTo>
                    <a:pt x="855017" y="3269215"/>
                  </a:lnTo>
                  <a:lnTo>
                    <a:pt x="782963" y="3382754"/>
                  </a:lnTo>
                  <a:lnTo>
                    <a:pt x="545387" y="3382754"/>
                  </a:lnTo>
                  <a:close/>
                </a:path>
              </a:pathLst>
            </a:cu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3" name="矩形 132"/>
          <p:cNvSpPr/>
          <p:nvPr/>
        </p:nvSpPr>
        <p:spPr>
          <a:xfrm>
            <a:off x="4226071" y="2634985"/>
            <a:ext cx="1575041" cy="369332"/>
          </a:xfrm>
          <a:prstGeom prst="rect">
            <a:avLst/>
          </a:prstGeom>
        </p:spPr>
        <p:txBody>
          <a:bodyPr wrap="square">
            <a:spAutoFit/>
          </a:bodyPr>
          <a:lstStyle/>
          <a:p>
            <a:pPr algn="ctr"/>
            <a:r>
              <a:rPr lang="zh-CN" altLang="en-US" dirty="0">
                <a:solidFill>
                  <a:srgbClr val="00B4EB"/>
                </a:solidFill>
                <a:latin typeface="微软雅黑" panose="020B0503020204020204" pitchFamily="34" charset="-122"/>
                <a:ea typeface="微软雅黑" panose="020B0503020204020204" pitchFamily="34" charset="-122"/>
              </a:rPr>
              <a:t>服务对象</a:t>
            </a:r>
          </a:p>
        </p:txBody>
      </p:sp>
      <p:sp>
        <p:nvSpPr>
          <p:cNvPr id="134" name="Rectangle 96"/>
          <p:cNvSpPr/>
          <p:nvPr/>
        </p:nvSpPr>
        <p:spPr>
          <a:xfrm>
            <a:off x="3969832" y="2968252"/>
            <a:ext cx="2153089" cy="338554"/>
          </a:xfrm>
          <a:prstGeom prst="rect">
            <a:avLst/>
          </a:prstGeom>
          <a:noFill/>
        </p:spPr>
        <p:txBody>
          <a:bodyPr wrap="square">
            <a:spAutoFit/>
          </a:bodyPr>
          <a:lstStyle/>
          <a:p>
            <a:pPr lvl="0" algn="ctr" fontAlgn="base">
              <a:spcBef>
                <a:spcPct val="0"/>
              </a:spcBef>
              <a:spcAft>
                <a:spcPct val="0"/>
              </a:spcAft>
            </a:pPr>
            <a:r>
              <a:rPr lang="zh-CN" altLang="en-US" sz="1600" dirty="0">
                <a:solidFill>
                  <a:schemeClr val="bg1"/>
                </a:solidFill>
                <a:latin typeface="微软雅黑" panose="020B0503020204020204" pitchFamily="34" charset="-122"/>
                <a:ea typeface="微软雅黑" panose="020B0503020204020204" pitchFamily="34" charset="-122"/>
              </a:rPr>
              <a:t>高等院校师生</a:t>
            </a:r>
          </a:p>
        </p:txBody>
      </p:sp>
      <p:sp>
        <p:nvSpPr>
          <p:cNvPr id="135" name="矩形 134"/>
          <p:cNvSpPr/>
          <p:nvPr/>
        </p:nvSpPr>
        <p:spPr>
          <a:xfrm>
            <a:off x="5971928" y="2609307"/>
            <a:ext cx="1575041" cy="369332"/>
          </a:xfrm>
          <a:prstGeom prst="rect">
            <a:avLst/>
          </a:prstGeom>
        </p:spPr>
        <p:txBody>
          <a:bodyPr wrap="square">
            <a:spAutoFit/>
          </a:bodyPr>
          <a:lstStyle/>
          <a:p>
            <a:pPr algn="ctr"/>
            <a:r>
              <a:rPr lang="zh-CN" altLang="en-US" dirty="0">
                <a:solidFill>
                  <a:srgbClr val="00B4EB"/>
                </a:solidFill>
                <a:latin typeface="微软雅黑" panose="020B0503020204020204" pitchFamily="34" charset="-122"/>
                <a:ea typeface="微软雅黑" panose="020B0503020204020204" pitchFamily="34" charset="-122"/>
              </a:rPr>
              <a:t>服务内容</a:t>
            </a:r>
          </a:p>
        </p:txBody>
      </p:sp>
      <p:sp>
        <p:nvSpPr>
          <p:cNvPr id="7" name="矩形 6"/>
          <p:cNvSpPr/>
          <p:nvPr/>
        </p:nvSpPr>
        <p:spPr>
          <a:xfrm>
            <a:off x="6105779" y="2976042"/>
            <a:ext cx="1384225" cy="338554"/>
          </a:xfrm>
          <a:prstGeom prst="rect">
            <a:avLst/>
          </a:prstGeom>
        </p:spPr>
        <p:txBody>
          <a:bodyPr wrap="none">
            <a:spAutoFit/>
          </a:bodyPr>
          <a:lstStyle/>
          <a:p>
            <a:pPr lvl="0" fontAlgn="base">
              <a:spcBef>
                <a:spcPct val="0"/>
              </a:spcBef>
              <a:spcAft>
                <a:spcPct val="0"/>
              </a:spcAft>
            </a:pPr>
            <a:r>
              <a:rPr lang="en-US" altLang="zh-CN" sz="1600" dirty="0">
                <a:solidFill>
                  <a:schemeClr val="bg1"/>
                </a:solidFill>
                <a:latin typeface="微软雅黑" panose="020B0503020204020204" pitchFamily="34" charset="-122"/>
                <a:ea typeface="微软雅黑" panose="020B0503020204020204" pitchFamily="34" charset="-122"/>
              </a:rPr>
              <a:t>CCF</a:t>
            </a:r>
            <a:r>
              <a:rPr lang="zh-CN" altLang="zh-CN" sz="1600" dirty="0">
                <a:solidFill>
                  <a:schemeClr val="bg1"/>
                </a:solidFill>
                <a:latin typeface="微软雅黑" panose="020B0503020204020204" pitchFamily="34" charset="-122"/>
                <a:ea typeface="微软雅黑" panose="020B0503020204020204" pitchFamily="34" charset="-122"/>
              </a:rPr>
              <a:t>走进高校</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4337300" y="3534409"/>
            <a:ext cx="3574457" cy="1477328"/>
          </a:xfrm>
          <a:prstGeom prst="rect">
            <a:avLst/>
          </a:prstGeom>
        </p:spPr>
        <p:txBody>
          <a:bodyPr wrap="square">
            <a:spAutoFit/>
          </a:bodyPr>
          <a:lstStyle/>
          <a:p>
            <a:pPr>
              <a:spcBef>
                <a:spcPts val="600"/>
              </a:spcBef>
              <a:buFont typeface="Arial" panose="020B0604020202020204" pitchFamily="34" charset="0"/>
              <a:buChar char="•"/>
            </a:pPr>
            <a:r>
              <a:rPr lang="en-US" altLang="zh-CN" sz="1600" dirty="0">
                <a:solidFill>
                  <a:srgbClr val="FFFFFF"/>
                </a:solidFill>
                <a:latin typeface="微软雅黑" panose="020B0503020204020204" pitchFamily="34" charset="-122"/>
                <a:ea typeface="微软雅黑" panose="020B0503020204020204" pitchFamily="34" charset="-122"/>
              </a:rPr>
              <a:t>CCF</a:t>
            </a:r>
            <a:r>
              <a:rPr lang="zh-CN" altLang="en-US" sz="1600" dirty="0">
                <a:solidFill>
                  <a:srgbClr val="FFFFFF"/>
                </a:solidFill>
                <a:latin typeface="微软雅黑" panose="020B0503020204020204" pitchFamily="34" charset="-122"/>
                <a:ea typeface="微软雅黑" panose="020B0503020204020204" pitchFamily="34" charset="-122"/>
              </a:rPr>
              <a:t>组织的由</a:t>
            </a:r>
            <a:r>
              <a:rPr lang="en-US" altLang="zh-CN" sz="1600" dirty="0">
                <a:solidFill>
                  <a:srgbClr val="FFFFFF"/>
                </a:solidFill>
                <a:latin typeface="微软雅黑" panose="020B0503020204020204" pitchFamily="34" charset="-122"/>
                <a:ea typeface="微软雅黑" panose="020B0503020204020204" pitchFamily="34" charset="-122"/>
              </a:rPr>
              <a:t>CCF</a:t>
            </a:r>
            <a:r>
              <a:rPr lang="zh-CN" altLang="en-US" sz="1600" dirty="0">
                <a:solidFill>
                  <a:srgbClr val="FFFFFF"/>
                </a:solidFill>
                <a:latin typeface="微软雅黑" panose="020B0503020204020204" pitchFamily="34" charset="-122"/>
                <a:ea typeface="微软雅黑" panose="020B0503020204020204" pitchFamily="34" charset="-122"/>
              </a:rPr>
              <a:t>资深专家和企业家走进高校的系列公益活动</a:t>
            </a:r>
            <a:endParaRPr lang="en-US" altLang="zh-CN" sz="1600" dirty="0">
              <a:solidFill>
                <a:srgbClr val="FFFFFF"/>
              </a:solidFill>
              <a:latin typeface="微软雅黑" panose="020B0503020204020204" pitchFamily="34" charset="-122"/>
              <a:ea typeface="微软雅黑" panose="020B0503020204020204" pitchFamily="34" charset="-122"/>
            </a:endParaRPr>
          </a:p>
          <a:p>
            <a:pPr>
              <a:spcBef>
                <a:spcPts val="600"/>
              </a:spcBef>
              <a:buFont typeface="Arial" panose="020B0604020202020204" pitchFamily="34" charset="0"/>
              <a:buChar char="•"/>
            </a:pPr>
            <a:r>
              <a:rPr lang="zh-CN" altLang="en-US" sz="1600" dirty="0">
                <a:solidFill>
                  <a:srgbClr val="FFFFFF"/>
                </a:solidFill>
                <a:latin typeface="微软雅黑" panose="020B0503020204020204" pitchFamily="34" charset="-122"/>
                <a:ea typeface="微软雅黑" panose="020B0503020204020204" pitchFamily="34" charset="-122"/>
              </a:rPr>
              <a:t>旨在帮助在校生提升专业能力，指导他们做好人生和职业规划</a:t>
            </a:r>
          </a:p>
          <a:p>
            <a:pPr>
              <a:spcBef>
                <a:spcPts val="600"/>
              </a:spcBef>
              <a:buFont typeface="Arial" panose="020B0604020202020204" pitchFamily="34" charset="0"/>
              <a:buChar char="•"/>
            </a:pPr>
            <a:r>
              <a:rPr lang="zh-CN" altLang="en-US" sz="1600" dirty="0">
                <a:solidFill>
                  <a:srgbClr val="FFFFFF"/>
                </a:solidFill>
                <a:latin typeface="微软雅黑" panose="020B0503020204020204" pitchFamily="34" charset="-122"/>
                <a:ea typeface="微软雅黑" panose="020B0503020204020204" pitchFamily="34" charset="-122"/>
              </a:rPr>
              <a:t>截至目前，已走进的高校超过</a:t>
            </a:r>
            <a:r>
              <a:rPr lang="en-US" altLang="zh-CN" sz="1600" dirty="0">
                <a:solidFill>
                  <a:srgbClr val="FFFFFF"/>
                </a:solidFill>
                <a:latin typeface="微软雅黑" panose="020B0503020204020204" pitchFamily="34" charset="-122"/>
                <a:ea typeface="微软雅黑" panose="020B0503020204020204" pitchFamily="34" charset="-122"/>
              </a:rPr>
              <a:t>700</a:t>
            </a:r>
            <a:r>
              <a:rPr lang="zh-CN" altLang="en-US" sz="1600" dirty="0">
                <a:solidFill>
                  <a:srgbClr val="FFFFFF"/>
                </a:solidFill>
                <a:latin typeface="微软雅黑" panose="020B0503020204020204" pitchFamily="34" charset="-122"/>
                <a:ea typeface="微软雅黑" panose="020B0503020204020204" pitchFamily="34" charset="-122"/>
              </a:rPr>
              <a:t>场</a:t>
            </a:r>
          </a:p>
        </p:txBody>
      </p:sp>
      <p:pic>
        <p:nvPicPr>
          <p:cNvPr id="138" name="Picture 6" descr="C:\Documents and Settings\ccf-wb\桌面\会员部文档(2011)\广告制作\最新CCF宣传册\CCF走进高校.JPG"/>
          <p:cNvPicPr>
            <a:picLocks noChangeAspect="1" noChangeArrowheads="1"/>
          </p:cNvPicPr>
          <p:nvPr/>
        </p:nvPicPr>
        <p:blipFill>
          <a:blip r:embed="rId2" cstate="print"/>
          <a:srcRect b="13560"/>
          <a:stretch>
            <a:fillRect/>
          </a:stretch>
        </p:blipFill>
        <p:spPr bwMode="auto">
          <a:xfrm>
            <a:off x="329605" y="4381453"/>
            <a:ext cx="3042366" cy="1761371"/>
          </a:xfrm>
          <a:prstGeom prst="rect">
            <a:avLst/>
          </a:prstGeom>
          <a:ln>
            <a:noFill/>
          </a:ln>
          <a:effectLst>
            <a:outerShdw blurRad="292100" dist="139700" dir="2700000" algn="tl" rotWithShape="0">
              <a:srgbClr val="333333">
                <a:alpha val="65000"/>
              </a:srgbClr>
            </a:outerShdw>
          </a:effectLst>
        </p:spPr>
      </p:pic>
      <p:pic>
        <p:nvPicPr>
          <p:cNvPr id="139" name="Picture 16" descr="D:\CCF-ACM会谈\photo\CCF 走进高校\CCF走进中科大5.JPG"/>
          <p:cNvPicPr>
            <a:picLocks noChangeAspect="1" noChangeArrowheads="1"/>
          </p:cNvPicPr>
          <p:nvPr/>
        </p:nvPicPr>
        <p:blipFill>
          <a:blip r:embed="rId3" cstate="print"/>
          <a:srcRect l="5604"/>
          <a:stretch>
            <a:fillRect/>
          </a:stretch>
        </p:blipFill>
        <p:spPr bwMode="auto">
          <a:xfrm>
            <a:off x="8790760" y="1941457"/>
            <a:ext cx="2625644" cy="17926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3625859187"/>
      </p:ext>
    </p:extLst>
  </p:cSld>
  <p:clrMapOvr>
    <a:masterClrMapping/>
  </p:clrMapOvr>
  <mc:AlternateContent xmlns:mc="http://schemas.openxmlformats.org/markup-compatibility/2006">
    <mc:Choice xmlns:p14="http://schemas.microsoft.com/office/powerpoint/2010/main" xmlns="" Requires="p14">
      <p:transition spd="slow" p14:dur="1200">
        <p14:prism dir="u"/>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5"/>
          <p:cNvSpPr>
            <a:spLocks noChangeArrowheads="1"/>
          </p:cNvSpPr>
          <p:nvPr/>
        </p:nvSpPr>
        <p:spPr bwMode="auto">
          <a:xfrm>
            <a:off x="2797002" y="1076387"/>
            <a:ext cx="3877665"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18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159" name="组合 158"/>
          <p:cNvGrpSpPr/>
          <p:nvPr/>
        </p:nvGrpSpPr>
        <p:grpSpPr>
          <a:xfrm rot="10800000" flipV="1">
            <a:off x="2878760" y="161154"/>
            <a:ext cx="2188565" cy="227361"/>
            <a:chOff x="2852738" y="1754188"/>
            <a:chExt cx="9117012" cy="1565275"/>
          </a:xfrm>
          <a:solidFill>
            <a:srgbClr val="00B4EB"/>
          </a:solidFill>
        </p:grpSpPr>
        <p:sp>
          <p:nvSpPr>
            <p:cNvPr id="160" name="Rectangle 9"/>
            <p:cNvSpPr>
              <a:spLocks noChangeArrowheads="1"/>
            </p:cNvSpPr>
            <p:nvPr/>
          </p:nvSpPr>
          <p:spPr bwMode="auto">
            <a:xfrm>
              <a:off x="8283575" y="2538413"/>
              <a:ext cx="1939925" cy="428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Rectangle 10"/>
            <p:cNvSpPr>
              <a:spLocks noChangeArrowheads="1"/>
            </p:cNvSpPr>
            <p:nvPr/>
          </p:nvSpPr>
          <p:spPr bwMode="auto">
            <a:xfrm>
              <a:off x="6159500" y="2811463"/>
              <a:ext cx="193992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Rectangle 11"/>
            <p:cNvSpPr>
              <a:spLocks noChangeArrowheads="1"/>
            </p:cNvSpPr>
            <p:nvPr/>
          </p:nvSpPr>
          <p:spPr bwMode="auto">
            <a:xfrm>
              <a:off x="2852738" y="2811463"/>
              <a:ext cx="301942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2"/>
            <p:cNvSpPr>
              <a:spLocks/>
            </p:cNvSpPr>
            <p:nvPr/>
          </p:nvSpPr>
          <p:spPr bwMode="auto">
            <a:xfrm>
              <a:off x="7974013" y="2538413"/>
              <a:ext cx="434975" cy="314325"/>
            </a:xfrm>
            <a:custGeom>
              <a:avLst/>
              <a:gdLst>
                <a:gd name="T0" fmla="*/ 0 w 274"/>
                <a:gd name="T1" fmla="*/ 198 h 198"/>
                <a:gd name="T2" fmla="*/ 195 w 274"/>
                <a:gd name="T3" fmla="*/ 0 h 198"/>
                <a:gd name="T4" fmla="*/ 274 w 274"/>
                <a:gd name="T5" fmla="*/ 0 h 198"/>
                <a:gd name="T6" fmla="*/ 79 w 274"/>
                <a:gd name="T7" fmla="*/ 198 h 198"/>
                <a:gd name="T8" fmla="*/ 0 w 274"/>
                <a:gd name="T9" fmla="*/ 198 h 198"/>
              </a:gdLst>
              <a:ahLst/>
              <a:cxnLst>
                <a:cxn ang="0">
                  <a:pos x="T0" y="T1"/>
                </a:cxn>
                <a:cxn ang="0">
                  <a:pos x="T2" y="T3"/>
                </a:cxn>
                <a:cxn ang="0">
                  <a:pos x="T4" y="T5"/>
                </a:cxn>
                <a:cxn ang="0">
                  <a:pos x="T6" y="T7"/>
                </a:cxn>
                <a:cxn ang="0">
                  <a:pos x="T8" y="T9"/>
                </a:cxn>
              </a:cxnLst>
              <a:rect l="0" t="0" r="r" b="b"/>
              <a:pathLst>
                <a:path w="274" h="198">
                  <a:moveTo>
                    <a:pt x="0" y="198"/>
                  </a:moveTo>
                  <a:lnTo>
                    <a:pt x="195" y="0"/>
                  </a:lnTo>
                  <a:lnTo>
                    <a:pt x="274" y="0"/>
                  </a:lnTo>
                  <a:lnTo>
                    <a:pt x="79" y="198"/>
                  </a:ln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3"/>
            <p:cNvSpPr>
              <a:spLocks/>
            </p:cNvSpPr>
            <p:nvPr/>
          </p:nvSpPr>
          <p:spPr bwMode="auto">
            <a:xfrm>
              <a:off x="7935913" y="2351088"/>
              <a:ext cx="438150" cy="314325"/>
            </a:xfrm>
            <a:custGeom>
              <a:avLst/>
              <a:gdLst>
                <a:gd name="T0" fmla="*/ 0 w 276"/>
                <a:gd name="T1" fmla="*/ 198 h 198"/>
                <a:gd name="T2" fmla="*/ 197 w 276"/>
                <a:gd name="T3" fmla="*/ 0 h 198"/>
                <a:gd name="T4" fmla="*/ 276 w 276"/>
                <a:gd name="T5" fmla="*/ 0 h 198"/>
                <a:gd name="T6" fmla="*/ 79 w 276"/>
                <a:gd name="T7" fmla="*/ 198 h 198"/>
                <a:gd name="T8" fmla="*/ 0 w 276"/>
                <a:gd name="T9" fmla="*/ 198 h 198"/>
              </a:gdLst>
              <a:ahLst/>
              <a:cxnLst>
                <a:cxn ang="0">
                  <a:pos x="T0" y="T1"/>
                </a:cxn>
                <a:cxn ang="0">
                  <a:pos x="T2" y="T3"/>
                </a:cxn>
                <a:cxn ang="0">
                  <a:pos x="T4" y="T5"/>
                </a:cxn>
                <a:cxn ang="0">
                  <a:pos x="T6" y="T7"/>
                </a:cxn>
                <a:cxn ang="0">
                  <a:pos x="T8" y="T9"/>
                </a:cxn>
              </a:cxnLst>
              <a:rect l="0" t="0" r="r" b="b"/>
              <a:pathLst>
                <a:path w="276" h="198">
                  <a:moveTo>
                    <a:pt x="0" y="198"/>
                  </a:moveTo>
                  <a:lnTo>
                    <a:pt x="197" y="0"/>
                  </a:lnTo>
                  <a:lnTo>
                    <a:pt x="276" y="0"/>
                  </a:lnTo>
                  <a:lnTo>
                    <a:pt x="79" y="198"/>
                  </a:ln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4"/>
            <p:cNvSpPr>
              <a:spLocks/>
            </p:cNvSpPr>
            <p:nvPr/>
          </p:nvSpPr>
          <p:spPr bwMode="auto">
            <a:xfrm>
              <a:off x="8134350" y="2943226"/>
              <a:ext cx="139700" cy="104775"/>
            </a:xfrm>
            <a:custGeom>
              <a:avLst/>
              <a:gdLst>
                <a:gd name="T0" fmla="*/ 0 w 88"/>
                <a:gd name="T1" fmla="*/ 66 h 66"/>
                <a:gd name="T2" fmla="*/ 64 w 88"/>
                <a:gd name="T3" fmla="*/ 0 h 66"/>
                <a:gd name="T4" fmla="*/ 88 w 88"/>
                <a:gd name="T5" fmla="*/ 0 h 66"/>
                <a:gd name="T6" fmla="*/ 24 w 88"/>
                <a:gd name="T7" fmla="*/ 66 h 66"/>
                <a:gd name="T8" fmla="*/ 0 w 88"/>
                <a:gd name="T9" fmla="*/ 66 h 66"/>
              </a:gdLst>
              <a:ahLst/>
              <a:cxnLst>
                <a:cxn ang="0">
                  <a:pos x="T0" y="T1"/>
                </a:cxn>
                <a:cxn ang="0">
                  <a:pos x="T2" y="T3"/>
                </a:cxn>
                <a:cxn ang="0">
                  <a:pos x="T4" y="T5"/>
                </a:cxn>
                <a:cxn ang="0">
                  <a:pos x="T6" y="T7"/>
                </a:cxn>
                <a:cxn ang="0">
                  <a:pos x="T8" y="T9"/>
                </a:cxn>
              </a:cxnLst>
              <a:rect l="0" t="0" r="r" b="b"/>
              <a:pathLst>
                <a:path w="88" h="66">
                  <a:moveTo>
                    <a:pt x="0" y="66"/>
                  </a:moveTo>
                  <a:lnTo>
                    <a:pt x="64" y="0"/>
                  </a:lnTo>
                  <a:lnTo>
                    <a:pt x="88" y="0"/>
                  </a:lnTo>
                  <a:lnTo>
                    <a:pt x="24" y="66"/>
                  </a:lnTo>
                  <a:lnTo>
                    <a:pt x="0" y="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5"/>
            <p:cNvSpPr>
              <a:spLocks/>
            </p:cNvSpPr>
            <p:nvPr/>
          </p:nvSpPr>
          <p:spPr bwMode="auto">
            <a:xfrm>
              <a:off x="8421688" y="3138488"/>
              <a:ext cx="123825" cy="119063"/>
            </a:xfrm>
            <a:custGeom>
              <a:avLst/>
              <a:gdLst>
                <a:gd name="T0" fmla="*/ 78 w 78"/>
                <a:gd name="T1" fmla="*/ 75 h 75"/>
                <a:gd name="T2" fmla="*/ 24 w 78"/>
                <a:gd name="T3" fmla="*/ 0 h 75"/>
                <a:gd name="T4" fmla="*/ 0 w 78"/>
                <a:gd name="T5" fmla="*/ 0 h 75"/>
                <a:gd name="T6" fmla="*/ 58 w 78"/>
                <a:gd name="T7" fmla="*/ 75 h 75"/>
                <a:gd name="T8" fmla="*/ 78 w 78"/>
                <a:gd name="T9" fmla="*/ 75 h 75"/>
              </a:gdLst>
              <a:ahLst/>
              <a:cxnLst>
                <a:cxn ang="0">
                  <a:pos x="T0" y="T1"/>
                </a:cxn>
                <a:cxn ang="0">
                  <a:pos x="T2" y="T3"/>
                </a:cxn>
                <a:cxn ang="0">
                  <a:pos x="T4" y="T5"/>
                </a:cxn>
                <a:cxn ang="0">
                  <a:pos x="T6" y="T7"/>
                </a:cxn>
                <a:cxn ang="0">
                  <a:pos x="T8" y="T9"/>
                </a:cxn>
              </a:cxnLst>
              <a:rect l="0" t="0" r="r" b="b"/>
              <a:pathLst>
                <a:path w="78" h="75">
                  <a:moveTo>
                    <a:pt x="78" y="75"/>
                  </a:moveTo>
                  <a:lnTo>
                    <a:pt x="24" y="0"/>
                  </a:lnTo>
                  <a:lnTo>
                    <a:pt x="0" y="0"/>
                  </a:lnTo>
                  <a:lnTo>
                    <a:pt x="58" y="75"/>
                  </a:lnTo>
                  <a:lnTo>
                    <a:pt x="78"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6"/>
            <p:cNvSpPr>
              <a:spLocks/>
            </p:cNvSpPr>
            <p:nvPr/>
          </p:nvSpPr>
          <p:spPr bwMode="auto">
            <a:xfrm>
              <a:off x="10191750" y="1838326"/>
              <a:ext cx="735012" cy="742950"/>
            </a:xfrm>
            <a:custGeom>
              <a:avLst/>
              <a:gdLst>
                <a:gd name="T0" fmla="*/ 0 w 463"/>
                <a:gd name="T1" fmla="*/ 447 h 468"/>
                <a:gd name="T2" fmla="*/ 443 w 463"/>
                <a:gd name="T3" fmla="*/ 0 h 468"/>
                <a:gd name="T4" fmla="*/ 463 w 463"/>
                <a:gd name="T5" fmla="*/ 19 h 468"/>
                <a:gd name="T6" fmla="*/ 20 w 463"/>
                <a:gd name="T7" fmla="*/ 468 h 468"/>
                <a:gd name="T8" fmla="*/ 0 w 463"/>
                <a:gd name="T9" fmla="*/ 447 h 468"/>
              </a:gdLst>
              <a:ahLst/>
              <a:cxnLst>
                <a:cxn ang="0">
                  <a:pos x="T0" y="T1"/>
                </a:cxn>
                <a:cxn ang="0">
                  <a:pos x="T2" y="T3"/>
                </a:cxn>
                <a:cxn ang="0">
                  <a:pos x="T4" y="T5"/>
                </a:cxn>
                <a:cxn ang="0">
                  <a:pos x="T6" y="T7"/>
                </a:cxn>
                <a:cxn ang="0">
                  <a:pos x="T8" y="T9"/>
                </a:cxn>
              </a:cxnLst>
              <a:rect l="0" t="0" r="r" b="b"/>
              <a:pathLst>
                <a:path w="463" h="468">
                  <a:moveTo>
                    <a:pt x="0" y="447"/>
                  </a:moveTo>
                  <a:lnTo>
                    <a:pt x="443" y="0"/>
                  </a:lnTo>
                  <a:lnTo>
                    <a:pt x="463" y="19"/>
                  </a:lnTo>
                  <a:lnTo>
                    <a:pt x="20" y="468"/>
                  </a:lnTo>
                  <a:lnTo>
                    <a:pt x="0" y="4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Rectangle 17"/>
            <p:cNvSpPr>
              <a:spLocks noChangeArrowheads="1"/>
            </p:cNvSpPr>
            <p:nvPr/>
          </p:nvSpPr>
          <p:spPr bwMode="auto">
            <a:xfrm>
              <a:off x="8277225" y="2351088"/>
              <a:ext cx="170497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Rectangle 18"/>
            <p:cNvSpPr>
              <a:spLocks noChangeArrowheads="1"/>
            </p:cNvSpPr>
            <p:nvPr/>
          </p:nvSpPr>
          <p:spPr bwMode="auto">
            <a:xfrm>
              <a:off x="8235950" y="2943226"/>
              <a:ext cx="29098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Rectangle 19"/>
            <p:cNvSpPr>
              <a:spLocks noChangeArrowheads="1"/>
            </p:cNvSpPr>
            <p:nvPr/>
          </p:nvSpPr>
          <p:spPr bwMode="auto">
            <a:xfrm>
              <a:off x="6592888" y="3024188"/>
              <a:ext cx="1579562"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Rectangle 20"/>
            <p:cNvSpPr>
              <a:spLocks noChangeArrowheads="1"/>
            </p:cNvSpPr>
            <p:nvPr/>
          </p:nvSpPr>
          <p:spPr bwMode="auto">
            <a:xfrm>
              <a:off x="6877050" y="3138488"/>
              <a:ext cx="158273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Rectangle 21"/>
            <p:cNvSpPr>
              <a:spLocks noChangeArrowheads="1"/>
            </p:cNvSpPr>
            <p:nvPr/>
          </p:nvSpPr>
          <p:spPr bwMode="auto">
            <a:xfrm>
              <a:off x="8513763" y="3232151"/>
              <a:ext cx="1579562"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Rectangle 22"/>
            <p:cNvSpPr>
              <a:spLocks noChangeArrowheads="1"/>
            </p:cNvSpPr>
            <p:nvPr/>
          </p:nvSpPr>
          <p:spPr bwMode="auto">
            <a:xfrm>
              <a:off x="7269163" y="2641601"/>
              <a:ext cx="792162"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Rectangle 23"/>
            <p:cNvSpPr>
              <a:spLocks noChangeArrowheads="1"/>
            </p:cNvSpPr>
            <p:nvPr/>
          </p:nvSpPr>
          <p:spPr bwMode="auto">
            <a:xfrm>
              <a:off x="7269163" y="2351088"/>
              <a:ext cx="100806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Rectangle 24"/>
            <p:cNvSpPr>
              <a:spLocks noChangeArrowheads="1"/>
            </p:cNvSpPr>
            <p:nvPr/>
          </p:nvSpPr>
          <p:spPr bwMode="auto">
            <a:xfrm>
              <a:off x="7094538" y="2351088"/>
              <a:ext cx="698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Rectangle 25"/>
            <p:cNvSpPr>
              <a:spLocks noChangeArrowheads="1"/>
            </p:cNvSpPr>
            <p:nvPr/>
          </p:nvSpPr>
          <p:spPr bwMode="auto">
            <a:xfrm>
              <a:off x="6586538" y="2351088"/>
              <a:ext cx="6667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Rectangle 26"/>
            <p:cNvSpPr>
              <a:spLocks noChangeArrowheads="1"/>
            </p:cNvSpPr>
            <p:nvPr/>
          </p:nvSpPr>
          <p:spPr bwMode="auto">
            <a:xfrm>
              <a:off x="6299200" y="2351088"/>
              <a:ext cx="22066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Rectangle 27"/>
            <p:cNvSpPr>
              <a:spLocks noChangeArrowheads="1"/>
            </p:cNvSpPr>
            <p:nvPr/>
          </p:nvSpPr>
          <p:spPr bwMode="auto">
            <a:xfrm>
              <a:off x="5715000" y="2351088"/>
              <a:ext cx="5143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Rectangle 28"/>
            <p:cNvSpPr>
              <a:spLocks noChangeArrowheads="1"/>
            </p:cNvSpPr>
            <p:nvPr/>
          </p:nvSpPr>
          <p:spPr bwMode="auto">
            <a:xfrm>
              <a:off x="7377113" y="2568576"/>
              <a:ext cx="684212"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Rectangle 29"/>
            <p:cNvSpPr>
              <a:spLocks noChangeArrowheads="1"/>
            </p:cNvSpPr>
            <p:nvPr/>
          </p:nvSpPr>
          <p:spPr bwMode="auto">
            <a:xfrm>
              <a:off x="6643688" y="2568576"/>
              <a:ext cx="682625"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Rectangle 30"/>
            <p:cNvSpPr>
              <a:spLocks noChangeArrowheads="1"/>
            </p:cNvSpPr>
            <p:nvPr/>
          </p:nvSpPr>
          <p:spPr bwMode="auto">
            <a:xfrm>
              <a:off x="7473950" y="2490788"/>
              <a:ext cx="6794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Rectangle 31"/>
            <p:cNvSpPr>
              <a:spLocks noChangeArrowheads="1"/>
            </p:cNvSpPr>
            <p:nvPr/>
          </p:nvSpPr>
          <p:spPr bwMode="auto">
            <a:xfrm>
              <a:off x="7170738" y="2490788"/>
              <a:ext cx="2651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Rectangle 32"/>
            <p:cNvSpPr>
              <a:spLocks noChangeArrowheads="1"/>
            </p:cNvSpPr>
            <p:nvPr/>
          </p:nvSpPr>
          <p:spPr bwMode="auto">
            <a:xfrm>
              <a:off x="7423150" y="2422526"/>
              <a:ext cx="7842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Rectangle 33"/>
            <p:cNvSpPr>
              <a:spLocks noChangeArrowheads="1"/>
            </p:cNvSpPr>
            <p:nvPr/>
          </p:nvSpPr>
          <p:spPr bwMode="auto">
            <a:xfrm>
              <a:off x="5173663" y="2422526"/>
              <a:ext cx="21939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Rectangle 34"/>
            <p:cNvSpPr>
              <a:spLocks noChangeArrowheads="1"/>
            </p:cNvSpPr>
            <p:nvPr/>
          </p:nvSpPr>
          <p:spPr bwMode="auto">
            <a:xfrm>
              <a:off x="6643688" y="2490788"/>
              <a:ext cx="48577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Rectangle 35"/>
            <p:cNvSpPr>
              <a:spLocks noChangeArrowheads="1"/>
            </p:cNvSpPr>
            <p:nvPr/>
          </p:nvSpPr>
          <p:spPr bwMode="auto">
            <a:xfrm>
              <a:off x="6305550" y="2490788"/>
              <a:ext cx="24288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Rectangle 36"/>
            <p:cNvSpPr>
              <a:spLocks noChangeArrowheads="1"/>
            </p:cNvSpPr>
            <p:nvPr/>
          </p:nvSpPr>
          <p:spPr bwMode="auto">
            <a:xfrm>
              <a:off x="5853113" y="2490788"/>
              <a:ext cx="24130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Rectangle 37"/>
            <p:cNvSpPr>
              <a:spLocks noChangeArrowheads="1"/>
            </p:cNvSpPr>
            <p:nvPr/>
          </p:nvSpPr>
          <p:spPr bwMode="auto">
            <a:xfrm>
              <a:off x="5399088" y="2490788"/>
              <a:ext cx="2397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Rectangle 38"/>
            <p:cNvSpPr>
              <a:spLocks noChangeArrowheads="1"/>
            </p:cNvSpPr>
            <p:nvPr/>
          </p:nvSpPr>
          <p:spPr bwMode="auto">
            <a:xfrm>
              <a:off x="4943475" y="2490788"/>
              <a:ext cx="24288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Rectangle 39"/>
            <p:cNvSpPr>
              <a:spLocks noChangeArrowheads="1"/>
            </p:cNvSpPr>
            <p:nvPr/>
          </p:nvSpPr>
          <p:spPr bwMode="auto">
            <a:xfrm>
              <a:off x="5737225" y="2641601"/>
              <a:ext cx="14239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Rectangle 40"/>
            <p:cNvSpPr>
              <a:spLocks noChangeArrowheads="1"/>
            </p:cNvSpPr>
            <p:nvPr/>
          </p:nvSpPr>
          <p:spPr bwMode="auto">
            <a:xfrm>
              <a:off x="6251575" y="3024188"/>
              <a:ext cx="24923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Rectangle 41"/>
            <p:cNvSpPr>
              <a:spLocks noChangeArrowheads="1"/>
            </p:cNvSpPr>
            <p:nvPr/>
          </p:nvSpPr>
          <p:spPr bwMode="auto">
            <a:xfrm>
              <a:off x="4827588" y="3024188"/>
              <a:ext cx="13477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Rectangle 42"/>
            <p:cNvSpPr>
              <a:spLocks noChangeArrowheads="1"/>
            </p:cNvSpPr>
            <p:nvPr/>
          </p:nvSpPr>
          <p:spPr bwMode="auto">
            <a:xfrm>
              <a:off x="4627563" y="3024188"/>
              <a:ext cx="127000"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Rectangle 43"/>
            <p:cNvSpPr>
              <a:spLocks noChangeArrowheads="1"/>
            </p:cNvSpPr>
            <p:nvPr/>
          </p:nvSpPr>
          <p:spPr bwMode="auto">
            <a:xfrm>
              <a:off x="4429125" y="3024188"/>
              <a:ext cx="1285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Rectangle 44"/>
            <p:cNvSpPr>
              <a:spLocks noChangeArrowheads="1"/>
            </p:cNvSpPr>
            <p:nvPr/>
          </p:nvSpPr>
          <p:spPr bwMode="auto">
            <a:xfrm>
              <a:off x="3465513" y="3024188"/>
              <a:ext cx="8778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Rectangle 45"/>
            <p:cNvSpPr>
              <a:spLocks noChangeArrowheads="1"/>
            </p:cNvSpPr>
            <p:nvPr/>
          </p:nvSpPr>
          <p:spPr bwMode="auto">
            <a:xfrm>
              <a:off x="5695950" y="2882901"/>
              <a:ext cx="520223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Rectangle 46"/>
            <p:cNvSpPr>
              <a:spLocks noChangeArrowheads="1"/>
            </p:cNvSpPr>
            <p:nvPr/>
          </p:nvSpPr>
          <p:spPr bwMode="auto">
            <a:xfrm>
              <a:off x="4043363" y="2882901"/>
              <a:ext cx="11620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Rectangle 47"/>
            <p:cNvSpPr>
              <a:spLocks noChangeArrowheads="1"/>
            </p:cNvSpPr>
            <p:nvPr/>
          </p:nvSpPr>
          <p:spPr bwMode="auto">
            <a:xfrm>
              <a:off x="3076575" y="2882901"/>
              <a:ext cx="5683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48"/>
            <p:cNvSpPr>
              <a:spLocks/>
            </p:cNvSpPr>
            <p:nvPr/>
          </p:nvSpPr>
          <p:spPr bwMode="auto">
            <a:xfrm>
              <a:off x="11126788" y="2205038"/>
              <a:ext cx="754062" cy="762000"/>
            </a:xfrm>
            <a:custGeom>
              <a:avLst/>
              <a:gdLst>
                <a:gd name="T0" fmla="*/ 0 w 475"/>
                <a:gd name="T1" fmla="*/ 469 h 480"/>
                <a:gd name="T2" fmla="*/ 463 w 475"/>
                <a:gd name="T3" fmla="*/ 0 h 480"/>
                <a:gd name="T4" fmla="*/ 475 w 475"/>
                <a:gd name="T5" fmla="*/ 10 h 480"/>
                <a:gd name="T6" fmla="*/ 12 w 475"/>
                <a:gd name="T7" fmla="*/ 480 h 480"/>
                <a:gd name="T8" fmla="*/ 0 w 475"/>
                <a:gd name="T9" fmla="*/ 469 h 480"/>
              </a:gdLst>
              <a:ahLst/>
              <a:cxnLst>
                <a:cxn ang="0">
                  <a:pos x="T0" y="T1"/>
                </a:cxn>
                <a:cxn ang="0">
                  <a:pos x="T2" y="T3"/>
                </a:cxn>
                <a:cxn ang="0">
                  <a:pos x="T4" y="T5"/>
                </a:cxn>
                <a:cxn ang="0">
                  <a:pos x="T6" y="T7"/>
                </a:cxn>
                <a:cxn ang="0">
                  <a:pos x="T8" y="T9"/>
                </a:cxn>
              </a:cxnLst>
              <a:rect l="0" t="0" r="r" b="b"/>
              <a:pathLst>
                <a:path w="475" h="480">
                  <a:moveTo>
                    <a:pt x="0" y="469"/>
                  </a:moveTo>
                  <a:lnTo>
                    <a:pt x="463" y="0"/>
                  </a:lnTo>
                  <a:lnTo>
                    <a:pt x="475" y="10"/>
                  </a:lnTo>
                  <a:lnTo>
                    <a:pt x="12" y="480"/>
                  </a:lnTo>
                  <a:lnTo>
                    <a:pt x="0" y="4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49"/>
            <p:cNvSpPr>
              <a:spLocks/>
            </p:cNvSpPr>
            <p:nvPr/>
          </p:nvSpPr>
          <p:spPr bwMode="auto">
            <a:xfrm>
              <a:off x="10879138" y="2470151"/>
              <a:ext cx="430212" cy="434975"/>
            </a:xfrm>
            <a:custGeom>
              <a:avLst/>
              <a:gdLst>
                <a:gd name="T0" fmla="*/ 0 w 271"/>
                <a:gd name="T1" fmla="*/ 264 h 274"/>
                <a:gd name="T2" fmla="*/ 259 w 271"/>
                <a:gd name="T3" fmla="*/ 0 h 274"/>
                <a:gd name="T4" fmla="*/ 271 w 271"/>
                <a:gd name="T5" fmla="*/ 10 h 274"/>
                <a:gd name="T6" fmla="*/ 12 w 271"/>
                <a:gd name="T7" fmla="*/ 274 h 274"/>
                <a:gd name="T8" fmla="*/ 0 w 271"/>
                <a:gd name="T9" fmla="*/ 264 h 274"/>
              </a:gdLst>
              <a:ahLst/>
              <a:cxnLst>
                <a:cxn ang="0">
                  <a:pos x="T0" y="T1"/>
                </a:cxn>
                <a:cxn ang="0">
                  <a:pos x="T2" y="T3"/>
                </a:cxn>
                <a:cxn ang="0">
                  <a:pos x="T4" y="T5"/>
                </a:cxn>
                <a:cxn ang="0">
                  <a:pos x="T6" y="T7"/>
                </a:cxn>
                <a:cxn ang="0">
                  <a:pos x="T8" y="T9"/>
                </a:cxn>
              </a:cxnLst>
              <a:rect l="0" t="0" r="r" b="b"/>
              <a:pathLst>
                <a:path w="271" h="274">
                  <a:moveTo>
                    <a:pt x="0" y="264"/>
                  </a:moveTo>
                  <a:lnTo>
                    <a:pt x="259" y="0"/>
                  </a:lnTo>
                  <a:lnTo>
                    <a:pt x="271" y="10"/>
                  </a:lnTo>
                  <a:lnTo>
                    <a:pt x="12" y="274"/>
                  </a:lnTo>
                  <a:lnTo>
                    <a:pt x="0" y="2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Oval 50"/>
            <p:cNvSpPr>
              <a:spLocks noChangeArrowheads="1"/>
            </p:cNvSpPr>
            <p:nvPr/>
          </p:nvSpPr>
          <p:spPr bwMode="auto">
            <a:xfrm>
              <a:off x="11755438" y="2093913"/>
              <a:ext cx="214312" cy="2174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Oval 51"/>
            <p:cNvSpPr>
              <a:spLocks noChangeArrowheads="1"/>
            </p:cNvSpPr>
            <p:nvPr/>
          </p:nvSpPr>
          <p:spPr bwMode="auto">
            <a:xfrm>
              <a:off x="10801350" y="1754188"/>
              <a:ext cx="214312" cy="2174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Oval 52"/>
            <p:cNvSpPr>
              <a:spLocks noChangeArrowheads="1"/>
            </p:cNvSpPr>
            <p:nvPr/>
          </p:nvSpPr>
          <p:spPr bwMode="auto">
            <a:xfrm>
              <a:off x="11236325" y="2413001"/>
              <a:ext cx="146050" cy="1476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Oval 53"/>
            <p:cNvSpPr>
              <a:spLocks noChangeArrowheads="1"/>
            </p:cNvSpPr>
            <p:nvPr/>
          </p:nvSpPr>
          <p:spPr bwMode="auto">
            <a:xfrm>
              <a:off x="10020300" y="3170238"/>
              <a:ext cx="149225" cy="1492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Oval 54"/>
            <p:cNvSpPr>
              <a:spLocks noChangeArrowheads="1"/>
            </p:cNvSpPr>
            <p:nvPr/>
          </p:nvSpPr>
          <p:spPr bwMode="auto">
            <a:xfrm>
              <a:off x="9910763" y="2276476"/>
              <a:ext cx="179387" cy="1809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p:cNvGrpSpPr/>
          <p:nvPr/>
        </p:nvGrpSpPr>
        <p:grpSpPr>
          <a:xfrm>
            <a:off x="5620422" y="79672"/>
            <a:ext cx="981472" cy="994082"/>
            <a:chOff x="3983038" y="1357313"/>
            <a:chExt cx="4078288" cy="4130675"/>
          </a:xfrm>
          <a:solidFill>
            <a:schemeClr val="bg1">
              <a:alpha val="40000"/>
            </a:schemeClr>
          </a:solidFill>
        </p:grpSpPr>
        <p:sp>
          <p:nvSpPr>
            <p:cNvPr id="217"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0" name="文本框 259"/>
          <p:cNvSpPr txBox="1"/>
          <p:nvPr/>
        </p:nvSpPr>
        <p:spPr>
          <a:xfrm>
            <a:off x="0" y="439597"/>
            <a:ext cx="5570756" cy="523220"/>
          </a:xfrm>
          <a:prstGeom prst="rect">
            <a:avLst/>
          </a:prstGeom>
          <a:noFill/>
        </p:spPr>
        <p:txBody>
          <a:bodyPr wrap="non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多样化服务全面覆盖各种需求会员</a:t>
            </a:r>
          </a:p>
        </p:txBody>
      </p:sp>
      <p:sp>
        <p:nvSpPr>
          <p:cNvPr id="261" name="Rectangle 5"/>
          <p:cNvSpPr>
            <a:spLocks noChangeArrowheads="1"/>
          </p:cNvSpPr>
          <p:nvPr/>
        </p:nvSpPr>
        <p:spPr bwMode="auto">
          <a:xfrm>
            <a:off x="4868630" y="211215"/>
            <a:ext cx="1445909" cy="76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7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262" name="组合 261"/>
          <p:cNvGrpSpPr/>
          <p:nvPr/>
        </p:nvGrpSpPr>
        <p:grpSpPr>
          <a:xfrm>
            <a:off x="243724" y="79119"/>
            <a:ext cx="4519601" cy="215951"/>
            <a:chOff x="635390" y="1254898"/>
            <a:chExt cx="4519601" cy="215951"/>
          </a:xfrm>
        </p:grpSpPr>
        <p:sp>
          <p:nvSpPr>
            <p:cNvPr id="263" name="椭圆 262"/>
            <p:cNvSpPr/>
            <p:nvPr/>
          </p:nvSpPr>
          <p:spPr>
            <a:xfrm>
              <a:off x="2287483"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p:cNvSpPr/>
            <p:nvPr/>
          </p:nvSpPr>
          <p:spPr>
            <a:xfrm>
              <a:off x="2531209"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p:cNvSpPr/>
            <p:nvPr/>
          </p:nvSpPr>
          <p:spPr>
            <a:xfrm>
              <a:off x="2703498"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p:nvPr/>
          </p:nvSpPr>
          <p:spPr>
            <a:xfrm>
              <a:off x="3089861" y="1254898"/>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7" name="直接连接符 266"/>
            <p:cNvCxnSpPr/>
            <p:nvPr/>
          </p:nvCxnSpPr>
          <p:spPr>
            <a:xfrm>
              <a:off x="635390" y="1470849"/>
              <a:ext cx="4519601" cy="0"/>
            </a:xfrm>
            <a:prstGeom prst="line">
              <a:avLst/>
            </a:prstGeom>
            <a:ln>
              <a:solidFill>
                <a:srgbClr val="00B4EB"/>
              </a:solidFill>
              <a:prstDash val="sysDash"/>
            </a:ln>
          </p:spPr>
          <p:style>
            <a:lnRef idx="1">
              <a:schemeClr val="accent1"/>
            </a:lnRef>
            <a:fillRef idx="0">
              <a:schemeClr val="accent1"/>
            </a:fillRef>
            <a:effectRef idx="0">
              <a:schemeClr val="accent1"/>
            </a:effectRef>
            <a:fontRef idx="minor">
              <a:schemeClr val="tx1"/>
            </a:fontRef>
          </p:style>
        </p:cxnSp>
      </p:grpSp>
      <p:sp>
        <p:nvSpPr>
          <p:cNvPr id="268" name="椭圆 267"/>
          <p:cNvSpPr/>
          <p:nvPr/>
        </p:nvSpPr>
        <p:spPr>
          <a:xfrm>
            <a:off x="1176791" y="207197"/>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p:nvPr/>
        </p:nvSpPr>
        <p:spPr>
          <a:xfrm>
            <a:off x="1592806" y="207197"/>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003740" y="2273350"/>
            <a:ext cx="4321426" cy="3453814"/>
            <a:chOff x="3905709" y="2705175"/>
            <a:chExt cx="4088216" cy="2596585"/>
          </a:xfrm>
        </p:grpSpPr>
        <p:sp>
          <p:nvSpPr>
            <p:cNvPr id="116" name="任意多边形 115"/>
            <p:cNvSpPr/>
            <p:nvPr/>
          </p:nvSpPr>
          <p:spPr>
            <a:xfrm flipV="1">
              <a:off x="3905709" y="2705175"/>
              <a:ext cx="3876425" cy="2596585"/>
            </a:xfrm>
            <a:custGeom>
              <a:avLst/>
              <a:gdLst>
                <a:gd name="connsiteX0" fmla="*/ 2167265 w 4705347"/>
                <a:gd name="connsiteY0" fmla="*/ 3382755 h 3470808"/>
                <a:gd name="connsiteX1" fmla="*/ 2597942 w 4705347"/>
                <a:gd name="connsiteY1" fmla="*/ 3382755 h 3470808"/>
                <a:gd name="connsiteX2" fmla="*/ 2542062 w 4705347"/>
                <a:gd name="connsiteY2" fmla="*/ 3470808 h 3470808"/>
                <a:gd name="connsiteX3" fmla="*/ 2223145 w 4705347"/>
                <a:gd name="connsiteY3" fmla="*/ 3470808 h 3470808"/>
                <a:gd name="connsiteX4" fmla="*/ 782962 w 4705347"/>
                <a:gd name="connsiteY4" fmla="*/ 3382755 h 3470808"/>
                <a:gd name="connsiteX5" fmla="*/ 782963 w 4705347"/>
                <a:gd name="connsiteY5" fmla="*/ 3382754 h 3470808"/>
                <a:gd name="connsiteX6" fmla="*/ 1852345 w 4705347"/>
                <a:gd name="connsiteY6" fmla="*/ 3382754 h 3470808"/>
                <a:gd name="connsiteX7" fmla="*/ 1852345 w 4705347"/>
                <a:gd name="connsiteY7" fmla="*/ 3382755 h 3470808"/>
                <a:gd name="connsiteX8" fmla="*/ 0 w 4705347"/>
                <a:gd name="connsiteY8" fmla="*/ 2837367 h 3470808"/>
                <a:gd name="connsiteX9" fmla="*/ 0 w 4705347"/>
                <a:gd name="connsiteY9" fmla="*/ 110498 h 3470808"/>
                <a:gd name="connsiteX10" fmla="*/ 1819913 w 4705347"/>
                <a:gd name="connsiteY10" fmla="*/ 110498 h 3470808"/>
                <a:gd name="connsiteX11" fmla="*/ 1890037 w 4705347"/>
                <a:gd name="connsiteY11" fmla="*/ 0 h 3470808"/>
                <a:gd name="connsiteX12" fmla="*/ 2815310 w 4705347"/>
                <a:gd name="connsiteY12" fmla="*/ 0 h 3470808"/>
                <a:gd name="connsiteX13" fmla="*/ 2885434 w 4705347"/>
                <a:gd name="connsiteY13" fmla="*/ 110498 h 3470808"/>
                <a:gd name="connsiteX14" fmla="*/ 4159960 w 4705347"/>
                <a:gd name="connsiteY14" fmla="*/ 110498 h 3470808"/>
                <a:gd name="connsiteX15" fmla="*/ 4705347 w 4705347"/>
                <a:gd name="connsiteY15" fmla="*/ 655885 h 3470808"/>
                <a:gd name="connsiteX16" fmla="*/ 4705347 w 4705347"/>
                <a:gd name="connsiteY16" fmla="*/ 3382754 h 3470808"/>
                <a:gd name="connsiteX17" fmla="*/ 1852345 w 4705347"/>
                <a:gd name="connsiteY17" fmla="*/ 3382754 h 3470808"/>
                <a:gd name="connsiteX18" fmla="*/ 1780290 w 4705347"/>
                <a:gd name="connsiteY18" fmla="*/ 3269215 h 3470808"/>
                <a:gd name="connsiteX19" fmla="*/ 855017 w 4705347"/>
                <a:gd name="connsiteY19" fmla="*/ 3269215 h 3470808"/>
                <a:gd name="connsiteX20" fmla="*/ 782963 w 4705347"/>
                <a:gd name="connsiteY20" fmla="*/ 3382754 h 3470808"/>
                <a:gd name="connsiteX21" fmla="*/ 545387 w 4705347"/>
                <a:gd name="connsiteY21" fmla="*/ 3382754 h 34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5347" h="3470808">
                  <a:moveTo>
                    <a:pt x="2167265" y="3382755"/>
                  </a:moveTo>
                  <a:lnTo>
                    <a:pt x="2597942" y="3382755"/>
                  </a:lnTo>
                  <a:lnTo>
                    <a:pt x="2542062" y="3470808"/>
                  </a:lnTo>
                  <a:lnTo>
                    <a:pt x="2223145" y="3470808"/>
                  </a:lnTo>
                  <a:close/>
                  <a:moveTo>
                    <a:pt x="782962" y="3382755"/>
                  </a:moveTo>
                  <a:lnTo>
                    <a:pt x="782963" y="3382754"/>
                  </a:lnTo>
                  <a:lnTo>
                    <a:pt x="1852345" y="3382754"/>
                  </a:lnTo>
                  <a:lnTo>
                    <a:pt x="1852345" y="3382755"/>
                  </a:lnTo>
                  <a:close/>
                  <a:moveTo>
                    <a:pt x="0" y="2837367"/>
                  </a:moveTo>
                  <a:lnTo>
                    <a:pt x="0" y="110498"/>
                  </a:lnTo>
                  <a:lnTo>
                    <a:pt x="1819913" y="110498"/>
                  </a:lnTo>
                  <a:lnTo>
                    <a:pt x="1890037" y="0"/>
                  </a:lnTo>
                  <a:lnTo>
                    <a:pt x="2815310" y="0"/>
                  </a:lnTo>
                  <a:lnTo>
                    <a:pt x="2885434" y="110498"/>
                  </a:lnTo>
                  <a:lnTo>
                    <a:pt x="4159960" y="110498"/>
                  </a:lnTo>
                  <a:lnTo>
                    <a:pt x="4705347" y="655885"/>
                  </a:lnTo>
                  <a:lnTo>
                    <a:pt x="4705347" y="3382754"/>
                  </a:lnTo>
                  <a:lnTo>
                    <a:pt x="1852345" y="3382754"/>
                  </a:lnTo>
                  <a:lnTo>
                    <a:pt x="1780290" y="3269215"/>
                  </a:lnTo>
                  <a:lnTo>
                    <a:pt x="855017" y="3269215"/>
                  </a:lnTo>
                  <a:lnTo>
                    <a:pt x="782963" y="3382754"/>
                  </a:lnTo>
                  <a:lnTo>
                    <a:pt x="545387" y="3382754"/>
                  </a:lnTo>
                  <a:close/>
                </a:path>
              </a:pathLst>
            </a:custGeom>
            <a:solidFill>
              <a:srgbClr val="00B4EB">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9" name="组合 148"/>
            <p:cNvGrpSpPr/>
            <p:nvPr/>
          </p:nvGrpSpPr>
          <p:grpSpPr>
            <a:xfrm rot="5400000" flipV="1">
              <a:off x="7439456" y="3172116"/>
              <a:ext cx="945343" cy="163592"/>
              <a:chOff x="848850" y="5408493"/>
              <a:chExt cx="545034" cy="85650"/>
            </a:xfrm>
            <a:solidFill>
              <a:srgbClr val="00B4EB">
                <a:alpha val="40000"/>
              </a:srgbClr>
            </a:solidFill>
          </p:grpSpPr>
          <p:sp>
            <p:nvSpPr>
              <p:cNvPr id="150" name="平行四边形 149"/>
              <p:cNvSpPr/>
              <p:nvPr/>
            </p:nvSpPr>
            <p:spPr>
              <a:xfrm>
                <a:off x="848850"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平行四边形 150"/>
              <p:cNvSpPr/>
              <p:nvPr/>
            </p:nvSpPr>
            <p:spPr>
              <a:xfrm>
                <a:off x="1038294"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平行四边形 151"/>
              <p:cNvSpPr/>
              <p:nvPr/>
            </p:nvSpPr>
            <p:spPr>
              <a:xfrm>
                <a:off x="1227738"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9" name="直接连接符 168"/>
            <p:cNvCxnSpPr/>
            <p:nvPr/>
          </p:nvCxnSpPr>
          <p:spPr>
            <a:xfrm rot="5400000" flipH="1">
              <a:off x="7927905" y="4713160"/>
              <a:ext cx="132039" cy="1"/>
            </a:xfrm>
            <a:prstGeom prst="line">
              <a:avLst/>
            </a:prstGeom>
            <a:ln>
              <a:solidFill>
                <a:srgbClr val="00B4EB">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8388476" y="1359163"/>
            <a:ext cx="3590838" cy="2844154"/>
            <a:chOff x="8083676" y="1601688"/>
            <a:chExt cx="3590838" cy="2167222"/>
          </a:xfrm>
        </p:grpSpPr>
        <p:sp>
          <p:nvSpPr>
            <p:cNvPr id="142" name="平行四边形 141"/>
            <p:cNvSpPr/>
            <p:nvPr/>
          </p:nvSpPr>
          <p:spPr>
            <a:xfrm rot="5400000" flipV="1">
              <a:off x="11530827" y="1671994"/>
              <a:ext cx="179400" cy="107973"/>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平行四边形 142"/>
            <p:cNvSpPr/>
            <p:nvPr/>
          </p:nvSpPr>
          <p:spPr>
            <a:xfrm rot="5400000" flipV="1">
              <a:off x="11530827" y="1876550"/>
              <a:ext cx="179400" cy="107973"/>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平行四边形 143"/>
            <p:cNvSpPr/>
            <p:nvPr/>
          </p:nvSpPr>
          <p:spPr>
            <a:xfrm rot="5400000" flipV="1">
              <a:off x="11530827" y="2081105"/>
              <a:ext cx="179400" cy="107973"/>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7" name="直接连接符 166"/>
            <p:cNvCxnSpPr/>
            <p:nvPr/>
          </p:nvCxnSpPr>
          <p:spPr>
            <a:xfrm rot="5400000" flipV="1">
              <a:off x="10811530" y="2510951"/>
              <a:ext cx="1725967" cy="0"/>
            </a:xfrm>
            <a:prstGeom prst="line">
              <a:avLst/>
            </a:prstGeom>
            <a:ln>
              <a:solidFill>
                <a:srgbClr val="00B4EB">
                  <a:alpha val="40000"/>
                </a:srgbClr>
              </a:solidFill>
            </a:ln>
          </p:spPr>
          <p:style>
            <a:lnRef idx="1">
              <a:schemeClr val="accent1"/>
            </a:lnRef>
            <a:fillRef idx="0">
              <a:schemeClr val="accent1"/>
            </a:fillRef>
            <a:effectRef idx="0">
              <a:schemeClr val="accent1"/>
            </a:effectRef>
            <a:fontRef idx="minor">
              <a:schemeClr val="tx1"/>
            </a:fontRef>
          </p:style>
        </p:cxnSp>
        <p:sp>
          <p:nvSpPr>
            <p:cNvPr id="270" name="任意多边形 269"/>
            <p:cNvSpPr/>
            <p:nvPr/>
          </p:nvSpPr>
          <p:spPr>
            <a:xfrm flipV="1">
              <a:off x="8083676" y="1601688"/>
              <a:ext cx="3430212" cy="2167222"/>
            </a:xfrm>
            <a:custGeom>
              <a:avLst/>
              <a:gdLst>
                <a:gd name="connsiteX0" fmla="*/ 2167265 w 4705347"/>
                <a:gd name="connsiteY0" fmla="*/ 3382755 h 3470808"/>
                <a:gd name="connsiteX1" fmla="*/ 2597942 w 4705347"/>
                <a:gd name="connsiteY1" fmla="*/ 3382755 h 3470808"/>
                <a:gd name="connsiteX2" fmla="*/ 2542062 w 4705347"/>
                <a:gd name="connsiteY2" fmla="*/ 3470808 h 3470808"/>
                <a:gd name="connsiteX3" fmla="*/ 2223145 w 4705347"/>
                <a:gd name="connsiteY3" fmla="*/ 3470808 h 3470808"/>
                <a:gd name="connsiteX4" fmla="*/ 782962 w 4705347"/>
                <a:gd name="connsiteY4" fmla="*/ 3382755 h 3470808"/>
                <a:gd name="connsiteX5" fmla="*/ 782963 w 4705347"/>
                <a:gd name="connsiteY5" fmla="*/ 3382754 h 3470808"/>
                <a:gd name="connsiteX6" fmla="*/ 1852345 w 4705347"/>
                <a:gd name="connsiteY6" fmla="*/ 3382754 h 3470808"/>
                <a:gd name="connsiteX7" fmla="*/ 1852345 w 4705347"/>
                <a:gd name="connsiteY7" fmla="*/ 3382755 h 3470808"/>
                <a:gd name="connsiteX8" fmla="*/ 0 w 4705347"/>
                <a:gd name="connsiteY8" fmla="*/ 2837367 h 3470808"/>
                <a:gd name="connsiteX9" fmla="*/ 0 w 4705347"/>
                <a:gd name="connsiteY9" fmla="*/ 110498 h 3470808"/>
                <a:gd name="connsiteX10" fmla="*/ 1819913 w 4705347"/>
                <a:gd name="connsiteY10" fmla="*/ 110498 h 3470808"/>
                <a:gd name="connsiteX11" fmla="*/ 1890037 w 4705347"/>
                <a:gd name="connsiteY11" fmla="*/ 0 h 3470808"/>
                <a:gd name="connsiteX12" fmla="*/ 2815310 w 4705347"/>
                <a:gd name="connsiteY12" fmla="*/ 0 h 3470808"/>
                <a:gd name="connsiteX13" fmla="*/ 2885434 w 4705347"/>
                <a:gd name="connsiteY13" fmla="*/ 110498 h 3470808"/>
                <a:gd name="connsiteX14" fmla="*/ 4159960 w 4705347"/>
                <a:gd name="connsiteY14" fmla="*/ 110498 h 3470808"/>
                <a:gd name="connsiteX15" fmla="*/ 4705347 w 4705347"/>
                <a:gd name="connsiteY15" fmla="*/ 655885 h 3470808"/>
                <a:gd name="connsiteX16" fmla="*/ 4705347 w 4705347"/>
                <a:gd name="connsiteY16" fmla="*/ 3382754 h 3470808"/>
                <a:gd name="connsiteX17" fmla="*/ 1852345 w 4705347"/>
                <a:gd name="connsiteY17" fmla="*/ 3382754 h 3470808"/>
                <a:gd name="connsiteX18" fmla="*/ 1780290 w 4705347"/>
                <a:gd name="connsiteY18" fmla="*/ 3269215 h 3470808"/>
                <a:gd name="connsiteX19" fmla="*/ 855017 w 4705347"/>
                <a:gd name="connsiteY19" fmla="*/ 3269215 h 3470808"/>
                <a:gd name="connsiteX20" fmla="*/ 782963 w 4705347"/>
                <a:gd name="connsiteY20" fmla="*/ 3382754 h 3470808"/>
                <a:gd name="connsiteX21" fmla="*/ 545387 w 4705347"/>
                <a:gd name="connsiteY21" fmla="*/ 3382754 h 34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5347" h="3470808">
                  <a:moveTo>
                    <a:pt x="2167265" y="3382755"/>
                  </a:moveTo>
                  <a:lnTo>
                    <a:pt x="2597942" y="3382755"/>
                  </a:lnTo>
                  <a:lnTo>
                    <a:pt x="2542062" y="3470808"/>
                  </a:lnTo>
                  <a:lnTo>
                    <a:pt x="2223145" y="3470808"/>
                  </a:lnTo>
                  <a:close/>
                  <a:moveTo>
                    <a:pt x="782962" y="3382755"/>
                  </a:moveTo>
                  <a:lnTo>
                    <a:pt x="782963" y="3382754"/>
                  </a:lnTo>
                  <a:lnTo>
                    <a:pt x="1852345" y="3382754"/>
                  </a:lnTo>
                  <a:lnTo>
                    <a:pt x="1852345" y="3382755"/>
                  </a:lnTo>
                  <a:close/>
                  <a:moveTo>
                    <a:pt x="0" y="2837367"/>
                  </a:moveTo>
                  <a:lnTo>
                    <a:pt x="0" y="110498"/>
                  </a:lnTo>
                  <a:lnTo>
                    <a:pt x="1819913" y="110498"/>
                  </a:lnTo>
                  <a:lnTo>
                    <a:pt x="1890037" y="0"/>
                  </a:lnTo>
                  <a:lnTo>
                    <a:pt x="2815310" y="0"/>
                  </a:lnTo>
                  <a:lnTo>
                    <a:pt x="2885434" y="110498"/>
                  </a:lnTo>
                  <a:lnTo>
                    <a:pt x="4159960" y="110498"/>
                  </a:lnTo>
                  <a:lnTo>
                    <a:pt x="4705347" y="655885"/>
                  </a:lnTo>
                  <a:lnTo>
                    <a:pt x="4705347" y="3382754"/>
                  </a:lnTo>
                  <a:lnTo>
                    <a:pt x="1852345" y="3382754"/>
                  </a:lnTo>
                  <a:lnTo>
                    <a:pt x="1780290" y="3269215"/>
                  </a:lnTo>
                  <a:lnTo>
                    <a:pt x="855017" y="3269215"/>
                  </a:lnTo>
                  <a:lnTo>
                    <a:pt x="782963" y="3382754"/>
                  </a:lnTo>
                  <a:lnTo>
                    <a:pt x="545387" y="3382754"/>
                  </a:lnTo>
                  <a:close/>
                </a:path>
              </a:pathLst>
            </a:cu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2548" y="3726584"/>
            <a:ext cx="3592522" cy="2893805"/>
            <a:chOff x="263179" y="4494287"/>
            <a:chExt cx="3592522" cy="2168428"/>
          </a:xfrm>
        </p:grpSpPr>
        <p:grpSp>
          <p:nvGrpSpPr>
            <p:cNvPr id="148" name="组合 147"/>
            <p:cNvGrpSpPr/>
            <p:nvPr/>
          </p:nvGrpSpPr>
          <p:grpSpPr>
            <a:xfrm rot="5400000" flipV="1">
              <a:off x="3507457" y="4816160"/>
              <a:ext cx="588513" cy="107973"/>
              <a:chOff x="848850" y="5408493"/>
              <a:chExt cx="545034" cy="85650"/>
            </a:xfrm>
            <a:solidFill>
              <a:srgbClr val="00B4EB">
                <a:alpha val="40000"/>
              </a:srgbClr>
            </a:solidFill>
          </p:grpSpPr>
          <p:sp>
            <p:nvSpPr>
              <p:cNvPr id="145" name="平行四边形 144"/>
              <p:cNvSpPr/>
              <p:nvPr/>
            </p:nvSpPr>
            <p:spPr>
              <a:xfrm>
                <a:off x="848850"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平行四边形 145"/>
              <p:cNvSpPr/>
              <p:nvPr/>
            </p:nvSpPr>
            <p:spPr>
              <a:xfrm>
                <a:off x="1038294"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平行四边形 146"/>
              <p:cNvSpPr/>
              <p:nvPr/>
            </p:nvSpPr>
            <p:spPr>
              <a:xfrm>
                <a:off x="1227738"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1" name="直接连接符 170"/>
            <p:cNvCxnSpPr/>
            <p:nvPr/>
          </p:nvCxnSpPr>
          <p:spPr>
            <a:xfrm rot="5400000" flipV="1">
              <a:off x="3024692" y="5406899"/>
              <a:ext cx="1662018" cy="0"/>
            </a:xfrm>
            <a:prstGeom prst="line">
              <a:avLst/>
            </a:prstGeom>
            <a:ln>
              <a:solidFill>
                <a:srgbClr val="00B4EB">
                  <a:alpha val="40000"/>
                </a:srgbClr>
              </a:solidFill>
            </a:ln>
          </p:spPr>
          <p:style>
            <a:lnRef idx="1">
              <a:schemeClr val="accent1"/>
            </a:lnRef>
            <a:fillRef idx="0">
              <a:schemeClr val="accent1"/>
            </a:fillRef>
            <a:effectRef idx="0">
              <a:schemeClr val="accent1"/>
            </a:effectRef>
            <a:fontRef idx="minor">
              <a:schemeClr val="tx1"/>
            </a:fontRef>
          </p:style>
        </p:cxnSp>
        <p:sp>
          <p:nvSpPr>
            <p:cNvPr id="271" name="任意多边形 270"/>
            <p:cNvSpPr/>
            <p:nvPr/>
          </p:nvSpPr>
          <p:spPr>
            <a:xfrm flipV="1">
              <a:off x="263179" y="4494287"/>
              <a:ext cx="3432123" cy="2168428"/>
            </a:xfrm>
            <a:custGeom>
              <a:avLst/>
              <a:gdLst>
                <a:gd name="connsiteX0" fmla="*/ 2167265 w 4705347"/>
                <a:gd name="connsiteY0" fmla="*/ 3382755 h 3470808"/>
                <a:gd name="connsiteX1" fmla="*/ 2597942 w 4705347"/>
                <a:gd name="connsiteY1" fmla="*/ 3382755 h 3470808"/>
                <a:gd name="connsiteX2" fmla="*/ 2542062 w 4705347"/>
                <a:gd name="connsiteY2" fmla="*/ 3470808 h 3470808"/>
                <a:gd name="connsiteX3" fmla="*/ 2223145 w 4705347"/>
                <a:gd name="connsiteY3" fmla="*/ 3470808 h 3470808"/>
                <a:gd name="connsiteX4" fmla="*/ 782962 w 4705347"/>
                <a:gd name="connsiteY4" fmla="*/ 3382755 h 3470808"/>
                <a:gd name="connsiteX5" fmla="*/ 782963 w 4705347"/>
                <a:gd name="connsiteY5" fmla="*/ 3382754 h 3470808"/>
                <a:gd name="connsiteX6" fmla="*/ 1852345 w 4705347"/>
                <a:gd name="connsiteY6" fmla="*/ 3382754 h 3470808"/>
                <a:gd name="connsiteX7" fmla="*/ 1852345 w 4705347"/>
                <a:gd name="connsiteY7" fmla="*/ 3382755 h 3470808"/>
                <a:gd name="connsiteX8" fmla="*/ 0 w 4705347"/>
                <a:gd name="connsiteY8" fmla="*/ 2837367 h 3470808"/>
                <a:gd name="connsiteX9" fmla="*/ 0 w 4705347"/>
                <a:gd name="connsiteY9" fmla="*/ 110498 h 3470808"/>
                <a:gd name="connsiteX10" fmla="*/ 1819913 w 4705347"/>
                <a:gd name="connsiteY10" fmla="*/ 110498 h 3470808"/>
                <a:gd name="connsiteX11" fmla="*/ 1890037 w 4705347"/>
                <a:gd name="connsiteY11" fmla="*/ 0 h 3470808"/>
                <a:gd name="connsiteX12" fmla="*/ 2815310 w 4705347"/>
                <a:gd name="connsiteY12" fmla="*/ 0 h 3470808"/>
                <a:gd name="connsiteX13" fmla="*/ 2885434 w 4705347"/>
                <a:gd name="connsiteY13" fmla="*/ 110498 h 3470808"/>
                <a:gd name="connsiteX14" fmla="*/ 4159960 w 4705347"/>
                <a:gd name="connsiteY14" fmla="*/ 110498 h 3470808"/>
                <a:gd name="connsiteX15" fmla="*/ 4705347 w 4705347"/>
                <a:gd name="connsiteY15" fmla="*/ 655885 h 3470808"/>
                <a:gd name="connsiteX16" fmla="*/ 4705347 w 4705347"/>
                <a:gd name="connsiteY16" fmla="*/ 3382754 h 3470808"/>
                <a:gd name="connsiteX17" fmla="*/ 1852345 w 4705347"/>
                <a:gd name="connsiteY17" fmla="*/ 3382754 h 3470808"/>
                <a:gd name="connsiteX18" fmla="*/ 1780290 w 4705347"/>
                <a:gd name="connsiteY18" fmla="*/ 3269215 h 3470808"/>
                <a:gd name="connsiteX19" fmla="*/ 855017 w 4705347"/>
                <a:gd name="connsiteY19" fmla="*/ 3269215 h 3470808"/>
                <a:gd name="connsiteX20" fmla="*/ 782963 w 4705347"/>
                <a:gd name="connsiteY20" fmla="*/ 3382754 h 3470808"/>
                <a:gd name="connsiteX21" fmla="*/ 545387 w 4705347"/>
                <a:gd name="connsiteY21" fmla="*/ 3382754 h 34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5347" h="3470808">
                  <a:moveTo>
                    <a:pt x="2167265" y="3382755"/>
                  </a:moveTo>
                  <a:lnTo>
                    <a:pt x="2597942" y="3382755"/>
                  </a:lnTo>
                  <a:lnTo>
                    <a:pt x="2542062" y="3470808"/>
                  </a:lnTo>
                  <a:lnTo>
                    <a:pt x="2223145" y="3470808"/>
                  </a:lnTo>
                  <a:close/>
                  <a:moveTo>
                    <a:pt x="782962" y="3382755"/>
                  </a:moveTo>
                  <a:lnTo>
                    <a:pt x="782963" y="3382754"/>
                  </a:lnTo>
                  <a:lnTo>
                    <a:pt x="1852345" y="3382754"/>
                  </a:lnTo>
                  <a:lnTo>
                    <a:pt x="1852345" y="3382755"/>
                  </a:lnTo>
                  <a:close/>
                  <a:moveTo>
                    <a:pt x="0" y="2837367"/>
                  </a:moveTo>
                  <a:lnTo>
                    <a:pt x="0" y="110498"/>
                  </a:lnTo>
                  <a:lnTo>
                    <a:pt x="1819913" y="110498"/>
                  </a:lnTo>
                  <a:lnTo>
                    <a:pt x="1890037" y="0"/>
                  </a:lnTo>
                  <a:lnTo>
                    <a:pt x="2815310" y="0"/>
                  </a:lnTo>
                  <a:lnTo>
                    <a:pt x="2885434" y="110498"/>
                  </a:lnTo>
                  <a:lnTo>
                    <a:pt x="4159960" y="110498"/>
                  </a:lnTo>
                  <a:lnTo>
                    <a:pt x="4705347" y="655885"/>
                  </a:lnTo>
                  <a:lnTo>
                    <a:pt x="4705347" y="3382754"/>
                  </a:lnTo>
                  <a:lnTo>
                    <a:pt x="1852345" y="3382754"/>
                  </a:lnTo>
                  <a:lnTo>
                    <a:pt x="1780290" y="3269215"/>
                  </a:lnTo>
                  <a:lnTo>
                    <a:pt x="855017" y="3269215"/>
                  </a:lnTo>
                  <a:lnTo>
                    <a:pt x="782963" y="3382754"/>
                  </a:lnTo>
                  <a:lnTo>
                    <a:pt x="545387" y="3382754"/>
                  </a:lnTo>
                  <a:close/>
                </a:path>
              </a:pathLst>
            </a:cu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3" name="矩形 132"/>
          <p:cNvSpPr/>
          <p:nvPr/>
        </p:nvSpPr>
        <p:spPr>
          <a:xfrm>
            <a:off x="4226071" y="2634985"/>
            <a:ext cx="1575041" cy="369332"/>
          </a:xfrm>
          <a:prstGeom prst="rect">
            <a:avLst/>
          </a:prstGeom>
        </p:spPr>
        <p:txBody>
          <a:bodyPr wrap="square">
            <a:spAutoFit/>
          </a:bodyPr>
          <a:lstStyle/>
          <a:p>
            <a:pPr algn="ctr"/>
            <a:r>
              <a:rPr lang="zh-CN" altLang="en-US" dirty="0">
                <a:solidFill>
                  <a:srgbClr val="00B4EB"/>
                </a:solidFill>
                <a:latin typeface="微软雅黑" panose="020B0503020204020204" pitchFamily="34" charset="-122"/>
                <a:ea typeface="微软雅黑" panose="020B0503020204020204" pitchFamily="34" charset="-122"/>
              </a:rPr>
              <a:t>服务对象</a:t>
            </a:r>
          </a:p>
        </p:txBody>
      </p:sp>
      <p:sp>
        <p:nvSpPr>
          <p:cNvPr id="134" name="Rectangle 96"/>
          <p:cNvSpPr/>
          <p:nvPr/>
        </p:nvSpPr>
        <p:spPr>
          <a:xfrm>
            <a:off x="3969832" y="2968252"/>
            <a:ext cx="2153089" cy="338554"/>
          </a:xfrm>
          <a:prstGeom prst="rect">
            <a:avLst/>
          </a:prstGeom>
          <a:noFill/>
        </p:spPr>
        <p:txBody>
          <a:bodyPr wrap="square">
            <a:spAutoFit/>
          </a:bodyPr>
          <a:lstStyle/>
          <a:p>
            <a:pPr lvl="0" algn="ctr" fontAlgn="base">
              <a:spcBef>
                <a:spcPct val="0"/>
              </a:spcBef>
              <a:spcAft>
                <a:spcPct val="0"/>
              </a:spcAft>
            </a:pPr>
            <a:r>
              <a:rPr lang="zh-CN" altLang="en-US" sz="1600" dirty="0">
                <a:solidFill>
                  <a:schemeClr val="bg1"/>
                </a:solidFill>
                <a:latin typeface="微软雅黑" panose="020B0503020204020204" pitchFamily="34" charset="-122"/>
                <a:ea typeface="微软雅黑" panose="020B0503020204020204" pitchFamily="34" charset="-122"/>
              </a:rPr>
              <a:t>大学生、研究生</a:t>
            </a:r>
          </a:p>
        </p:txBody>
      </p:sp>
      <p:sp>
        <p:nvSpPr>
          <p:cNvPr id="135" name="矩形 134"/>
          <p:cNvSpPr/>
          <p:nvPr/>
        </p:nvSpPr>
        <p:spPr>
          <a:xfrm>
            <a:off x="5971928" y="2609307"/>
            <a:ext cx="1575041" cy="369332"/>
          </a:xfrm>
          <a:prstGeom prst="rect">
            <a:avLst/>
          </a:prstGeom>
        </p:spPr>
        <p:txBody>
          <a:bodyPr wrap="square">
            <a:spAutoFit/>
          </a:bodyPr>
          <a:lstStyle/>
          <a:p>
            <a:pPr algn="ctr"/>
            <a:r>
              <a:rPr lang="zh-CN" altLang="en-US" dirty="0">
                <a:solidFill>
                  <a:srgbClr val="00B4EB"/>
                </a:solidFill>
                <a:latin typeface="微软雅黑" panose="020B0503020204020204" pitchFamily="34" charset="-122"/>
                <a:ea typeface="微软雅黑" panose="020B0503020204020204" pitchFamily="34" charset="-122"/>
              </a:rPr>
              <a:t>服务内容</a:t>
            </a:r>
          </a:p>
        </p:txBody>
      </p:sp>
      <p:sp>
        <p:nvSpPr>
          <p:cNvPr id="7" name="矩形 6"/>
          <p:cNvSpPr/>
          <p:nvPr/>
        </p:nvSpPr>
        <p:spPr>
          <a:xfrm>
            <a:off x="6105779" y="2976042"/>
            <a:ext cx="1415772" cy="338554"/>
          </a:xfrm>
          <a:prstGeom prst="rect">
            <a:avLst/>
          </a:prstGeom>
        </p:spPr>
        <p:txBody>
          <a:bodyPr wrap="none">
            <a:spAutoFit/>
          </a:bodyPr>
          <a:lstStyle/>
          <a:p>
            <a:pPr lvl="0" fontAlgn="base">
              <a:spcBef>
                <a:spcPct val="0"/>
              </a:spcBef>
              <a:spcAft>
                <a:spcPct val="0"/>
              </a:spcAft>
            </a:pPr>
            <a:r>
              <a:rPr lang="zh-CN" altLang="en-US" sz="1600" dirty="0">
                <a:solidFill>
                  <a:schemeClr val="bg1"/>
                </a:solidFill>
                <a:latin typeface="微软雅黑" panose="020B0503020204020204" pitchFamily="34" charset="-122"/>
                <a:ea typeface="微软雅黑" panose="020B0503020204020204" pitchFamily="34" charset="-122"/>
              </a:rPr>
              <a:t>软件能力测试</a:t>
            </a:r>
          </a:p>
        </p:txBody>
      </p:sp>
      <p:sp>
        <p:nvSpPr>
          <p:cNvPr id="8" name="矩形 7"/>
          <p:cNvSpPr/>
          <p:nvPr/>
        </p:nvSpPr>
        <p:spPr>
          <a:xfrm>
            <a:off x="4307562" y="3322386"/>
            <a:ext cx="3574457" cy="2215991"/>
          </a:xfrm>
          <a:prstGeom prst="rect">
            <a:avLst/>
          </a:prstGeom>
        </p:spPr>
        <p:txBody>
          <a:bodyPr wrap="square">
            <a:spAutoFit/>
          </a:bodyPr>
          <a:lstStyle/>
          <a:p>
            <a:pPr>
              <a:spcBef>
                <a:spcPts val="600"/>
              </a:spcBef>
              <a:buFont typeface="Arial" panose="020B0604020202020204" pitchFamily="34" charset="0"/>
              <a:buChar char="•"/>
            </a:pPr>
            <a:r>
              <a:rPr lang="zh-CN" altLang="en-US" sz="1600" dirty="0">
                <a:solidFill>
                  <a:srgbClr val="FFFFFF"/>
                </a:solidFill>
                <a:latin typeface="微软雅黑" panose="020B0503020204020204" pitchFamily="34" charset="-122"/>
                <a:ea typeface="微软雅黑" panose="020B0503020204020204" pitchFamily="34" charset="-122"/>
              </a:rPr>
              <a:t>计算机职业资格认证系列之一</a:t>
            </a:r>
            <a:endParaRPr lang="en-US" altLang="zh-CN" sz="1600" dirty="0">
              <a:solidFill>
                <a:srgbClr val="FFFFFF"/>
              </a:solidFill>
              <a:latin typeface="微软雅黑" panose="020B0503020204020204" pitchFamily="34" charset="-122"/>
              <a:ea typeface="微软雅黑" panose="020B0503020204020204" pitchFamily="34" charset="-122"/>
            </a:endParaRPr>
          </a:p>
          <a:p>
            <a:pPr>
              <a:spcBef>
                <a:spcPts val="600"/>
              </a:spcBef>
              <a:buFont typeface="Arial" panose="020B0604020202020204" pitchFamily="34" charset="0"/>
              <a:buChar char="•"/>
            </a:pPr>
            <a:r>
              <a:rPr lang="zh-CN" altLang="en-US" sz="1600" dirty="0">
                <a:solidFill>
                  <a:srgbClr val="FFFFFF"/>
                </a:solidFill>
                <a:latin typeface="微软雅黑" panose="020B0503020204020204" pitchFamily="34" charset="-122"/>
                <a:ea typeface="微软雅黑" panose="020B0503020204020204" pitchFamily="34" charset="-122"/>
              </a:rPr>
              <a:t>面向应届毕业生、从事或将要从事</a:t>
            </a:r>
            <a:r>
              <a:rPr lang="en-US" altLang="zh-CN" sz="1600" dirty="0">
                <a:solidFill>
                  <a:srgbClr val="FFFFFF"/>
                </a:solidFill>
                <a:latin typeface="微软雅黑" panose="020B0503020204020204" pitchFamily="34" charset="-122"/>
                <a:ea typeface="微软雅黑" panose="020B0503020204020204" pitchFamily="34" charset="-122"/>
              </a:rPr>
              <a:t>IT</a:t>
            </a:r>
            <a:r>
              <a:rPr lang="zh-CN" altLang="en-US" sz="1600" dirty="0">
                <a:solidFill>
                  <a:srgbClr val="FFFFFF"/>
                </a:solidFill>
                <a:latin typeface="微软雅黑" panose="020B0503020204020204" pitchFamily="34" charset="-122"/>
                <a:ea typeface="微软雅黑" panose="020B0503020204020204" pitchFamily="34" charset="-122"/>
              </a:rPr>
              <a:t>领域专业技术与技术管理人员，以及高校计算机专业招考研究生的复试对象</a:t>
            </a:r>
            <a:endParaRPr lang="en-US" altLang="zh-CN" sz="1600" dirty="0">
              <a:solidFill>
                <a:srgbClr val="FFFFFF"/>
              </a:solidFill>
              <a:latin typeface="微软雅黑" panose="020B0503020204020204" pitchFamily="34" charset="-122"/>
              <a:ea typeface="微软雅黑" panose="020B0503020204020204" pitchFamily="34" charset="-122"/>
            </a:endParaRPr>
          </a:p>
          <a:p>
            <a:pPr>
              <a:spcBef>
                <a:spcPts val="600"/>
              </a:spcBef>
              <a:buFont typeface="Arial" panose="020B0604020202020204" pitchFamily="34" charset="0"/>
              <a:buChar char="•"/>
            </a:pPr>
            <a:r>
              <a:rPr lang="zh-CN" altLang="en-US" sz="1600" dirty="0">
                <a:solidFill>
                  <a:srgbClr val="FFFFFF"/>
                </a:solidFill>
                <a:latin typeface="微软雅黑" panose="020B0503020204020204" pitchFamily="34" charset="-122"/>
                <a:ea typeface="微软雅黑" panose="020B0503020204020204" pitchFamily="34" charset="-122"/>
              </a:rPr>
              <a:t>重点考察被认证者的实际编程能力，便于有关单位甄别及吸纳具有真才实学的技术人才</a:t>
            </a:r>
          </a:p>
        </p:txBody>
      </p:sp>
      <p:pic>
        <p:nvPicPr>
          <p:cNvPr id="131" name="图片 130"/>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787091" y="1832283"/>
            <a:ext cx="2632981" cy="1974736"/>
          </a:xfrm>
          <a:prstGeom prst="rect">
            <a:avLst/>
          </a:prstGeom>
          <a:ln>
            <a:noFill/>
          </a:ln>
          <a:effectLst>
            <a:outerShdw blurRad="292100" dist="139700" dir="2700000" algn="tl" rotWithShape="0">
              <a:srgbClr val="333333">
                <a:alpha val="65000"/>
              </a:srgbClr>
            </a:outerShdw>
          </a:effectLst>
        </p:spPr>
      </p:pic>
      <p:pic>
        <p:nvPicPr>
          <p:cNvPr id="132" name="图片 131"/>
          <p:cNvPicPr>
            <a:picLocks noChangeAspect="1"/>
          </p:cNvPicPr>
          <p:nvPr/>
        </p:nvPicPr>
        <p:blipFill rotWithShape="1">
          <a:blip r:embed="rId3">
            <a:extLst>
              <a:ext uri="{28A0092B-C50C-407E-A947-70E740481C1C}">
                <a14:useLocalDpi xmlns:a14="http://schemas.microsoft.com/office/drawing/2010/main" xmlns="" val="0"/>
              </a:ext>
            </a:extLst>
          </a:blip>
          <a:srcRect l="24661" r="21563"/>
          <a:stretch/>
        </p:blipFill>
        <p:spPr>
          <a:xfrm>
            <a:off x="265193" y="4187872"/>
            <a:ext cx="3224464" cy="19712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804944675"/>
      </p:ext>
    </p:extLst>
  </p:cSld>
  <p:clrMapOvr>
    <a:masterClrMapping/>
  </p:clrMapOvr>
  <mc:AlternateContent xmlns:mc="http://schemas.openxmlformats.org/markup-compatibility/2006">
    <mc:Choice xmlns:p14="http://schemas.microsoft.com/office/powerpoint/2010/main" xmlns="" Requires="p14">
      <p:transition spd="slow" p14:dur="1200">
        <p14:prism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5"/>
          <p:cNvSpPr>
            <a:spLocks noChangeArrowheads="1"/>
          </p:cNvSpPr>
          <p:nvPr/>
        </p:nvSpPr>
        <p:spPr bwMode="auto">
          <a:xfrm>
            <a:off x="2797002" y="1076387"/>
            <a:ext cx="3877665"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18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159" name="组合 158"/>
          <p:cNvGrpSpPr/>
          <p:nvPr/>
        </p:nvGrpSpPr>
        <p:grpSpPr>
          <a:xfrm rot="10800000" flipV="1">
            <a:off x="2878760" y="161154"/>
            <a:ext cx="2188565" cy="227361"/>
            <a:chOff x="2852738" y="1754188"/>
            <a:chExt cx="9117012" cy="1565275"/>
          </a:xfrm>
          <a:solidFill>
            <a:srgbClr val="00B4EB"/>
          </a:solidFill>
        </p:grpSpPr>
        <p:sp>
          <p:nvSpPr>
            <p:cNvPr id="160" name="Rectangle 9"/>
            <p:cNvSpPr>
              <a:spLocks noChangeArrowheads="1"/>
            </p:cNvSpPr>
            <p:nvPr/>
          </p:nvSpPr>
          <p:spPr bwMode="auto">
            <a:xfrm>
              <a:off x="8283575" y="2538413"/>
              <a:ext cx="1939925" cy="428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Rectangle 10"/>
            <p:cNvSpPr>
              <a:spLocks noChangeArrowheads="1"/>
            </p:cNvSpPr>
            <p:nvPr/>
          </p:nvSpPr>
          <p:spPr bwMode="auto">
            <a:xfrm>
              <a:off x="6159500" y="2811463"/>
              <a:ext cx="193992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Rectangle 11"/>
            <p:cNvSpPr>
              <a:spLocks noChangeArrowheads="1"/>
            </p:cNvSpPr>
            <p:nvPr/>
          </p:nvSpPr>
          <p:spPr bwMode="auto">
            <a:xfrm>
              <a:off x="2852738" y="2811463"/>
              <a:ext cx="301942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2"/>
            <p:cNvSpPr>
              <a:spLocks/>
            </p:cNvSpPr>
            <p:nvPr/>
          </p:nvSpPr>
          <p:spPr bwMode="auto">
            <a:xfrm>
              <a:off x="7974013" y="2538413"/>
              <a:ext cx="434975" cy="314325"/>
            </a:xfrm>
            <a:custGeom>
              <a:avLst/>
              <a:gdLst>
                <a:gd name="T0" fmla="*/ 0 w 274"/>
                <a:gd name="T1" fmla="*/ 198 h 198"/>
                <a:gd name="T2" fmla="*/ 195 w 274"/>
                <a:gd name="T3" fmla="*/ 0 h 198"/>
                <a:gd name="T4" fmla="*/ 274 w 274"/>
                <a:gd name="T5" fmla="*/ 0 h 198"/>
                <a:gd name="T6" fmla="*/ 79 w 274"/>
                <a:gd name="T7" fmla="*/ 198 h 198"/>
                <a:gd name="T8" fmla="*/ 0 w 274"/>
                <a:gd name="T9" fmla="*/ 198 h 198"/>
              </a:gdLst>
              <a:ahLst/>
              <a:cxnLst>
                <a:cxn ang="0">
                  <a:pos x="T0" y="T1"/>
                </a:cxn>
                <a:cxn ang="0">
                  <a:pos x="T2" y="T3"/>
                </a:cxn>
                <a:cxn ang="0">
                  <a:pos x="T4" y="T5"/>
                </a:cxn>
                <a:cxn ang="0">
                  <a:pos x="T6" y="T7"/>
                </a:cxn>
                <a:cxn ang="0">
                  <a:pos x="T8" y="T9"/>
                </a:cxn>
              </a:cxnLst>
              <a:rect l="0" t="0" r="r" b="b"/>
              <a:pathLst>
                <a:path w="274" h="198">
                  <a:moveTo>
                    <a:pt x="0" y="198"/>
                  </a:moveTo>
                  <a:lnTo>
                    <a:pt x="195" y="0"/>
                  </a:lnTo>
                  <a:lnTo>
                    <a:pt x="274" y="0"/>
                  </a:lnTo>
                  <a:lnTo>
                    <a:pt x="79" y="198"/>
                  </a:ln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3"/>
            <p:cNvSpPr>
              <a:spLocks/>
            </p:cNvSpPr>
            <p:nvPr/>
          </p:nvSpPr>
          <p:spPr bwMode="auto">
            <a:xfrm>
              <a:off x="7935913" y="2351088"/>
              <a:ext cx="438150" cy="314325"/>
            </a:xfrm>
            <a:custGeom>
              <a:avLst/>
              <a:gdLst>
                <a:gd name="T0" fmla="*/ 0 w 276"/>
                <a:gd name="T1" fmla="*/ 198 h 198"/>
                <a:gd name="T2" fmla="*/ 197 w 276"/>
                <a:gd name="T3" fmla="*/ 0 h 198"/>
                <a:gd name="T4" fmla="*/ 276 w 276"/>
                <a:gd name="T5" fmla="*/ 0 h 198"/>
                <a:gd name="T6" fmla="*/ 79 w 276"/>
                <a:gd name="T7" fmla="*/ 198 h 198"/>
                <a:gd name="T8" fmla="*/ 0 w 276"/>
                <a:gd name="T9" fmla="*/ 198 h 198"/>
              </a:gdLst>
              <a:ahLst/>
              <a:cxnLst>
                <a:cxn ang="0">
                  <a:pos x="T0" y="T1"/>
                </a:cxn>
                <a:cxn ang="0">
                  <a:pos x="T2" y="T3"/>
                </a:cxn>
                <a:cxn ang="0">
                  <a:pos x="T4" y="T5"/>
                </a:cxn>
                <a:cxn ang="0">
                  <a:pos x="T6" y="T7"/>
                </a:cxn>
                <a:cxn ang="0">
                  <a:pos x="T8" y="T9"/>
                </a:cxn>
              </a:cxnLst>
              <a:rect l="0" t="0" r="r" b="b"/>
              <a:pathLst>
                <a:path w="276" h="198">
                  <a:moveTo>
                    <a:pt x="0" y="198"/>
                  </a:moveTo>
                  <a:lnTo>
                    <a:pt x="197" y="0"/>
                  </a:lnTo>
                  <a:lnTo>
                    <a:pt x="276" y="0"/>
                  </a:lnTo>
                  <a:lnTo>
                    <a:pt x="79" y="198"/>
                  </a:ln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4"/>
            <p:cNvSpPr>
              <a:spLocks/>
            </p:cNvSpPr>
            <p:nvPr/>
          </p:nvSpPr>
          <p:spPr bwMode="auto">
            <a:xfrm>
              <a:off x="8134350" y="2943226"/>
              <a:ext cx="139700" cy="104775"/>
            </a:xfrm>
            <a:custGeom>
              <a:avLst/>
              <a:gdLst>
                <a:gd name="T0" fmla="*/ 0 w 88"/>
                <a:gd name="T1" fmla="*/ 66 h 66"/>
                <a:gd name="T2" fmla="*/ 64 w 88"/>
                <a:gd name="T3" fmla="*/ 0 h 66"/>
                <a:gd name="T4" fmla="*/ 88 w 88"/>
                <a:gd name="T5" fmla="*/ 0 h 66"/>
                <a:gd name="T6" fmla="*/ 24 w 88"/>
                <a:gd name="T7" fmla="*/ 66 h 66"/>
                <a:gd name="T8" fmla="*/ 0 w 88"/>
                <a:gd name="T9" fmla="*/ 66 h 66"/>
              </a:gdLst>
              <a:ahLst/>
              <a:cxnLst>
                <a:cxn ang="0">
                  <a:pos x="T0" y="T1"/>
                </a:cxn>
                <a:cxn ang="0">
                  <a:pos x="T2" y="T3"/>
                </a:cxn>
                <a:cxn ang="0">
                  <a:pos x="T4" y="T5"/>
                </a:cxn>
                <a:cxn ang="0">
                  <a:pos x="T6" y="T7"/>
                </a:cxn>
                <a:cxn ang="0">
                  <a:pos x="T8" y="T9"/>
                </a:cxn>
              </a:cxnLst>
              <a:rect l="0" t="0" r="r" b="b"/>
              <a:pathLst>
                <a:path w="88" h="66">
                  <a:moveTo>
                    <a:pt x="0" y="66"/>
                  </a:moveTo>
                  <a:lnTo>
                    <a:pt x="64" y="0"/>
                  </a:lnTo>
                  <a:lnTo>
                    <a:pt x="88" y="0"/>
                  </a:lnTo>
                  <a:lnTo>
                    <a:pt x="24" y="66"/>
                  </a:lnTo>
                  <a:lnTo>
                    <a:pt x="0" y="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5"/>
            <p:cNvSpPr>
              <a:spLocks/>
            </p:cNvSpPr>
            <p:nvPr/>
          </p:nvSpPr>
          <p:spPr bwMode="auto">
            <a:xfrm>
              <a:off x="8421688" y="3138488"/>
              <a:ext cx="123825" cy="119063"/>
            </a:xfrm>
            <a:custGeom>
              <a:avLst/>
              <a:gdLst>
                <a:gd name="T0" fmla="*/ 78 w 78"/>
                <a:gd name="T1" fmla="*/ 75 h 75"/>
                <a:gd name="T2" fmla="*/ 24 w 78"/>
                <a:gd name="T3" fmla="*/ 0 h 75"/>
                <a:gd name="T4" fmla="*/ 0 w 78"/>
                <a:gd name="T5" fmla="*/ 0 h 75"/>
                <a:gd name="T6" fmla="*/ 58 w 78"/>
                <a:gd name="T7" fmla="*/ 75 h 75"/>
                <a:gd name="T8" fmla="*/ 78 w 78"/>
                <a:gd name="T9" fmla="*/ 75 h 75"/>
              </a:gdLst>
              <a:ahLst/>
              <a:cxnLst>
                <a:cxn ang="0">
                  <a:pos x="T0" y="T1"/>
                </a:cxn>
                <a:cxn ang="0">
                  <a:pos x="T2" y="T3"/>
                </a:cxn>
                <a:cxn ang="0">
                  <a:pos x="T4" y="T5"/>
                </a:cxn>
                <a:cxn ang="0">
                  <a:pos x="T6" y="T7"/>
                </a:cxn>
                <a:cxn ang="0">
                  <a:pos x="T8" y="T9"/>
                </a:cxn>
              </a:cxnLst>
              <a:rect l="0" t="0" r="r" b="b"/>
              <a:pathLst>
                <a:path w="78" h="75">
                  <a:moveTo>
                    <a:pt x="78" y="75"/>
                  </a:moveTo>
                  <a:lnTo>
                    <a:pt x="24" y="0"/>
                  </a:lnTo>
                  <a:lnTo>
                    <a:pt x="0" y="0"/>
                  </a:lnTo>
                  <a:lnTo>
                    <a:pt x="58" y="75"/>
                  </a:lnTo>
                  <a:lnTo>
                    <a:pt x="78"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6"/>
            <p:cNvSpPr>
              <a:spLocks/>
            </p:cNvSpPr>
            <p:nvPr/>
          </p:nvSpPr>
          <p:spPr bwMode="auto">
            <a:xfrm>
              <a:off x="10191750" y="1838326"/>
              <a:ext cx="735012" cy="742950"/>
            </a:xfrm>
            <a:custGeom>
              <a:avLst/>
              <a:gdLst>
                <a:gd name="T0" fmla="*/ 0 w 463"/>
                <a:gd name="T1" fmla="*/ 447 h 468"/>
                <a:gd name="T2" fmla="*/ 443 w 463"/>
                <a:gd name="T3" fmla="*/ 0 h 468"/>
                <a:gd name="T4" fmla="*/ 463 w 463"/>
                <a:gd name="T5" fmla="*/ 19 h 468"/>
                <a:gd name="T6" fmla="*/ 20 w 463"/>
                <a:gd name="T7" fmla="*/ 468 h 468"/>
                <a:gd name="T8" fmla="*/ 0 w 463"/>
                <a:gd name="T9" fmla="*/ 447 h 468"/>
              </a:gdLst>
              <a:ahLst/>
              <a:cxnLst>
                <a:cxn ang="0">
                  <a:pos x="T0" y="T1"/>
                </a:cxn>
                <a:cxn ang="0">
                  <a:pos x="T2" y="T3"/>
                </a:cxn>
                <a:cxn ang="0">
                  <a:pos x="T4" y="T5"/>
                </a:cxn>
                <a:cxn ang="0">
                  <a:pos x="T6" y="T7"/>
                </a:cxn>
                <a:cxn ang="0">
                  <a:pos x="T8" y="T9"/>
                </a:cxn>
              </a:cxnLst>
              <a:rect l="0" t="0" r="r" b="b"/>
              <a:pathLst>
                <a:path w="463" h="468">
                  <a:moveTo>
                    <a:pt x="0" y="447"/>
                  </a:moveTo>
                  <a:lnTo>
                    <a:pt x="443" y="0"/>
                  </a:lnTo>
                  <a:lnTo>
                    <a:pt x="463" y="19"/>
                  </a:lnTo>
                  <a:lnTo>
                    <a:pt x="20" y="468"/>
                  </a:lnTo>
                  <a:lnTo>
                    <a:pt x="0" y="4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Rectangle 17"/>
            <p:cNvSpPr>
              <a:spLocks noChangeArrowheads="1"/>
            </p:cNvSpPr>
            <p:nvPr/>
          </p:nvSpPr>
          <p:spPr bwMode="auto">
            <a:xfrm>
              <a:off x="8277225" y="2351088"/>
              <a:ext cx="170497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Rectangle 18"/>
            <p:cNvSpPr>
              <a:spLocks noChangeArrowheads="1"/>
            </p:cNvSpPr>
            <p:nvPr/>
          </p:nvSpPr>
          <p:spPr bwMode="auto">
            <a:xfrm>
              <a:off x="8235950" y="2943226"/>
              <a:ext cx="29098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Rectangle 19"/>
            <p:cNvSpPr>
              <a:spLocks noChangeArrowheads="1"/>
            </p:cNvSpPr>
            <p:nvPr/>
          </p:nvSpPr>
          <p:spPr bwMode="auto">
            <a:xfrm>
              <a:off x="6592888" y="3024188"/>
              <a:ext cx="1579562"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Rectangle 20"/>
            <p:cNvSpPr>
              <a:spLocks noChangeArrowheads="1"/>
            </p:cNvSpPr>
            <p:nvPr/>
          </p:nvSpPr>
          <p:spPr bwMode="auto">
            <a:xfrm>
              <a:off x="6877050" y="3138488"/>
              <a:ext cx="158273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Rectangle 21"/>
            <p:cNvSpPr>
              <a:spLocks noChangeArrowheads="1"/>
            </p:cNvSpPr>
            <p:nvPr/>
          </p:nvSpPr>
          <p:spPr bwMode="auto">
            <a:xfrm>
              <a:off x="8513763" y="3232151"/>
              <a:ext cx="1579562"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Rectangle 22"/>
            <p:cNvSpPr>
              <a:spLocks noChangeArrowheads="1"/>
            </p:cNvSpPr>
            <p:nvPr/>
          </p:nvSpPr>
          <p:spPr bwMode="auto">
            <a:xfrm>
              <a:off x="7269163" y="2641601"/>
              <a:ext cx="792162"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Rectangle 23"/>
            <p:cNvSpPr>
              <a:spLocks noChangeArrowheads="1"/>
            </p:cNvSpPr>
            <p:nvPr/>
          </p:nvSpPr>
          <p:spPr bwMode="auto">
            <a:xfrm>
              <a:off x="7269163" y="2351088"/>
              <a:ext cx="100806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Rectangle 24"/>
            <p:cNvSpPr>
              <a:spLocks noChangeArrowheads="1"/>
            </p:cNvSpPr>
            <p:nvPr/>
          </p:nvSpPr>
          <p:spPr bwMode="auto">
            <a:xfrm>
              <a:off x="7094538" y="2351088"/>
              <a:ext cx="698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Rectangle 25"/>
            <p:cNvSpPr>
              <a:spLocks noChangeArrowheads="1"/>
            </p:cNvSpPr>
            <p:nvPr/>
          </p:nvSpPr>
          <p:spPr bwMode="auto">
            <a:xfrm>
              <a:off x="6586538" y="2351088"/>
              <a:ext cx="6667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Rectangle 26"/>
            <p:cNvSpPr>
              <a:spLocks noChangeArrowheads="1"/>
            </p:cNvSpPr>
            <p:nvPr/>
          </p:nvSpPr>
          <p:spPr bwMode="auto">
            <a:xfrm>
              <a:off x="6299200" y="2351088"/>
              <a:ext cx="22066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Rectangle 27"/>
            <p:cNvSpPr>
              <a:spLocks noChangeArrowheads="1"/>
            </p:cNvSpPr>
            <p:nvPr/>
          </p:nvSpPr>
          <p:spPr bwMode="auto">
            <a:xfrm>
              <a:off x="5715000" y="2351088"/>
              <a:ext cx="5143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Rectangle 28"/>
            <p:cNvSpPr>
              <a:spLocks noChangeArrowheads="1"/>
            </p:cNvSpPr>
            <p:nvPr/>
          </p:nvSpPr>
          <p:spPr bwMode="auto">
            <a:xfrm>
              <a:off x="7377113" y="2568576"/>
              <a:ext cx="684212"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Rectangle 29"/>
            <p:cNvSpPr>
              <a:spLocks noChangeArrowheads="1"/>
            </p:cNvSpPr>
            <p:nvPr/>
          </p:nvSpPr>
          <p:spPr bwMode="auto">
            <a:xfrm>
              <a:off x="6643688" y="2568576"/>
              <a:ext cx="682625"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Rectangle 30"/>
            <p:cNvSpPr>
              <a:spLocks noChangeArrowheads="1"/>
            </p:cNvSpPr>
            <p:nvPr/>
          </p:nvSpPr>
          <p:spPr bwMode="auto">
            <a:xfrm>
              <a:off x="7473950" y="2490788"/>
              <a:ext cx="6794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Rectangle 31"/>
            <p:cNvSpPr>
              <a:spLocks noChangeArrowheads="1"/>
            </p:cNvSpPr>
            <p:nvPr/>
          </p:nvSpPr>
          <p:spPr bwMode="auto">
            <a:xfrm>
              <a:off x="7170738" y="2490788"/>
              <a:ext cx="2651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Rectangle 32"/>
            <p:cNvSpPr>
              <a:spLocks noChangeArrowheads="1"/>
            </p:cNvSpPr>
            <p:nvPr/>
          </p:nvSpPr>
          <p:spPr bwMode="auto">
            <a:xfrm>
              <a:off x="7423150" y="2422526"/>
              <a:ext cx="7842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Rectangle 33"/>
            <p:cNvSpPr>
              <a:spLocks noChangeArrowheads="1"/>
            </p:cNvSpPr>
            <p:nvPr/>
          </p:nvSpPr>
          <p:spPr bwMode="auto">
            <a:xfrm>
              <a:off x="5173663" y="2422526"/>
              <a:ext cx="21939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Rectangle 34"/>
            <p:cNvSpPr>
              <a:spLocks noChangeArrowheads="1"/>
            </p:cNvSpPr>
            <p:nvPr/>
          </p:nvSpPr>
          <p:spPr bwMode="auto">
            <a:xfrm>
              <a:off x="6643688" y="2490788"/>
              <a:ext cx="48577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Rectangle 35"/>
            <p:cNvSpPr>
              <a:spLocks noChangeArrowheads="1"/>
            </p:cNvSpPr>
            <p:nvPr/>
          </p:nvSpPr>
          <p:spPr bwMode="auto">
            <a:xfrm>
              <a:off x="6305550" y="2490788"/>
              <a:ext cx="24288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Rectangle 36"/>
            <p:cNvSpPr>
              <a:spLocks noChangeArrowheads="1"/>
            </p:cNvSpPr>
            <p:nvPr/>
          </p:nvSpPr>
          <p:spPr bwMode="auto">
            <a:xfrm>
              <a:off x="5853113" y="2490788"/>
              <a:ext cx="24130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Rectangle 37"/>
            <p:cNvSpPr>
              <a:spLocks noChangeArrowheads="1"/>
            </p:cNvSpPr>
            <p:nvPr/>
          </p:nvSpPr>
          <p:spPr bwMode="auto">
            <a:xfrm>
              <a:off x="5399088" y="2490788"/>
              <a:ext cx="2397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Rectangle 38"/>
            <p:cNvSpPr>
              <a:spLocks noChangeArrowheads="1"/>
            </p:cNvSpPr>
            <p:nvPr/>
          </p:nvSpPr>
          <p:spPr bwMode="auto">
            <a:xfrm>
              <a:off x="4943475" y="2490788"/>
              <a:ext cx="24288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Rectangle 39"/>
            <p:cNvSpPr>
              <a:spLocks noChangeArrowheads="1"/>
            </p:cNvSpPr>
            <p:nvPr/>
          </p:nvSpPr>
          <p:spPr bwMode="auto">
            <a:xfrm>
              <a:off x="5737225" y="2641601"/>
              <a:ext cx="14239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Rectangle 40"/>
            <p:cNvSpPr>
              <a:spLocks noChangeArrowheads="1"/>
            </p:cNvSpPr>
            <p:nvPr/>
          </p:nvSpPr>
          <p:spPr bwMode="auto">
            <a:xfrm>
              <a:off x="6251575" y="3024188"/>
              <a:ext cx="24923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Rectangle 41"/>
            <p:cNvSpPr>
              <a:spLocks noChangeArrowheads="1"/>
            </p:cNvSpPr>
            <p:nvPr/>
          </p:nvSpPr>
          <p:spPr bwMode="auto">
            <a:xfrm>
              <a:off x="4827588" y="3024188"/>
              <a:ext cx="13477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Rectangle 42"/>
            <p:cNvSpPr>
              <a:spLocks noChangeArrowheads="1"/>
            </p:cNvSpPr>
            <p:nvPr/>
          </p:nvSpPr>
          <p:spPr bwMode="auto">
            <a:xfrm>
              <a:off x="4627563" y="3024188"/>
              <a:ext cx="127000"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Rectangle 43"/>
            <p:cNvSpPr>
              <a:spLocks noChangeArrowheads="1"/>
            </p:cNvSpPr>
            <p:nvPr/>
          </p:nvSpPr>
          <p:spPr bwMode="auto">
            <a:xfrm>
              <a:off x="4429125" y="3024188"/>
              <a:ext cx="1285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Rectangle 44"/>
            <p:cNvSpPr>
              <a:spLocks noChangeArrowheads="1"/>
            </p:cNvSpPr>
            <p:nvPr/>
          </p:nvSpPr>
          <p:spPr bwMode="auto">
            <a:xfrm>
              <a:off x="3465513" y="3024188"/>
              <a:ext cx="8778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Rectangle 45"/>
            <p:cNvSpPr>
              <a:spLocks noChangeArrowheads="1"/>
            </p:cNvSpPr>
            <p:nvPr/>
          </p:nvSpPr>
          <p:spPr bwMode="auto">
            <a:xfrm>
              <a:off x="5695950" y="2882901"/>
              <a:ext cx="520223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Rectangle 46"/>
            <p:cNvSpPr>
              <a:spLocks noChangeArrowheads="1"/>
            </p:cNvSpPr>
            <p:nvPr/>
          </p:nvSpPr>
          <p:spPr bwMode="auto">
            <a:xfrm>
              <a:off x="4043363" y="2882901"/>
              <a:ext cx="11620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Rectangle 47"/>
            <p:cNvSpPr>
              <a:spLocks noChangeArrowheads="1"/>
            </p:cNvSpPr>
            <p:nvPr/>
          </p:nvSpPr>
          <p:spPr bwMode="auto">
            <a:xfrm>
              <a:off x="3076575" y="2882901"/>
              <a:ext cx="5683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48"/>
            <p:cNvSpPr>
              <a:spLocks/>
            </p:cNvSpPr>
            <p:nvPr/>
          </p:nvSpPr>
          <p:spPr bwMode="auto">
            <a:xfrm>
              <a:off x="11126788" y="2205038"/>
              <a:ext cx="754062" cy="762000"/>
            </a:xfrm>
            <a:custGeom>
              <a:avLst/>
              <a:gdLst>
                <a:gd name="T0" fmla="*/ 0 w 475"/>
                <a:gd name="T1" fmla="*/ 469 h 480"/>
                <a:gd name="T2" fmla="*/ 463 w 475"/>
                <a:gd name="T3" fmla="*/ 0 h 480"/>
                <a:gd name="T4" fmla="*/ 475 w 475"/>
                <a:gd name="T5" fmla="*/ 10 h 480"/>
                <a:gd name="T6" fmla="*/ 12 w 475"/>
                <a:gd name="T7" fmla="*/ 480 h 480"/>
                <a:gd name="T8" fmla="*/ 0 w 475"/>
                <a:gd name="T9" fmla="*/ 469 h 480"/>
              </a:gdLst>
              <a:ahLst/>
              <a:cxnLst>
                <a:cxn ang="0">
                  <a:pos x="T0" y="T1"/>
                </a:cxn>
                <a:cxn ang="0">
                  <a:pos x="T2" y="T3"/>
                </a:cxn>
                <a:cxn ang="0">
                  <a:pos x="T4" y="T5"/>
                </a:cxn>
                <a:cxn ang="0">
                  <a:pos x="T6" y="T7"/>
                </a:cxn>
                <a:cxn ang="0">
                  <a:pos x="T8" y="T9"/>
                </a:cxn>
              </a:cxnLst>
              <a:rect l="0" t="0" r="r" b="b"/>
              <a:pathLst>
                <a:path w="475" h="480">
                  <a:moveTo>
                    <a:pt x="0" y="469"/>
                  </a:moveTo>
                  <a:lnTo>
                    <a:pt x="463" y="0"/>
                  </a:lnTo>
                  <a:lnTo>
                    <a:pt x="475" y="10"/>
                  </a:lnTo>
                  <a:lnTo>
                    <a:pt x="12" y="480"/>
                  </a:lnTo>
                  <a:lnTo>
                    <a:pt x="0" y="4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49"/>
            <p:cNvSpPr>
              <a:spLocks/>
            </p:cNvSpPr>
            <p:nvPr/>
          </p:nvSpPr>
          <p:spPr bwMode="auto">
            <a:xfrm>
              <a:off x="10879138" y="2470151"/>
              <a:ext cx="430212" cy="434975"/>
            </a:xfrm>
            <a:custGeom>
              <a:avLst/>
              <a:gdLst>
                <a:gd name="T0" fmla="*/ 0 w 271"/>
                <a:gd name="T1" fmla="*/ 264 h 274"/>
                <a:gd name="T2" fmla="*/ 259 w 271"/>
                <a:gd name="T3" fmla="*/ 0 h 274"/>
                <a:gd name="T4" fmla="*/ 271 w 271"/>
                <a:gd name="T5" fmla="*/ 10 h 274"/>
                <a:gd name="T6" fmla="*/ 12 w 271"/>
                <a:gd name="T7" fmla="*/ 274 h 274"/>
                <a:gd name="T8" fmla="*/ 0 w 271"/>
                <a:gd name="T9" fmla="*/ 264 h 274"/>
              </a:gdLst>
              <a:ahLst/>
              <a:cxnLst>
                <a:cxn ang="0">
                  <a:pos x="T0" y="T1"/>
                </a:cxn>
                <a:cxn ang="0">
                  <a:pos x="T2" y="T3"/>
                </a:cxn>
                <a:cxn ang="0">
                  <a:pos x="T4" y="T5"/>
                </a:cxn>
                <a:cxn ang="0">
                  <a:pos x="T6" y="T7"/>
                </a:cxn>
                <a:cxn ang="0">
                  <a:pos x="T8" y="T9"/>
                </a:cxn>
              </a:cxnLst>
              <a:rect l="0" t="0" r="r" b="b"/>
              <a:pathLst>
                <a:path w="271" h="274">
                  <a:moveTo>
                    <a:pt x="0" y="264"/>
                  </a:moveTo>
                  <a:lnTo>
                    <a:pt x="259" y="0"/>
                  </a:lnTo>
                  <a:lnTo>
                    <a:pt x="271" y="10"/>
                  </a:lnTo>
                  <a:lnTo>
                    <a:pt x="12" y="274"/>
                  </a:lnTo>
                  <a:lnTo>
                    <a:pt x="0" y="2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Oval 50"/>
            <p:cNvSpPr>
              <a:spLocks noChangeArrowheads="1"/>
            </p:cNvSpPr>
            <p:nvPr/>
          </p:nvSpPr>
          <p:spPr bwMode="auto">
            <a:xfrm>
              <a:off x="11755438" y="2093913"/>
              <a:ext cx="214312" cy="2174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Oval 51"/>
            <p:cNvSpPr>
              <a:spLocks noChangeArrowheads="1"/>
            </p:cNvSpPr>
            <p:nvPr/>
          </p:nvSpPr>
          <p:spPr bwMode="auto">
            <a:xfrm>
              <a:off x="10801350" y="1754188"/>
              <a:ext cx="214312" cy="2174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Oval 52"/>
            <p:cNvSpPr>
              <a:spLocks noChangeArrowheads="1"/>
            </p:cNvSpPr>
            <p:nvPr/>
          </p:nvSpPr>
          <p:spPr bwMode="auto">
            <a:xfrm>
              <a:off x="11236325" y="2413001"/>
              <a:ext cx="146050" cy="1476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Oval 53"/>
            <p:cNvSpPr>
              <a:spLocks noChangeArrowheads="1"/>
            </p:cNvSpPr>
            <p:nvPr/>
          </p:nvSpPr>
          <p:spPr bwMode="auto">
            <a:xfrm>
              <a:off x="10020300" y="3170238"/>
              <a:ext cx="149225" cy="1492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Oval 54"/>
            <p:cNvSpPr>
              <a:spLocks noChangeArrowheads="1"/>
            </p:cNvSpPr>
            <p:nvPr/>
          </p:nvSpPr>
          <p:spPr bwMode="auto">
            <a:xfrm>
              <a:off x="9910763" y="2276476"/>
              <a:ext cx="179387" cy="1809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p:cNvGrpSpPr/>
          <p:nvPr/>
        </p:nvGrpSpPr>
        <p:grpSpPr>
          <a:xfrm>
            <a:off x="5620422" y="79672"/>
            <a:ext cx="981472" cy="994082"/>
            <a:chOff x="3983038" y="1357313"/>
            <a:chExt cx="4078288" cy="4130675"/>
          </a:xfrm>
          <a:solidFill>
            <a:schemeClr val="bg1">
              <a:alpha val="40000"/>
            </a:schemeClr>
          </a:solidFill>
        </p:grpSpPr>
        <p:sp>
          <p:nvSpPr>
            <p:cNvPr id="217"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0" name="文本框 259"/>
          <p:cNvSpPr txBox="1"/>
          <p:nvPr/>
        </p:nvSpPr>
        <p:spPr>
          <a:xfrm>
            <a:off x="0" y="439597"/>
            <a:ext cx="5570756" cy="523220"/>
          </a:xfrm>
          <a:prstGeom prst="rect">
            <a:avLst/>
          </a:prstGeom>
          <a:noFill/>
        </p:spPr>
        <p:txBody>
          <a:bodyPr wrap="non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多样化服务全面覆盖各种需求会员</a:t>
            </a:r>
          </a:p>
        </p:txBody>
      </p:sp>
      <p:sp>
        <p:nvSpPr>
          <p:cNvPr id="261" name="Rectangle 5"/>
          <p:cNvSpPr>
            <a:spLocks noChangeArrowheads="1"/>
          </p:cNvSpPr>
          <p:nvPr/>
        </p:nvSpPr>
        <p:spPr bwMode="auto">
          <a:xfrm>
            <a:off x="4868630" y="211215"/>
            <a:ext cx="1445909" cy="76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7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262" name="组合 261"/>
          <p:cNvGrpSpPr/>
          <p:nvPr/>
        </p:nvGrpSpPr>
        <p:grpSpPr>
          <a:xfrm>
            <a:off x="243724" y="79119"/>
            <a:ext cx="4519601" cy="215951"/>
            <a:chOff x="635390" y="1254898"/>
            <a:chExt cx="4519601" cy="215951"/>
          </a:xfrm>
        </p:grpSpPr>
        <p:sp>
          <p:nvSpPr>
            <p:cNvPr id="263" name="椭圆 262"/>
            <p:cNvSpPr/>
            <p:nvPr/>
          </p:nvSpPr>
          <p:spPr>
            <a:xfrm>
              <a:off x="2287483"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p:cNvSpPr/>
            <p:nvPr/>
          </p:nvSpPr>
          <p:spPr>
            <a:xfrm>
              <a:off x="2531209"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p:cNvSpPr/>
            <p:nvPr/>
          </p:nvSpPr>
          <p:spPr>
            <a:xfrm>
              <a:off x="2703498"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p:nvPr/>
          </p:nvSpPr>
          <p:spPr>
            <a:xfrm>
              <a:off x="3089861" y="1254898"/>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7" name="直接连接符 266"/>
            <p:cNvCxnSpPr/>
            <p:nvPr/>
          </p:nvCxnSpPr>
          <p:spPr>
            <a:xfrm>
              <a:off x="635390" y="1470849"/>
              <a:ext cx="4519601" cy="0"/>
            </a:xfrm>
            <a:prstGeom prst="line">
              <a:avLst/>
            </a:prstGeom>
            <a:ln>
              <a:solidFill>
                <a:srgbClr val="00B4EB"/>
              </a:solidFill>
              <a:prstDash val="sysDash"/>
            </a:ln>
          </p:spPr>
          <p:style>
            <a:lnRef idx="1">
              <a:schemeClr val="accent1"/>
            </a:lnRef>
            <a:fillRef idx="0">
              <a:schemeClr val="accent1"/>
            </a:fillRef>
            <a:effectRef idx="0">
              <a:schemeClr val="accent1"/>
            </a:effectRef>
            <a:fontRef idx="minor">
              <a:schemeClr val="tx1"/>
            </a:fontRef>
          </p:style>
        </p:cxnSp>
      </p:grpSp>
      <p:sp>
        <p:nvSpPr>
          <p:cNvPr id="268" name="椭圆 267"/>
          <p:cNvSpPr/>
          <p:nvPr/>
        </p:nvSpPr>
        <p:spPr>
          <a:xfrm>
            <a:off x="1176791" y="207197"/>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p:nvPr/>
        </p:nvSpPr>
        <p:spPr>
          <a:xfrm>
            <a:off x="1592806" y="207197"/>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003740" y="2273350"/>
            <a:ext cx="4321426" cy="3453814"/>
            <a:chOff x="3905709" y="2705175"/>
            <a:chExt cx="4088216" cy="2596585"/>
          </a:xfrm>
        </p:grpSpPr>
        <p:sp>
          <p:nvSpPr>
            <p:cNvPr id="116" name="任意多边形 115"/>
            <p:cNvSpPr/>
            <p:nvPr/>
          </p:nvSpPr>
          <p:spPr>
            <a:xfrm flipV="1">
              <a:off x="3905709" y="2705175"/>
              <a:ext cx="3876425" cy="2596585"/>
            </a:xfrm>
            <a:custGeom>
              <a:avLst/>
              <a:gdLst>
                <a:gd name="connsiteX0" fmla="*/ 2167265 w 4705347"/>
                <a:gd name="connsiteY0" fmla="*/ 3382755 h 3470808"/>
                <a:gd name="connsiteX1" fmla="*/ 2597942 w 4705347"/>
                <a:gd name="connsiteY1" fmla="*/ 3382755 h 3470808"/>
                <a:gd name="connsiteX2" fmla="*/ 2542062 w 4705347"/>
                <a:gd name="connsiteY2" fmla="*/ 3470808 h 3470808"/>
                <a:gd name="connsiteX3" fmla="*/ 2223145 w 4705347"/>
                <a:gd name="connsiteY3" fmla="*/ 3470808 h 3470808"/>
                <a:gd name="connsiteX4" fmla="*/ 782962 w 4705347"/>
                <a:gd name="connsiteY4" fmla="*/ 3382755 h 3470808"/>
                <a:gd name="connsiteX5" fmla="*/ 782963 w 4705347"/>
                <a:gd name="connsiteY5" fmla="*/ 3382754 h 3470808"/>
                <a:gd name="connsiteX6" fmla="*/ 1852345 w 4705347"/>
                <a:gd name="connsiteY6" fmla="*/ 3382754 h 3470808"/>
                <a:gd name="connsiteX7" fmla="*/ 1852345 w 4705347"/>
                <a:gd name="connsiteY7" fmla="*/ 3382755 h 3470808"/>
                <a:gd name="connsiteX8" fmla="*/ 0 w 4705347"/>
                <a:gd name="connsiteY8" fmla="*/ 2837367 h 3470808"/>
                <a:gd name="connsiteX9" fmla="*/ 0 w 4705347"/>
                <a:gd name="connsiteY9" fmla="*/ 110498 h 3470808"/>
                <a:gd name="connsiteX10" fmla="*/ 1819913 w 4705347"/>
                <a:gd name="connsiteY10" fmla="*/ 110498 h 3470808"/>
                <a:gd name="connsiteX11" fmla="*/ 1890037 w 4705347"/>
                <a:gd name="connsiteY11" fmla="*/ 0 h 3470808"/>
                <a:gd name="connsiteX12" fmla="*/ 2815310 w 4705347"/>
                <a:gd name="connsiteY12" fmla="*/ 0 h 3470808"/>
                <a:gd name="connsiteX13" fmla="*/ 2885434 w 4705347"/>
                <a:gd name="connsiteY13" fmla="*/ 110498 h 3470808"/>
                <a:gd name="connsiteX14" fmla="*/ 4159960 w 4705347"/>
                <a:gd name="connsiteY14" fmla="*/ 110498 h 3470808"/>
                <a:gd name="connsiteX15" fmla="*/ 4705347 w 4705347"/>
                <a:gd name="connsiteY15" fmla="*/ 655885 h 3470808"/>
                <a:gd name="connsiteX16" fmla="*/ 4705347 w 4705347"/>
                <a:gd name="connsiteY16" fmla="*/ 3382754 h 3470808"/>
                <a:gd name="connsiteX17" fmla="*/ 1852345 w 4705347"/>
                <a:gd name="connsiteY17" fmla="*/ 3382754 h 3470808"/>
                <a:gd name="connsiteX18" fmla="*/ 1780290 w 4705347"/>
                <a:gd name="connsiteY18" fmla="*/ 3269215 h 3470808"/>
                <a:gd name="connsiteX19" fmla="*/ 855017 w 4705347"/>
                <a:gd name="connsiteY19" fmla="*/ 3269215 h 3470808"/>
                <a:gd name="connsiteX20" fmla="*/ 782963 w 4705347"/>
                <a:gd name="connsiteY20" fmla="*/ 3382754 h 3470808"/>
                <a:gd name="connsiteX21" fmla="*/ 545387 w 4705347"/>
                <a:gd name="connsiteY21" fmla="*/ 3382754 h 34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5347" h="3470808">
                  <a:moveTo>
                    <a:pt x="2167265" y="3382755"/>
                  </a:moveTo>
                  <a:lnTo>
                    <a:pt x="2597942" y="3382755"/>
                  </a:lnTo>
                  <a:lnTo>
                    <a:pt x="2542062" y="3470808"/>
                  </a:lnTo>
                  <a:lnTo>
                    <a:pt x="2223145" y="3470808"/>
                  </a:lnTo>
                  <a:close/>
                  <a:moveTo>
                    <a:pt x="782962" y="3382755"/>
                  </a:moveTo>
                  <a:lnTo>
                    <a:pt x="782963" y="3382754"/>
                  </a:lnTo>
                  <a:lnTo>
                    <a:pt x="1852345" y="3382754"/>
                  </a:lnTo>
                  <a:lnTo>
                    <a:pt x="1852345" y="3382755"/>
                  </a:lnTo>
                  <a:close/>
                  <a:moveTo>
                    <a:pt x="0" y="2837367"/>
                  </a:moveTo>
                  <a:lnTo>
                    <a:pt x="0" y="110498"/>
                  </a:lnTo>
                  <a:lnTo>
                    <a:pt x="1819913" y="110498"/>
                  </a:lnTo>
                  <a:lnTo>
                    <a:pt x="1890037" y="0"/>
                  </a:lnTo>
                  <a:lnTo>
                    <a:pt x="2815310" y="0"/>
                  </a:lnTo>
                  <a:lnTo>
                    <a:pt x="2885434" y="110498"/>
                  </a:lnTo>
                  <a:lnTo>
                    <a:pt x="4159960" y="110498"/>
                  </a:lnTo>
                  <a:lnTo>
                    <a:pt x="4705347" y="655885"/>
                  </a:lnTo>
                  <a:lnTo>
                    <a:pt x="4705347" y="3382754"/>
                  </a:lnTo>
                  <a:lnTo>
                    <a:pt x="1852345" y="3382754"/>
                  </a:lnTo>
                  <a:lnTo>
                    <a:pt x="1780290" y="3269215"/>
                  </a:lnTo>
                  <a:lnTo>
                    <a:pt x="855017" y="3269215"/>
                  </a:lnTo>
                  <a:lnTo>
                    <a:pt x="782963" y="3382754"/>
                  </a:lnTo>
                  <a:lnTo>
                    <a:pt x="545387" y="3382754"/>
                  </a:lnTo>
                  <a:close/>
                </a:path>
              </a:pathLst>
            </a:custGeom>
            <a:solidFill>
              <a:srgbClr val="00B4EB">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9" name="组合 148"/>
            <p:cNvGrpSpPr/>
            <p:nvPr/>
          </p:nvGrpSpPr>
          <p:grpSpPr>
            <a:xfrm rot="5400000" flipV="1">
              <a:off x="7439456" y="3172116"/>
              <a:ext cx="945343" cy="163592"/>
              <a:chOff x="848850" y="5408493"/>
              <a:chExt cx="545034" cy="85650"/>
            </a:xfrm>
            <a:solidFill>
              <a:srgbClr val="00B4EB">
                <a:alpha val="40000"/>
              </a:srgbClr>
            </a:solidFill>
          </p:grpSpPr>
          <p:sp>
            <p:nvSpPr>
              <p:cNvPr id="150" name="平行四边形 149"/>
              <p:cNvSpPr/>
              <p:nvPr/>
            </p:nvSpPr>
            <p:spPr>
              <a:xfrm>
                <a:off x="848850"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平行四边形 150"/>
              <p:cNvSpPr/>
              <p:nvPr/>
            </p:nvSpPr>
            <p:spPr>
              <a:xfrm>
                <a:off x="1038294"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平行四边形 151"/>
              <p:cNvSpPr/>
              <p:nvPr/>
            </p:nvSpPr>
            <p:spPr>
              <a:xfrm>
                <a:off x="1227738"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9" name="直接连接符 168"/>
            <p:cNvCxnSpPr/>
            <p:nvPr/>
          </p:nvCxnSpPr>
          <p:spPr>
            <a:xfrm rot="5400000" flipH="1">
              <a:off x="7927905" y="4713160"/>
              <a:ext cx="132039" cy="1"/>
            </a:xfrm>
            <a:prstGeom prst="line">
              <a:avLst/>
            </a:prstGeom>
            <a:ln>
              <a:solidFill>
                <a:srgbClr val="00B4EB">
                  <a:alpha val="40000"/>
                </a:srgbClr>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8388476" y="1359163"/>
            <a:ext cx="3590838" cy="2844154"/>
            <a:chOff x="8083676" y="1601688"/>
            <a:chExt cx="3590838" cy="2167222"/>
          </a:xfrm>
        </p:grpSpPr>
        <p:sp>
          <p:nvSpPr>
            <p:cNvPr id="142" name="平行四边形 141"/>
            <p:cNvSpPr/>
            <p:nvPr/>
          </p:nvSpPr>
          <p:spPr>
            <a:xfrm rot="5400000" flipV="1">
              <a:off x="11530827" y="1671994"/>
              <a:ext cx="179400" cy="107973"/>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平行四边形 142"/>
            <p:cNvSpPr/>
            <p:nvPr/>
          </p:nvSpPr>
          <p:spPr>
            <a:xfrm rot="5400000" flipV="1">
              <a:off x="11530827" y="1876550"/>
              <a:ext cx="179400" cy="107973"/>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平行四边形 143"/>
            <p:cNvSpPr/>
            <p:nvPr/>
          </p:nvSpPr>
          <p:spPr>
            <a:xfrm rot="5400000" flipV="1">
              <a:off x="11530827" y="2081105"/>
              <a:ext cx="179400" cy="107973"/>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7" name="直接连接符 166"/>
            <p:cNvCxnSpPr/>
            <p:nvPr/>
          </p:nvCxnSpPr>
          <p:spPr>
            <a:xfrm rot="5400000" flipV="1">
              <a:off x="10811530" y="2510951"/>
              <a:ext cx="1725967" cy="0"/>
            </a:xfrm>
            <a:prstGeom prst="line">
              <a:avLst/>
            </a:prstGeom>
            <a:ln>
              <a:solidFill>
                <a:srgbClr val="00B4EB">
                  <a:alpha val="40000"/>
                </a:srgbClr>
              </a:solidFill>
            </a:ln>
          </p:spPr>
          <p:style>
            <a:lnRef idx="1">
              <a:schemeClr val="accent1"/>
            </a:lnRef>
            <a:fillRef idx="0">
              <a:schemeClr val="accent1"/>
            </a:fillRef>
            <a:effectRef idx="0">
              <a:schemeClr val="accent1"/>
            </a:effectRef>
            <a:fontRef idx="minor">
              <a:schemeClr val="tx1"/>
            </a:fontRef>
          </p:style>
        </p:cxnSp>
        <p:sp>
          <p:nvSpPr>
            <p:cNvPr id="270" name="任意多边形 269"/>
            <p:cNvSpPr/>
            <p:nvPr/>
          </p:nvSpPr>
          <p:spPr>
            <a:xfrm flipV="1">
              <a:off x="8083676" y="1601688"/>
              <a:ext cx="3430212" cy="2167222"/>
            </a:xfrm>
            <a:custGeom>
              <a:avLst/>
              <a:gdLst>
                <a:gd name="connsiteX0" fmla="*/ 2167265 w 4705347"/>
                <a:gd name="connsiteY0" fmla="*/ 3382755 h 3470808"/>
                <a:gd name="connsiteX1" fmla="*/ 2597942 w 4705347"/>
                <a:gd name="connsiteY1" fmla="*/ 3382755 h 3470808"/>
                <a:gd name="connsiteX2" fmla="*/ 2542062 w 4705347"/>
                <a:gd name="connsiteY2" fmla="*/ 3470808 h 3470808"/>
                <a:gd name="connsiteX3" fmla="*/ 2223145 w 4705347"/>
                <a:gd name="connsiteY3" fmla="*/ 3470808 h 3470808"/>
                <a:gd name="connsiteX4" fmla="*/ 782962 w 4705347"/>
                <a:gd name="connsiteY4" fmla="*/ 3382755 h 3470808"/>
                <a:gd name="connsiteX5" fmla="*/ 782963 w 4705347"/>
                <a:gd name="connsiteY5" fmla="*/ 3382754 h 3470808"/>
                <a:gd name="connsiteX6" fmla="*/ 1852345 w 4705347"/>
                <a:gd name="connsiteY6" fmla="*/ 3382754 h 3470808"/>
                <a:gd name="connsiteX7" fmla="*/ 1852345 w 4705347"/>
                <a:gd name="connsiteY7" fmla="*/ 3382755 h 3470808"/>
                <a:gd name="connsiteX8" fmla="*/ 0 w 4705347"/>
                <a:gd name="connsiteY8" fmla="*/ 2837367 h 3470808"/>
                <a:gd name="connsiteX9" fmla="*/ 0 w 4705347"/>
                <a:gd name="connsiteY9" fmla="*/ 110498 h 3470808"/>
                <a:gd name="connsiteX10" fmla="*/ 1819913 w 4705347"/>
                <a:gd name="connsiteY10" fmla="*/ 110498 h 3470808"/>
                <a:gd name="connsiteX11" fmla="*/ 1890037 w 4705347"/>
                <a:gd name="connsiteY11" fmla="*/ 0 h 3470808"/>
                <a:gd name="connsiteX12" fmla="*/ 2815310 w 4705347"/>
                <a:gd name="connsiteY12" fmla="*/ 0 h 3470808"/>
                <a:gd name="connsiteX13" fmla="*/ 2885434 w 4705347"/>
                <a:gd name="connsiteY13" fmla="*/ 110498 h 3470808"/>
                <a:gd name="connsiteX14" fmla="*/ 4159960 w 4705347"/>
                <a:gd name="connsiteY14" fmla="*/ 110498 h 3470808"/>
                <a:gd name="connsiteX15" fmla="*/ 4705347 w 4705347"/>
                <a:gd name="connsiteY15" fmla="*/ 655885 h 3470808"/>
                <a:gd name="connsiteX16" fmla="*/ 4705347 w 4705347"/>
                <a:gd name="connsiteY16" fmla="*/ 3382754 h 3470808"/>
                <a:gd name="connsiteX17" fmla="*/ 1852345 w 4705347"/>
                <a:gd name="connsiteY17" fmla="*/ 3382754 h 3470808"/>
                <a:gd name="connsiteX18" fmla="*/ 1780290 w 4705347"/>
                <a:gd name="connsiteY18" fmla="*/ 3269215 h 3470808"/>
                <a:gd name="connsiteX19" fmla="*/ 855017 w 4705347"/>
                <a:gd name="connsiteY19" fmla="*/ 3269215 h 3470808"/>
                <a:gd name="connsiteX20" fmla="*/ 782963 w 4705347"/>
                <a:gd name="connsiteY20" fmla="*/ 3382754 h 3470808"/>
                <a:gd name="connsiteX21" fmla="*/ 545387 w 4705347"/>
                <a:gd name="connsiteY21" fmla="*/ 3382754 h 34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5347" h="3470808">
                  <a:moveTo>
                    <a:pt x="2167265" y="3382755"/>
                  </a:moveTo>
                  <a:lnTo>
                    <a:pt x="2597942" y="3382755"/>
                  </a:lnTo>
                  <a:lnTo>
                    <a:pt x="2542062" y="3470808"/>
                  </a:lnTo>
                  <a:lnTo>
                    <a:pt x="2223145" y="3470808"/>
                  </a:lnTo>
                  <a:close/>
                  <a:moveTo>
                    <a:pt x="782962" y="3382755"/>
                  </a:moveTo>
                  <a:lnTo>
                    <a:pt x="782963" y="3382754"/>
                  </a:lnTo>
                  <a:lnTo>
                    <a:pt x="1852345" y="3382754"/>
                  </a:lnTo>
                  <a:lnTo>
                    <a:pt x="1852345" y="3382755"/>
                  </a:lnTo>
                  <a:close/>
                  <a:moveTo>
                    <a:pt x="0" y="2837367"/>
                  </a:moveTo>
                  <a:lnTo>
                    <a:pt x="0" y="110498"/>
                  </a:lnTo>
                  <a:lnTo>
                    <a:pt x="1819913" y="110498"/>
                  </a:lnTo>
                  <a:lnTo>
                    <a:pt x="1890037" y="0"/>
                  </a:lnTo>
                  <a:lnTo>
                    <a:pt x="2815310" y="0"/>
                  </a:lnTo>
                  <a:lnTo>
                    <a:pt x="2885434" y="110498"/>
                  </a:lnTo>
                  <a:lnTo>
                    <a:pt x="4159960" y="110498"/>
                  </a:lnTo>
                  <a:lnTo>
                    <a:pt x="4705347" y="655885"/>
                  </a:lnTo>
                  <a:lnTo>
                    <a:pt x="4705347" y="3382754"/>
                  </a:lnTo>
                  <a:lnTo>
                    <a:pt x="1852345" y="3382754"/>
                  </a:lnTo>
                  <a:lnTo>
                    <a:pt x="1780290" y="3269215"/>
                  </a:lnTo>
                  <a:lnTo>
                    <a:pt x="855017" y="3269215"/>
                  </a:lnTo>
                  <a:lnTo>
                    <a:pt x="782963" y="3382754"/>
                  </a:lnTo>
                  <a:lnTo>
                    <a:pt x="545387" y="3382754"/>
                  </a:lnTo>
                  <a:close/>
                </a:path>
              </a:pathLst>
            </a:cu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2548" y="3726584"/>
            <a:ext cx="3592522" cy="2893805"/>
            <a:chOff x="263179" y="4494287"/>
            <a:chExt cx="3592522" cy="2168428"/>
          </a:xfrm>
        </p:grpSpPr>
        <p:grpSp>
          <p:nvGrpSpPr>
            <p:cNvPr id="148" name="组合 147"/>
            <p:cNvGrpSpPr/>
            <p:nvPr/>
          </p:nvGrpSpPr>
          <p:grpSpPr>
            <a:xfrm rot="5400000" flipV="1">
              <a:off x="3507457" y="4816160"/>
              <a:ext cx="588513" cy="107973"/>
              <a:chOff x="848850" y="5408493"/>
              <a:chExt cx="545034" cy="85650"/>
            </a:xfrm>
            <a:solidFill>
              <a:srgbClr val="00B4EB">
                <a:alpha val="40000"/>
              </a:srgbClr>
            </a:solidFill>
          </p:grpSpPr>
          <p:sp>
            <p:nvSpPr>
              <p:cNvPr id="145" name="平行四边形 144"/>
              <p:cNvSpPr/>
              <p:nvPr/>
            </p:nvSpPr>
            <p:spPr>
              <a:xfrm>
                <a:off x="848850"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平行四边形 145"/>
              <p:cNvSpPr/>
              <p:nvPr/>
            </p:nvSpPr>
            <p:spPr>
              <a:xfrm>
                <a:off x="1038294"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平行四边形 146"/>
              <p:cNvSpPr/>
              <p:nvPr/>
            </p:nvSpPr>
            <p:spPr>
              <a:xfrm>
                <a:off x="1227738"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1" name="直接连接符 170"/>
            <p:cNvCxnSpPr/>
            <p:nvPr/>
          </p:nvCxnSpPr>
          <p:spPr>
            <a:xfrm rot="5400000" flipV="1">
              <a:off x="3024692" y="5406899"/>
              <a:ext cx="1662018" cy="0"/>
            </a:xfrm>
            <a:prstGeom prst="line">
              <a:avLst/>
            </a:prstGeom>
            <a:ln>
              <a:solidFill>
                <a:srgbClr val="00B4EB">
                  <a:alpha val="40000"/>
                </a:srgbClr>
              </a:solidFill>
            </a:ln>
          </p:spPr>
          <p:style>
            <a:lnRef idx="1">
              <a:schemeClr val="accent1"/>
            </a:lnRef>
            <a:fillRef idx="0">
              <a:schemeClr val="accent1"/>
            </a:fillRef>
            <a:effectRef idx="0">
              <a:schemeClr val="accent1"/>
            </a:effectRef>
            <a:fontRef idx="minor">
              <a:schemeClr val="tx1"/>
            </a:fontRef>
          </p:style>
        </p:cxnSp>
        <p:sp>
          <p:nvSpPr>
            <p:cNvPr id="271" name="任意多边形 270"/>
            <p:cNvSpPr/>
            <p:nvPr/>
          </p:nvSpPr>
          <p:spPr>
            <a:xfrm flipV="1">
              <a:off x="263179" y="4494287"/>
              <a:ext cx="3432123" cy="2168428"/>
            </a:xfrm>
            <a:custGeom>
              <a:avLst/>
              <a:gdLst>
                <a:gd name="connsiteX0" fmla="*/ 2167265 w 4705347"/>
                <a:gd name="connsiteY0" fmla="*/ 3382755 h 3470808"/>
                <a:gd name="connsiteX1" fmla="*/ 2597942 w 4705347"/>
                <a:gd name="connsiteY1" fmla="*/ 3382755 h 3470808"/>
                <a:gd name="connsiteX2" fmla="*/ 2542062 w 4705347"/>
                <a:gd name="connsiteY2" fmla="*/ 3470808 h 3470808"/>
                <a:gd name="connsiteX3" fmla="*/ 2223145 w 4705347"/>
                <a:gd name="connsiteY3" fmla="*/ 3470808 h 3470808"/>
                <a:gd name="connsiteX4" fmla="*/ 782962 w 4705347"/>
                <a:gd name="connsiteY4" fmla="*/ 3382755 h 3470808"/>
                <a:gd name="connsiteX5" fmla="*/ 782963 w 4705347"/>
                <a:gd name="connsiteY5" fmla="*/ 3382754 h 3470808"/>
                <a:gd name="connsiteX6" fmla="*/ 1852345 w 4705347"/>
                <a:gd name="connsiteY6" fmla="*/ 3382754 h 3470808"/>
                <a:gd name="connsiteX7" fmla="*/ 1852345 w 4705347"/>
                <a:gd name="connsiteY7" fmla="*/ 3382755 h 3470808"/>
                <a:gd name="connsiteX8" fmla="*/ 0 w 4705347"/>
                <a:gd name="connsiteY8" fmla="*/ 2837367 h 3470808"/>
                <a:gd name="connsiteX9" fmla="*/ 0 w 4705347"/>
                <a:gd name="connsiteY9" fmla="*/ 110498 h 3470808"/>
                <a:gd name="connsiteX10" fmla="*/ 1819913 w 4705347"/>
                <a:gd name="connsiteY10" fmla="*/ 110498 h 3470808"/>
                <a:gd name="connsiteX11" fmla="*/ 1890037 w 4705347"/>
                <a:gd name="connsiteY11" fmla="*/ 0 h 3470808"/>
                <a:gd name="connsiteX12" fmla="*/ 2815310 w 4705347"/>
                <a:gd name="connsiteY12" fmla="*/ 0 h 3470808"/>
                <a:gd name="connsiteX13" fmla="*/ 2885434 w 4705347"/>
                <a:gd name="connsiteY13" fmla="*/ 110498 h 3470808"/>
                <a:gd name="connsiteX14" fmla="*/ 4159960 w 4705347"/>
                <a:gd name="connsiteY14" fmla="*/ 110498 h 3470808"/>
                <a:gd name="connsiteX15" fmla="*/ 4705347 w 4705347"/>
                <a:gd name="connsiteY15" fmla="*/ 655885 h 3470808"/>
                <a:gd name="connsiteX16" fmla="*/ 4705347 w 4705347"/>
                <a:gd name="connsiteY16" fmla="*/ 3382754 h 3470808"/>
                <a:gd name="connsiteX17" fmla="*/ 1852345 w 4705347"/>
                <a:gd name="connsiteY17" fmla="*/ 3382754 h 3470808"/>
                <a:gd name="connsiteX18" fmla="*/ 1780290 w 4705347"/>
                <a:gd name="connsiteY18" fmla="*/ 3269215 h 3470808"/>
                <a:gd name="connsiteX19" fmla="*/ 855017 w 4705347"/>
                <a:gd name="connsiteY19" fmla="*/ 3269215 h 3470808"/>
                <a:gd name="connsiteX20" fmla="*/ 782963 w 4705347"/>
                <a:gd name="connsiteY20" fmla="*/ 3382754 h 3470808"/>
                <a:gd name="connsiteX21" fmla="*/ 545387 w 4705347"/>
                <a:gd name="connsiteY21" fmla="*/ 3382754 h 34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5347" h="3470808">
                  <a:moveTo>
                    <a:pt x="2167265" y="3382755"/>
                  </a:moveTo>
                  <a:lnTo>
                    <a:pt x="2597942" y="3382755"/>
                  </a:lnTo>
                  <a:lnTo>
                    <a:pt x="2542062" y="3470808"/>
                  </a:lnTo>
                  <a:lnTo>
                    <a:pt x="2223145" y="3470808"/>
                  </a:lnTo>
                  <a:close/>
                  <a:moveTo>
                    <a:pt x="782962" y="3382755"/>
                  </a:moveTo>
                  <a:lnTo>
                    <a:pt x="782963" y="3382754"/>
                  </a:lnTo>
                  <a:lnTo>
                    <a:pt x="1852345" y="3382754"/>
                  </a:lnTo>
                  <a:lnTo>
                    <a:pt x="1852345" y="3382755"/>
                  </a:lnTo>
                  <a:close/>
                  <a:moveTo>
                    <a:pt x="0" y="2837367"/>
                  </a:moveTo>
                  <a:lnTo>
                    <a:pt x="0" y="110498"/>
                  </a:lnTo>
                  <a:lnTo>
                    <a:pt x="1819913" y="110498"/>
                  </a:lnTo>
                  <a:lnTo>
                    <a:pt x="1890037" y="0"/>
                  </a:lnTo>
                  <a:lnTo>
                    <a:pt x="2815310" y="0"/>
                  </a:lnTo>
                  <a:lnTo>
                    <a:pt x="2885434" y="110498"/>
                  </a:lnTo>
                  <a:lnTo>
                    <a:pt x="4159960" y="110498"/>
                  </a:lnTo>
                  <a:lnTo>
                    <a:pt x="4705347" y="655885"/>
                  </a:lnTo>
                  <a:lnTo>
                    <a:pt x="4705347" y="3382754"/>
                  </a:lnTo>
                  <a:lnTo>
                    <a:pt x="1852345" y="3382754"/>
                  </a:lnTo>
                  <a:lnTo>
                    <a:pt x="1780290" y="3269215"/>
                  </a:lnTo>
                  <a:lnTo>
                    <a:pt x="855017" y="3269215"/>
                  </a:lnTo>
                  <a:lnTo>
                    <a:pt x="782963" y="3382754"/>
                  </a:lnTo>
                  <a:lnTo>
                    <a:pt x="545387" y="3382754"/>
                  </a:lnTo>
                  <a:close/>
                </a:path>
              </a:pathLst>
            </a:cu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3" name="矩形 132"/>
          <p:cNvSpPr/>
          <p:nvPr/>
        </p:nvSpPr>
        <p:spPr>
          <a:xfrm>
            <a:off x="4226071" y="2634985"/>
            <a:ext cx="1575041" cy="369332"/>
          </a:xfrm>
          <a:prstGeom prst="rect">
            <a:avLst/>
          </a:prstGeom>
        </p:spPr>
        <p:txBody>
          <a:bodyPr wrap="square">
            <a:spAutoFit/>
          </a:bodyPr>
          <a:lstStyle/>
          <a:p>
            <a:pPr algn="ctr"/>
            <a:r>
              <a:rPr lang="zh-CN" altLang="en-US" dirty="0">
                <a:solidFill>
                  <a:srgbClr val="00B4EB"/>
                </a:solidFill>
                <a:latin typeface="微软雅黑" panose="020B0503020204020204" pitchFamily="34" charset="-122"/>
                <a:ea typeface="微软雅黑" panose="020B0503020204020204" pitchFamily="34" charset="-122"/>
              </a:rPr>
              <a:t>服务对象</a:t>
            </a:r>
          </a:p>
        </p:txBody>
      </p:sp>
      <p:sp>
        <p:nvSpPr>
          <p:cNvPr id="134" name="Rectangle 96"/>
          <p:cNvSpPr/>
          <p:nvPr/>
        </p:nvSpPr>
        <p:spPr>
          <a:xfrm>
            <a:off x="3876056" y="3113065"/>
            <a:ext cx="2153089" cy="338554"/>
          </a:xfrm>
          <a:prstGeom prst="rect">
            <a:avLst/>
          </a:prstGeom>
          <a:noFill/>
        </p:spPr>
        <p:txBody>
          <a:bodyPr wrap="square">
            <a:spAutoFit/>
          </a:bodyPr>
          <a:lstStyle/>
          <a:p>
            <a:pPr lvl="0" algn="ctr" fontAlgn="base">
              <a:spcBef>
                <a:spcPct val="0"/>
              </a:spcBef>
              <a:spcAft>
                <a:spcPct val="0"/>
              </a:spcAft>
            </a:pPr>
            <a:r>
              <a:rPr lang="zh-CN" altLang="en-US" sz="1600" dirty="0">
                <a:solidFill>
                  <a:schemeClr val="bg1"/>
                </a:solidFill>
                <a:latin typeface="微软雅黑" panose="020B0503020204020204" pitchFamily="34" charset="-122"/>
                <a:ea typeface="微软雅黑" panose="020B0503020204020204" pitchFamily="34" charset="-122"/>
              </a:rPr>
              <a:t>中学生</a:t>
            </a:r>
          </a:p>
        </p:txBody>
      </p:sp>
      <p:sp>
        <p:nvSpPr>
          <p:cNvPr id="135" name="矩形 134"/>
          <p:cNvSpPr/>
          <p:nvPr/>
        </p:nvSpPr>
        <p:spPr>
          <a:xfrm>
            <a:off x="5971928" y="2609307"/>
            <a:ext cx="1575041" cy="369332"/>
          </a:xfrm>
          <a:prstGeom prst="rect">
            <a:avLst/>
          </a:prstGeom>
        </p:spPr>
        <p:txBody>
          <a:bodyPr wrap="square">
            <a:spAutoFit/>
          </a:bodyPr>
          <a:lstStyle/>
          <a:p>
            <a:pPr algn="ctr"/>
            <a:r>
              <a:rPr lang="zh-CN" altLang="en-US" dirty="0">
                <a:solidFill>
                  <a:srgbClr val="00B4EB"/>
                </a:solidFill>
                <a:latin typeface="微软雅黑" panose="020B0503020204020204" pitchFamily="34" charset="-122"/>
                <a:ea typeface="微软雅黑" panose="020B0503020204020204" pitchFamily="34" charset="-122"/>
              </a:rPr>
              <a:t>服务内容</a:t>
            </a:r>
          </a:p>
        </p:txBody>
      </p:sp>
      <p:sp>
        <p:nvSpPr>
          <p:cNvPr id="7" name="矩形 6"/>
          <p:cNvSpPr/>
          <p:nvPr/>
        </p:nvSpPr>
        <p:spPr>
          <a:xfrm>
            <a:off x="5758368" y="2963059"/>
            <a:ext cx="2153154" cy="584775"/>
          </a:xfrm>
          <a:prstGeom prst="rect">
            <a:avLst/>
          </a:prstGeom>
        </p:spPr>
        <p:txBody>
          <a:bodyPr wrap="none">
            <a:spAutoFit/>
          </a:bodyPr>
          <a:lstStyle/>
          <a:p>
            <a:pPr lvl="0" algn="ctr" fontAlgn="base">
              <a:spcBef>
                <a:spcPct val="0"/>
              </a:spcBef>
              <a:spcAft>
                <a:spcPct val="0"/>
              </a:spcAft>
            </a:pPr>
            <a:r>
              <a:rPr lang="zh-CN" altLang="zh-CN" sz="1600" dirty="0">
                <a:solidFill>
                  <a:schemeClr val="bg1"/>
                </a:solidFill>
                <a:latin typeface="微软雅黑" panose="020B0503020204020204" pitchFamily="34" charset="-122"/>
                <a:ea typeface="微软雅黑" panose="020B0503020204020204" pitchFamily="34" charset="-122"/>
              </a:rPr>
              <a:t>全国青少年</a:t>
            </a:r>
            <a:endParaRPr lang="en-US" altLang="zh-CN" sz="1600" dirty="0">
              <a:solidFill>
                <a:schemeClr val="bg1"/>
              </a:solidFill>
              <a:latin typeface="微软雅黑" panose="020B0503020204020204" pitchFamily="34" charset="-122"/>
              <a:ea typeface="微软雅黑" panose="020B0503020204020204" pitchFamily="34" charset="-122"/>
            </a:endParaRPr>
          </a:p>
          <a:p>
            <a:pPr lvl="0" algn="ctr" fontAlgn="base">
              <a:spcBef>
                <a:spcPct val="0"/>
              </a:spcBef>
              <a:spcAft>
                <a:spcPct val="0"/>
              </a:spcAft>
            </a:pPr>
            <a:r>
              <a:rPr lang="zh-CN" altLang="zh-CN" sz="1600" dirty="0">
                <a:solidFill>
                  <a:schemeClr val="bg1"/>
                </a:solidFill>
                <a:latin typeface="微软雅黑" panose="020B0503020204020204" pitchFamily="34" charset="-122"/>
                <a:ea typeface="微软雅黑" panose="020B0503020204020204" pitchFamily="34" charset="-122"/>
              </a:rPr>
              <a:t>信息学奥林匹克</a:t>
            </a:r>
            <a:r>
              <a:rPr lang="en-US" altLang="zh-CN" sz="1600" dirty="0">
                <a:solidFill>
                  <a:schemeClr val="bg1"/>
                </a:solidFill>
                <a:latin typeface="微软雅黑" panose="020B0503020204020204" pitchFamily="34" charset="-122"/>
                <a:ea typeface="微软雅黑" panose="020B0503020204020204" pitchFamily="34" charset="-122"/>
              </a:rPr>
              <a:t>(NOI)</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4341693" y="3582365"/>
            <a:ext cx="3574457" cy="2031325"/>
          </a:xfrm>
          <a:prstGeom prst="rect">
            <a:avLst/>
          </a:prstGeom>
        </p:spPr>
        <p:txBody>
          <a:bodyPr wrap="square">
            <a:spAutoFit/>
          </a:bodyPr>
          <a:lstStyle/>
          <a:p>
            <a:pPr>
              <a:spcBef>
                <a:spcPts val="600"/>
              </a:spcBef>
              <a:buFont typeface="Arial" panose="020B0604020202020204" pitchFamily="34" charset="0"/>
              <a:buChar char="•"/>
            </a:pPr>
            <a:r>
              <a:rPr lang="zh-CN" altLang="en-US" sz="1600" dirty="0">
                <a:solidFill>
                  <a:srgbClr val="FFFFFF"/>
                </a:solidFill>
                <a:latin typeface="微软雅黑" panose="020B0503020204020204" pitchFamily="34" charset="-122"/>
                <a:ea typeface="微软雅黑" panose="020B0503020204020204" pitchFamily="34" charset="-122"/>
              </a:rPr>
              <a:t>创办于</a:t>
            </a:r>
            <a:r>
              <a:rPr lang="en-US" altLang="zh-CN" sz="1600" dirty="0">
                <a:solidFill>
                  <a:srgbClr val="FFFFFF"/>
                </a:solidFill>
                <a:latin typeface="微软雅黑" panose="020B0503020204020204" pitchFamily="34" charset="-122"/>
                <a:ea typeface="微软雅黑" panose="020B0503020204020204" pitchFamily="34" charset="-122"/>
              </a:rPr>
              <a:t>1984</a:t>
            </a:r>
            <a:r>
              <a:rPr lang="zh-CN" altLang="en-US" sz="1600" dirty="0">
                <a:solidFill>
                  <a:srgbClr val="FFFFFF"/>
                </a:solidFill>
                <a:latin typeface="微软雅黑" panose="020B0503020204020204" pitchFamily="34" charset="-122"/>
                <a:ea typeface="微软雅黑" panose="020B0503020204020204" pitchFamily="34" charset="-122"/>
              </a:rPr>
              <a:t>年，面向学有余力的优秀中学生的智力竞赛</a:t>
            </a:r>
            <a:endParaRPr lang="en-US" altLang="zh-CN" sz="1600" dirty="0">
              <a:solidFill>
                <a:srgbClr val="FFFFFF"/>
              </a:solidFill>
              <a:latin typeface="微软雅黑" panose="020B0503020204020204" pitchFamily="34" charset="-122"/>
              <a:ea typeface="微软雅黑" panose="020B0503020204020204" pitchFamily="34" charset="-122"/>
            </a:endParaRPr>
          </a:p>
          <a:p>
            <a:pPr>
              <a:spcBef>
                <a:spcPts val="600"/>
              </a:spcBef>
              <a:buFont typeface="Arial" panose="020B0604020202020204" pitchFamily="34" charset="0"/>
              <a:buChar char="•"/>
            </a:pPr>
            <a:r>
              <a:rPr lang="zh-CN" altLang="en-US" sz="1600" dirty="0">
                <a:solidFill>
                  <a:srgbClr val="FFFFFF"/>
                </a:solidFill>
                <a:latin typeface="微软雅黑" panose="020B0503020204020204" pitchFamily="34" charset="-122"/>
                <a:ea typeface="微软雅黑" panose="020B0503020204020204" pitchFamily="34" charset="-122"/>
              </a:rPr>
              <a:t>每年有逾八万名学生参加，是培养和开发学生智力、运用计算机解决问题的好方式</a:t>
            </a:r>
            <a:endParaRPr lang="en-US" altLang="zh-CN" sz="1600" dirty="0">
              <a:solidFill>
                <a:srgbClr val="FFFFFF"/>
              </a:solidFill>
              <a:latin typeface="微软雅黑" panose="020B0503020204020204" pitchFamily="34" charset="-122"/>
              <a:ea typeface="微软雅黑" panose="020B0503020204020204" pitchFamily="34" charset="-122"/>
            </a:endParaRPr>
          </a:p>
          <a:p>
            <a:pPr>
              <a:spcBef>
                <a:spcPts val="600"/>
              </a:spcBef>
              <a:buFont typeface="Arial" panose="020B0604020202020204" pitchFamily="34" charset="0"/>
              <a:buChar char="•"/>
            </a:pPr>
            <a:r>
              <a:rPr lang="zh-CN" altLang="en-US" sz="1600" dirty="0">
                <a:solidFill>
                  <a:srgbClr val="FFFFFF"/>
                </a:solidFill>
                <a:latin typeface="微软雅黑" panose="020B0503020204020204" pitchFamily="34" charset="-122"/>
                <a:ea typeface="微软雅黑" panose="020B0503020204020204" pitchFamily="34" charset="-122"/>
              </a:rPr>
              <a:t>国际信息学奥林匹克，中国队总成绩历年第一。</a:t>
            </a:r>
          </a:p>
        </p:txBody>
      </p:sp>
      <p:pic>
        <p:nvPicPr>
          <p:cNvPr id="131" name="Picture 4" descr="D:\CCF-ACM会谈\photo\noi\noi1.jpg"/>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8076" t="15219" r="1424" b="15448"/>
          <a:stretch/>
        </p:blipFill>
        <p:spPr bwMode="auto">
          <a:xfrm>
            <a:off x="8485790" y="2158371"/>
            <a:ext cx="3204177" cy="12812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2" name="Picture 2" descr="D:\CCF-ACM会谈\photo\3.CCF 全国青少年信息学奥林匹克竞赛.jpg"/>
          <p:cNvPicPr>
            <a:picLocks noChangeAspect="1" noChangeArrowheads="1"/>
          </p:cNvPicPr>
          <p:nvPr/>
        </p:nvPicPr>
        <p:blipFill>
          <a:blip r:embed="rId3">
            <a:extLst>
              <a:ext uri="{28A0092B-C50C-407E-A947-70E740481C1C}">
                <a14:useLocalDpi xmlns:a14="http://schemas.microsoft.com/office/drawing/2010/main" xmlns="" val="0"/>
              </a:ext>
            </a:extLst>
          </a:blip>
          <a:srcRect l="54929" t="29774" r="12917" b="52626"/>
          <a:stretch>
            <a:fillRect/>
          </a:stretch>
        </p:blipFill>
        <p:spPr bwMode="auto">
          <a:xfrm>
            <a:off x="531777" y="4203317"/>
            <a:ext cx="2728079" cy="19918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748478906"/>
      </p:ext>
    </p:extLst>
  </p:cSld>
  <p:clrMapOvr>
    <a:masterClrMapping/>
  </p:clrMapOvr>
  <mc:AlternateContent xmlns:mc="http://schemas.openxmlformats.org/markup-compatibility/2006">
    <mc:Choice xmlns:p14="http://schemas.microsoft.com/office/powerpoint/2010/main" xmlns="" Requires="p14">
      <p:transition spd="slow" p14:dur="1200">
        <p14:prism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2" name="Picture 18" descr="D:\CCF-ACM会谈\photo\颁奖大会\奖励1.JPG"/>
          <p:cNvPicPr>
            <a:picLocks noChangeAspect="1" noChangeArrowheads="1"/>
          </p:cNvPicPr>
          <p:nvPr/>
        </p:nvPicPr>
        <p:blipFill>
          <a:blip r:embed="rId2" cstate="print"/>
          <a:srcRect/>
          <a:stretch>
            <a:fillRect/>
          </a:stretch>
        </p:blipFill>
        <p:spPr bwMode="auto">
          <a:xfrm>
            <a:off x="6610952" y="3333780"/>
            <a:ext cx="1897972" cy="1713776"/>
          </a:xfrm>
          <a:prstGeom prst="hexagon">
            <a:avLst/>
          </a:prstGeom>
          <a:ln>
            <a:noFill/>
          </a:ln>
          <a:effectLst>
            <a:outerShdw blurRad="292100" dist="139700" dir="2700000" algn="tl" rotWithShape="0">
              <a:srgbClr val="333333">
                <a:alpha val="65000"/>
              </a:srgbClr>
            </a:outerShdw>
          </a:effectLst>
        </p:spPr>
      </p:pic>
      <p:pic>
        <p:nvPicPr>
          <p:cNvPr id="473" name="Picture 19" descr="D:\CCF-ACM会谈\photo\颁奖大会\奖励2.JPG"/>
          <p:cNvPicPr>
            <a:picLocks noChangeAspect="1" noChangeArrowheads="1"/>
          </p:cNvPicPr>
          <p:nvPr/>
        </p:nvPicPr>
        <p:blipFill>
          <a:blip r:embed="rId3"/>
          <a:srcRect/>
          <a:stretch>
            <a:fillRect/>
          </a:stretch>
        </p:blipFill>
        <p:spPr bwMode="auto">
          <a:xfrm>
            <a:off x="5236687" y="2550726"/>
            <a:ext cx="1766138" cy="1549701"/>
          </a:xfrm>
          <a:prstGeom prst="hexagon">
            <a:avLst/>
          </a:prstGeom>
          <a:ln>
            <a:noFill/>
          </a:ln>
          <a:effectLst>
            <a:outerShdw blurRad="292100" dist="139700" dir="2700000" algn="tl" rotWithShape="0">
              <a:srgbClr val="333333">
                <a:alpha val="65000"/>
              </a:srgbClr>
            </a:outerShdw>
          </a:effectLst>
        </p:spPr>
      </p:pic>
      <p:pic>
        <p:nvPicPr>
          <p:cNvPr id="474" name="Picture 20" descr="D:\CCF-ACM会谈\photo\奖励5.JPG"/>
          <p:cNvPicPr>
            <a:picLocks noChangeAspect="1" noChangeArrowheads="1"/>
          </p:cNvPicPr>
          <p:nvPr/>
        </p:nvPicPr>
        <p:blipFill>
          <a:blip r:embed="rId4"/>
          <a:srcRect/>
          <a:stretch>
            <a:fillRect/>
          </a:stretch>
        </p:blipFill>
        <p:spPr bwMode="auto">
          <a:xfrm>
            <a:off x="6631997" y="1706212"/>
            <a:ext cx="1759954" cy="1590790"/>
          </a:xfrm>
          <a:prstGeom prst="hexagon">
            <a:avLst/>
          </a:prstGeom>
          <a:ln>
            <a:noFill/>
          </a:ln>
          <a:effectLst>
            <a:outerShdw blurRad="292100" dist="139700" dir="2700000" algn="tl" rotWithShape="0">
              <a:srgbClr val="333333">
                <a:alpha val="65000"/>
              </a:srgbClr>
            </a:outerShdw>
          </a:effectLst>
        </p:spPr>
      </p:pic>
      <p:pic>
        <p:nvPicPr>
          <p:cNvPr id="475" name="Picture 3" descr="C:\会员部文档(2012)\广告及礼品\四折页(2013)\photo\0623-2.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6712314" y="5013504"/>
            <a:ext cx="1796610" cy="1539619"/>
          </a:xfrm>
          <a:prstGeom prst="hexagon">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6" name="Picture 3" descr="C:\Documents and Settings\ccf-wb\桌面\会员部文档(2011)\CCF走进高校\4颁奖.jpg"/>
          <p:cNvPicPr>
            <a:picLocks noChangeAspect="1" noChangeArrowheads="1"/>
          </p:cNvPicPr>
          <p:nvPr/>
        </p:nvPicPr>
        <p:blipFill>
          <a:blip r:embed="rId6" cstate="print"/>
          <a:srcRect/>
          <a:stretch>
            <a:fillRect/>
          </a:stretch>
        </p:blipFill>
        <p:spPr bwMode="auto">
          <a:xfrm>
            <a:off x="5160486" y="4160430"/>
            <a:ext cx="1889016" cy="1669055"/>
          </a:xfrm>
          <a:prstGeom prst="hexagon">
            <a:avLst/>
          </a:prstGeom>
          <a:ln>
            <a:noFill/>
          </a:ln>
          <a:effectLst>
            <a:outerShdw blurRad="292100" dist="139700" dir="2700000" algn="tl" rotWithShape="0">
              <a:srgbClr val="333333">
                <a:alpha val="65000"/>
              </a:srgbClr>
            </a:outerShdw>
          </a:effectLst>
        </p:spPr>
      </p:pic>
      <p:sp>
        <p:nvSpPr>
          <p:cNvPr id="477" name="六边形 476"/>
          <p:cNvSpPr/>
          <p:nvPr/>
        </p:nvSpPr>
        <p:spPr>
          <a:xfrm>
            <a:off x="6668573" y="4948436"/>
            <a:ext cx="1876927" cy="1618040"/>
          </a:xfrm>
          <a:prstGeom prst="hexagon">
            <a:avLst>
              <a:gd name="adj" fmla="val 27302"/>
              <a:gd name="vf" fmla="val 115470"/>
            </a:avLst>
          </a:prstGeom>
          <a:solidFill>
            <a:srgbClr val="165E77">
              <a:alpha val="22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7" name="六边形 456"/>
          <p:cNvSpPr/>
          <p:nvPr/>
        </p:nvSpPr>
        <p:spPr>
          <a:xfrm>
            <a:off x="6620134" y="3333314"/>
            <a:ext cx="1876927" cy="1618040"/>
          </a:xfrm>
          <a:prstGeom prst="hexagon">
            <a:avLst>
              <a:gd name="adj" fmla="val 27302"/>
              <a:gd name="vf" fmla="val 115470"/>
            </a:avLst>
          </a:prstGeom>
          <a:solidFill>
            <a:srgbClr val="165E77">
              <a:alpha val="22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6" name="六边形 455"/>
          <p:cNvSpPr/>
          <p:nvPr/>
        </p:nvSpPr>
        <p:spPr>
          <a:xfrm>
            <a:off x="5173369" y="2524506"/>
            <a:ext cx="1876927" cy="1618040"/>
          </a:xfrm>
          <a:prstGeom prst="hexagon">
            <a:avLst>
              <a:gd name="adj" fmla="val 27302"/>
              <a:gd name="vf" fmla="val 115470"/>
            </a:avLst>
          </a:prstGeom>
          <a:solidFill>
            <a:srgbClr val="165E77">
              <a:alpha val="22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4" name="矩形 333"/>
          <p:cNvSpPr/>
          <p:nvPr/>
        </p:nvSpPr>
        <p:spPr>
          <a:xfrm>
            <a:off x="3569539" y="1026000"/>
            <a:ext cx="1307625" cy="108554"/>
          </a:xfrm>
          <a:prstGeom prst="rect">
            <a:avLst/>
          </a:prstGeom>
          <a:solidFill>
            <a:srgbClr val="00B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平行四边形 334"/>
          <p:cNvSpPr/>
          <p:nvPr/>
        </p:nvSpPr>
        <p:spPr>
          <a:xfrm>
            <a:off x="479714" y="1175763"/>
            <a:ext cx="3282431" cy="45719"/>
          </a:xfrm>
          <a:prstGeom prst="parallelogram">
            <a:avLst>
              <a:gd name="adj" fmla="val 317559"/>
            </a:avLst>
          </a:prstGeom>
          <a:solidFill>
            <a:srgbClr val="00B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6" name="组合 335"/>
          <p:cNvGrpSpPr/>
          <p:nvPr/>
        </p:nvGrpSpPr>
        <p:grpSpPr>
          <a:xfrm>
            <a:off x="4933324" y="810736"/>
            <a:ext cx="492373" cy="498699"/>
            <a:chOff x="3983038" y="1357313"/>
            <a:chExt cx="4078288" cy="4130675"/>
          </a:xfrm>
          <a:solidFill>
            <a:schemeClr val="bg1">
              <a:alpha val="40000"/>
            </a:schemeClr>
          </a:solidFill>
        </p:grpSpPr>
        <p:sp>
          <p:nvSpPr>
            <p:cNvPr id="337"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80" name="椭圆 379"/>
          <p:cNvSpPr/>
          <p:nvPr/>
        </p:nvSpPr>
        <p:spPr>
          <a:xfrm>
            <a:off x="4078378" y="116831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1" name="椭圆 380"/>
          <p:cNvSpPr/>
          <p:nvPr/>
        </p:nvSpPr>
        <p:spPr>
          <a:xfrm>
            <a:off x="4249534" y="116831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椭圆 381"/>
          <p:cNvSpPr/>
          <p:nvPr/>
        </p:nvSpPr>
        <p:spPr>
          <a:xfrm>
            <a:off x="4421823" y="116831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椭圆 382"/>
          <p:cNvSpPr/>
          <p:nvPr/>
        </p:nvSpPr>
        <p:spPr>
          <a:xfrm>
            <a:off x="4808186" y="1163458"/>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4" name="直接连接符 383"/>
          <p:cNvCxnSpPr/>
          <p:nvPr/>
        </p:nvCxnSpPr>
        <p:spPr>
          <a:xfrm>
            <a:off x="1270590" y="189567"/>
            <a:ext cx="3021989" cy="0"/>
          </a:xfrm>
          <a:prstGeom prst="line">
            <a:avLst/>
          </a:prstGeom>
          <a:ln>
            <a:solidFill>
              <a:srgbClr val="00B4EB"/>
            </a:solidFill>
            <a:prstDash val="lgDashDotDot"/>
          </a:ln>
        </p:spPr>
        <p:style>
          <a:lnRef idx="1">
            <a:schemeClr val="accent1"/>
          </a:lnRef>
          <a:fillRef idx="0">
            <a:schemeClr val="accent1"/>
          </a:fillRef>
          <a:effectRef idx="0">
            <a:schemeClr val="accent1"/>
          </a:effectRef>
          <a:fontRef idx="minor">
            <a:schemeClr val="tx1"/>
          </a:fontRef>
        </p:style>
      </p:cxnSp>
      <p:cxnSp>
        <p:nvCxnSpPr>
          <p:cNvPr id="385" name="直接连接符 384"/>
          <p:cNvCxnSpPr/>
          <p:nvPr/>
        </p:nvCxnSpPr>
        <p:spPr>
          <a:xfrm>
            <a:off x="2367171" y="1288638"/>
            <a:ext cx="3021989" cy="0"/>
          </a:xfrm>
          <a:prstGeom prst="line">
            <a:avLst/>
          </a:prstGeom>
          <a:ln>
            <a:solidFill>
              <a:srgbClr val="00B4EB"/>
            </a:solidFill>
            <a:prstDash val="sysDash"/>
          </a:ln>
        </p:spPr>
        <p:style>
          <a:lnRef idx="1">
            <a:schemeClr val="accent1"/>
          </a:lnRef>
          <a:fillRef idx="0">
            <a:schemeClr val="accent1"/>
          </a:fillRef>
          <a:effectRef idx="0">
            <a:schemeClr val="accent1"/>
          </a:effectRef>
          <a:fontRef idx="minor">
            <a:schemeClr val="tx1"/>
          </a:fontRef>
        </p:style>
      </p:cxnSp>
      <p:grpSp>
        <p:nvGrpSpPr>
          <p:cNvPr id="386" name="组合 385"/>
          <p:cNvGrpSpPr/>
          <p:nvPr/>
        </p:nvGrpSpPr>
        <p:grpSpPr>
          <a:xfrm rot="10800000">
            <a:off x="365874" y="369253"/>
            <a:ext cx="4965700" cy="45719"/>
            <a:chOff x="-839788" y="7580313"/>
            <a:chExt cx="4965700" cy="233363"/>
          </a:xfrm>
        </p:grpSpPr>
        <p:sp>
          <p:nvSpPr>
            <p:cNvPr id="387" name="Freeform 18"/>
            <p:cNvSpPr>
              <a:spLocks/>
            </p:cNvSpPr>
            <p:nvPr/>
          </p:nvSpPr>
          <p:spPr bwMode="auto">
            <a:xfrm>
              <a:off x="-78263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21"/>
            <p:cNvSpPr>
              <a:spLocks/>
            </p:cNvSpPr>
            <p:nvPr/>
          </p:nvSpPr>
          <p:spPr bwMode="auto">
            <a:xfrm>
              <a:off x="-5715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22"/>
            <p:cNvSpPr>
              <a:spLocks/>
            </p:cNvSpPr>
            <p:nvPr/>
          </p:nvSpPr>
          <p:spPr bwMode="auto">
            <a:xfrm>
              <a:off x="-50165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23"/>
            <p:cNvSpPr>
              <a:spLocks/>
            </p:cNvSpPr>
            <p:nvPr/>
          </p:nvSpPr>
          <p:spPr bwMode="auto">
            <a:xfrm>
              <a:off x="-839788"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24"/>
            <p:cNvSpPr>
              <a:spLocks/>
            </p:cNvSpPr>
            <p:nvPr/>
          </p:nvSpPr>
          <p:spPr bwMode="auto">
            <a:xfrm>
              <a:off x="-4318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25"/>
            <p:cNvSpPr>
              <a:spLocks/>
            </p:cNvSpPr>
            <p:nvPr/>
          </p:nvSpPr>
          <p:spPr bwMode="auto">
            <a:xfrm>
              <a:off x="-360363"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26"/>
            <p:cNvSpPr>
              <a:spLocks/>
            </p:cNvSpPr>
            <p:nvPr/>
          </p:nvSpPr>
          <p:spPr bwMode="auto">
            <a:xfrm>
              <a:off x="-29368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27"/>
            <p:cNvSpPr>
              <a:spLocks/>
            </p:cNvSpPr>
            <p:nvPr/>
          </p:nvSpPr>
          <p:spPr bwMode="auto">
            <a:xfrm>
              <a:off x="-22383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28"/>
            <p:cNvSpPr>
              <a:spLocks/>
            </p:cNvSpPr>
            <p:nvPr/>
          </p:nvSpPr>
          <p:spPr bwMode="auto">
            <a:xfrm>
              <a:off x="-10318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29"/>
            <p:cNvSpPr>
              <a:spLocks/>
            </p:cNvSpPr>
            <p:nvPr/>
          </p:nvSpPr>
          <p:spPr bwMode="auto">
            <a:xfrm>
              <a:off x="-317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30"/>
            <p:cNvSpPr>
              <a:spLocks/>
            </p:cNvSpPr>
            <p:nvPr/>
          </p:nvSpPr>
          <p:spPr bwMode="auto">
            <a:xfrm>
              <a:off x="381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31"/>
            <p:cNvSpPr>
              <a:spLocks/>
            </p:cNvSpPr>
            <p:nvPr/>
          </p:nvSpPr>
          <p:spPr bwMode="auto">
            <a:xfrm>
              <a:off x="1079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32"/>
            <p:cNvSpPr>
              <a:spLocks/>
            </p:cNvSpPr>
            <p:nvPr/>
          </p:nvSpPr>
          <p:spPr bwMode="auto">
            <a:xfrm>
              <a:off x="17780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34"/>
            <p:cNvSpPr>
              <a:spLocks/>
            </p:cNvSpPr>
            <p:nvPr/>
          </p:nvSpPr>
          <p:spPr bwMode="auto">
            <a:xfrm>
              <a:off x="2476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35"/>
            <p:cNvSpPr>
              <a:spLocks/>
            </p:cNvSpPr>
            <p:nvPr/>
          </p:nvSpPr>
          <p:spPr bwMode="auto">
            <a:xfrm>
              <a:off x="31908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36"/>
            <p:cNvSpPr>
              <a:spLocks/>
            </p:cNvSpPr>
            <p:nvPr/>
          </p:nvSpPr>
          <p:spPr bwMode="auto">
            <a:xfrm>
              <a:off x="3889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37"/>
            <p:cNvSpPr>
              <a:spLocks/>
            </p:cNvSpPr>
            <p:nvPr/>
          </p:nvSpPr>
          <p:spPr bwMode="auto">
            <a:xfrm>
              <a:off x="45878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38"/>
            <p:cNvSpPr>
              <a:spLocks/>
            </p:cNvSpPr>
            <p:nvPr/>
          </p:nvSpPr>
          <p:spPr bwMode="auto">
            <a:xfrm>
              <a:off x="5794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39"/>
            <p:cNvSpPr>
              <a:spLocks/>
            </p:cNvSpPr>
            <p:nvPr/>
          </p:nvSpPr>
          <p:spPr bwMode="auto">
            <a:xfrm>
              <a:off x="6508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44"/>
            <p:cNvSpPr>
              <a:spLocks/>
            </p:cNvSpPr>
            <p:nvPr/>
          </p:nvSpPr>
          <p:spPr bwMode="auto">
            <a:xfrm>
              <a:off x="9302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45"/>
            <p:cNvSpPr>
              <a:spLocks/>
            </p:cNvSpPr>
            <p:nvPr/>
          </p:nvSpPr>
          <p:spPr bwMode="auto">
            <a:xfrm>
              <a:off x="10017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46"/>
            <p:cNvSpPr>
              <a:spLocks/>
            </p:cNvSpPr>
            <p:nvPr/>
          </p:nvSpPr>
          <p:spPr bwMode="auto">
            <a:xfrm>
              <a:off x="10715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47"/>
            <p:cNvSpPr>
              <a:spLocks/>
            </p:cNvSpPr>
            <p:nvPr/>
          </p:nvSpPr>
          <p:spPr bwMode="auto">
            <a:xfrm>
              <a:off x="11414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49"/>
            <p:cNvSpPr>
              <a:spLocks/>
            </p:cNvSpPr>
            <p:nvPr/>
          </p:nvSpPr>
          <p:spPr bwMode="auto">
            <a:xfrm>
              <a:off x="13319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50"/>
            <p:cNvSpPr>
              <a:spLocks/>
            </p:cNvSpPr>
            <p:nvPr/>
          </p:nvSpPr>
          <p:spPr bwMode="auto">
            <a:xfrm>
              <a:off x="14033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51"/>
            <p:cNvSpPr>
              <a:spLocks/>
            </p:cNvSpPr>
            <p:nvPr/>
          </p:nvSpPr>
          <p:spPr bwMode="auto">
            <a:xfrm>
              <a:off x="14732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53"/>
            <p:cNvSpPr>
              <a:spLocks/>
            </p:cNvSpPr>
            <p:nvPr/>
          </p:nvSpPr>
          <p:spPr bwMode="auto">
            <a:xfrm>
              <a:off x="1204912"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54"/>
            <p:cNvSpPr>
              <a:spLocks/>
            </p:cNvSpPr>
            <p:nvPr/>
          </p:nvSpPr>
          <p:spPr bwMode="auto">
            <a:xfrm>
              <a:off x="16129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55"/>
            <p:cNvSpPr>
              <a:spLocks/>
            </p:cNvSpPr>
            <p:nvPr/>
          </p:nvSpPr>
          <p:spPr bwMode="auto">
            <a:xfrm>
              <a:off x="16827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56"/>
            <p:cNvSpPr>
              <a:spLocks/>
            </p:cNvSpPr>
            <p:nvPr/>
          </p:nvSpPr>
          <p:spPr bwMode="auto">
            <a:xfrm>
              <a:off x="17510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57"/>
            <p:cNvSpPr>
              <a:spLocks/>
            </p:cNvSpPr>
            <p:nvPr/>
          </p:nvSpPr>
          <p:spPr bwMode="auto">
            <a:xfrm>
              <a:off x="18208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58"/>
            <p:cNvSpPr>
              <a:spLocks/>
            </p:cNvSpPr>
            <p:nvPr/>
          </p:nvSpPr>
          <p:spPr bwMode="auto">
            <a:xfrm>
              <a:off x="19415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59"/>
            <p:cNvSpPr>
              <a:spLocks/>
            </p:cNvSpPr>
            <p:nvPr/>
          </p:nvSpPr>
          <p:spPr bwMode="auto">
            <a:xfrm>
              <a:off x="20113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60"/>
            <p:cNvSpPr>
              <a:spLocks/>
            </p:cNvSpPr>
            <p:nvPr/>
          </p:nvSpPr>
          <p:spPr bwMode="auto">
            <a:xfrm>
              <a:off x="20828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61"/>
            <p:cNvSpPr>
              <a:spLocks/>
            </p:cNvSpPr>
            <p:nvPr/>
          </p:nvSpPr>
          <p:spPr bwMode="auto">
            <a:xfrm>
              <a:off x="21526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62"/>
            <p:cNvSpPr>
              <a:spLocks/>
            </p:cNvSpPr>
            <p:nvPr/>
          </p:nvSpPr>
          <p:spPr bwMode="auto">
            <a:xfrm>
              <a:off x="222250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63"/>
            <p:cNvSpPr>
              <a:spLocks/>
            </p:cNvSpPr>
            <p:nvPr/>
          </p:nvSpPr>
          <p:spPr bwMode="auto">
            <a:xfrm>
              <a:off x="1884362"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64"/>
            <p:cNvSpPr>
              <a:spLocks/>
            </p:cNvSpPr>
            <p:nvPr/>
          </p:nvSpPr>
          <p:spPr bwMode="auto">
            <a:xfrm>
              <a:off x="22923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65"/>
            <p:cNvSpPr>
              <a:spLocks/>
            </p:cNvSpPr>
            <p:nvPr/>
          </p:nvSpPr>
          <p:spPr bwMode="auto">
            <a:xfrm>
              <a:off x="23622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66"/>
            <p:cNvSpPr>
              <a:spLocks/>
            </p:cNvSpPr>
            <p:nvPr/>
          </p:nvSpPr>
          <p:spPr bwMode="auto">
            <a:xfrm>
              <a:off x="24336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68"/>
            <p:cNvSpPr>
              <a:spLocks/>
            </p:cNvSpPr>
            <p:nvPr/>
          </p:nvSpPr>
          <p:spPr bwMode="auto">
            <a:xfrm>
              <a:off x="26241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69"/>
            <p:cNvSpPr>
              <a:spLocks/>
            </p:cNvSpPr>
            <p:nvPr/>
          </p:nvSpPr>
          <p:spPr bwMode="auto">
            <a:xfrm>
              <a:off x="269398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70"/>
            <p:cNvSpPr>
              <a:spLocks/>
            </p:cNvSpPr>
            <p:nvPr/>
          </p:nvSpPr>
          <p:spPr bwMode="auto">
            <a:xfrm>
              <a:off x="276542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71"/>
            <p:cNvSpPr>
              <a:spLocks/>
            </p:cNvSpPr>
            <p:nvPr/>
          </p:nvSpPr>
          <p:spPr bwMode="auto">
            <a:xfrm>
              <a:off x="28352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72"/>
            <p:cNvSpPr>
              <a:spLocks/>
            </p:cNvSpPr>
            <p:nvPr/>
          </p:nvSpPr>
          <p:spPr bwMode="auto">
            <a:xfrm>
              <a:off x="2905125"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74"/>
            <p:cNvSpPr>
              <a:spLocks/>
            </p:cNvSpPr>
            <p:nvPr/>
          </p:nvSpPr>
          <p:spPr bwMode="auto">
            <a:xfrm>
              <a:off x="29749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75"/>
            <p:cNvSpPr>
              <a:spLocks/>
            </p:cNvSpPr>
            <p:nvPr/>
          </p:nvSpPr>
          <p:spPr bwMode="auto">
            <a:xfrm>
              <a:off x="304482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76"/>
            <p:cNvSpPr>
              <a:spLocks/>
            </p:cNvSpPr>
            <p:nvPr/>
          </p:nvSpPr>
          <p:spPr bwMode="auto">
            <a:xfrm>
              <a:off x="31162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77"/>
            <p:cNvSpPr>
              <a:spLocks/>
            </p:cNvSpPr>
            <p:nvPr/>
          </p:nvSpPr>
          <p:spPr bwMode="auto">
            <a:xfrm>
              <a:off x="31861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78"/>
            <p:cNvSpPr>
              <a:spLocks/>
            </p:cNvSpPr>
            <p:nvPr/>
          </p:nvSpPr>
          <p:spPr bwMode="auto">
            <a:xfrm>
              <a:off x="33067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79"/>
            <p:cNvSpPr>
              <a:spLocks/>
            </p:cNvSpPr>
            <p:nvPr/>
          </p:nvSpPr>
          <p:spPr bwMode="auto">
            <a:xfrm>
              <a:off x="33766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81"/>
            <p:cNvSpPr>
              <a:spLocks/>
            </p:cNvSpPr>
            <p:nvPr/>
          </p:nvSpPr>
          <p:spPr bwMode="auto">
            <a:xfrm>
              <a:off x="35179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82"/>
            <p:cNvSpPr>
              <a:spLocks/>
            </p:cNvSpPr>
            <p:nvPr/>
          </p:nvSpPr>
          <p:spPr bwMode="auto">
            <a:xfrm>
              <a:off x="358775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85"/>
            <p:cNvSpPr>
              <a:spLocks/>
            </p:cNvSpPr>
            <p:nvPr/>
          </p:nvSpPr>
          <p:spPr bwMode="auto">
            <a:xfrm>
              <a:off x="37274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86"/>
            <p:cNvSpPr>
              <a:spLocks/>
            </p:cNvSpPr>
            <p:nvPr/>
          </p:nvSpPr>
          <p:spPr bwMode="auto">
            <a:xfrm>
              <a:off x="379412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88"/>
            <p:cNvSpPr>
              <a:spLocks/>
            </p:cNvSpPr>
            <p:nvPr/>
          </p:nvSpPr>
          <p:spPr bwMode="auto">
            <a:xfrm>
              <a:off x="39862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89"/>
            <p:cNvSpPr>
              <a:spLocks/>
            </p:cNvSpPr>
            <p:nvPr/>
          </p:nvSpPr>
          <p:spPr bwMode="auto">
            <a:xfrm>
              <a:off x="40560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90"/>
            <p:cNvSpPr>
              <a:spLocks/>
            </p:cNvSpPr>
            <p:nvPr/>
          </p:nvSpPr>
          <p:spPr bwMode="auto">
            <a:xfrm>
              <a:off x="41259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93"/>
            <p:cNvSpPr>
              <a:spLocks/>
            </p:cNvSpPr>
            <p:nvPr/>
          </p:nvSpPr>
          <p:spPr bwMode="auto">
            <a:xfrm>
              <a:off x="3929062"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46" name="文本框 445"/>
          <p:cNvSpPr txBox="1"/>
          <p:nvPr/>
        </p:nvSpPr>
        <p:spPr>
          <a:xfrm>
            <a:off x="305490" y="506153"/>
            <a:ext cx="4852610" cy="523220"/>
          </a:xfrm>
          <a:prstGeom prst="rect">
            <a:avLst/>
          </a:prstGeom>
          <a:noFill/>
        </p:spPr>
        <p:txBody>
          <a:bodyPr wrap="non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面向不同会员成就的奖励服务</a:t>
            </a:r>
          </a:p>
        </p:txBody>
      </p:sp>
      <p:sp>
        <p:nvSpPr>
          <p:cNvPr id="454" name="六边形 453"/>
          <p:cNvSpPr/>
          <p:nvPr/>
        </p:nvSpPr>
        <p:spPr>
          <a:xfrm>
            <a:off x="8054175" y="1517904"/>
            <a:ext cx="4005296" cy="3421271"/>
          </a:xfrm>
          <a:prstGeom prst="hexagon">
            <a:avLst>
              <a:gd name="adj" fmla="val 27240"/>
              <a:gd name="vf" fmla="val 115470"/>
            </a:avLst>
          </a:prstGeom>
          <a:solidFill>
            <a:srgbClr val="00B4EB">
              <a:alpha val="4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5" name="六边形 454"/>
          <p:cNvSpPr/>
          <p:nvPr/>
        </p:nvSpPr>
        <p:spPr>
          <a:xfrm>
            <a:off x="6593017" y="1684807"/>
            <a:ext cx="1876927" cy="1618040"/>
          </a:xfrm>
          <a:prstGeom prst="hexagon">
            <a:avLst>
              <a:gd name="adj" fmla="val 27302"/>
              <a:gd name="vf" fmla="val 115470"/>
            </a:avLst>
          </a:prstGeom>
          <a:solidFill>
            <a:srgbClr val="165E77">
              <a:alpha val="22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 name="六边形 457"/>
          <p:cNvSpPr/>
          <p:nvPr/>
        </p:nvSpPr>
        <p:spPr>
          <a:xfrm>
            <a:off x="10182544" y="4517123"/>
            <a:ext cx="1876927" cy="1618040"/>
          </a:xfrm>
          <a:prstGeom prst="hexagon">
            <a:avLst>
              <a:gd name="adj" fmla="val 25508"/>
              <a:gd name="vf" fmla="val 11547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0" name="Rectangle 96"/>
          <p:cNvSpPr/>
          <p:nvPr/>
        </p:nvSpPr>
        <p:spPr>
          <a:xfrm>
            <a:off x="8723122" y="1993593"/>
            <a:ext cx="2780030" cy="2554545"/>
          </a:xfrm>
          <a:prstGeom prst="rect">
            <a:avLst/>
          </a:prstGeom>
        </p:spPr>
        <p:txBody>
          <a:bodyPr wrap="square">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CCF</a:t>
            </a:r>
            <a:r>
              <a:rPr lang="zh-CN" altLang="en-US" sz="2000" dirty="0">
                <a:solidFill>
                  <a:schemeClr val="bg1"/>
                </a:solidFill>
                <a:latin typeface="微软雅黑" panose="020B0503020204020204" pitchFamily="34" charset="-122"/>
                <a:ea typeface="微软雅黑" panose="020B0503020204020204" pitchFamily="34" charset="-122"/>
              </a:rPr>
              <a:t>优秀博士学位论文奖</a:t>
            </a:r>
            <a:r>
              <a:rPr lang="en-US" altLang="zh-CN" sz="2000" dirty="0">
                <a:solidFill>
                  <a:schemeClr val="bg1"/>
                </a:solidFill>
                <a:latin typeface="微软雅黑" panose="020B0503020204020204" pitchFamily="34" charset="-122"/>
                <a:ea typeface="微软雅黑" panose="020B0503020204020204" pitchFamily="34" charset="-122"/>
              </a:rPr>
              <a:t>——</a:t>
            </a:r>
            <a:br>
              <a:rPr lang="en-US" altLang="zh-CN" sz="2000" dirty="0">
                <a:solidFill>
                  <a:schemeClr val="bg1"/>
                </a:solidFill>
                <a:latin typeface="微软雅黑" panose="020B0503020204020204" pitchFamily="34" charset="-122"/>
                <a:ea typeface="微软雅黑" panose="020B0503020204020204" pitchFamily="34" charset="-122"/>
              </a:rPr>
            </a:br>
            <a:r>
              <a:rPr lang="zh-CN" altLang="en-US" sz="2000" dirty="0">
                <a:solidFill>
                  <a:schemeClr val="bg1"/>
                </a:solidFill>
                <a:latin typeface="微软雅黑" panose="020B0503020204020204" pitchFamily="34" charset="-122"/>
                <a:ea typeface="微软雅黑" panose="020B0503020204020204" pitchFamily="34" charset="-122"/>
              </a:rPr>
              <a:t>旨在表彰计算领域的博士研究生</a:t>
            </a:r>
          </a:p>
          <a:p>
            <a:r>
              <a:rPr lang="en-US" altLang="zh-CN" sz="2000" dirty="0">
                <a:solidFill>
                  <a:schemeClr val="bg1"/>
                </a:solidFill>
                <a:latin typeface="微软雅黑" panose="020B0503020204020204" pitchFamily="34" charset="-122"/>
                <a:ea typeface="微软雅黑" panose="020B0503020204020204" pitchFamily="34" charset="-122"/>
              </a:rPr>
              <a:t>CCF</a:t>
            </a:r>
            <a:r>
              <a:rPr lang="zh-CN" altLang="en-US" sz="2000" dirty="0">
                <a:solidFill>
                  <a:schemeClr val="bg1"/>
                </a:solidFill>
                <a:latin typeface="微软雅黑" panose="020B0503020204020204" pitchFamily="34" charset="-122"/>
                <a:ea typeface="微软雅黑" panose="020B0503020204020204" pitchFamily="34" charset="-122"/>
              </a:rPr>
              <a:t>优秀大学生奖</a:t>
            </a:r>
            <a:r>
              <a:rPr lang="en-US" altLang="zh-CN" sz="2000" dirty="0">
                <a:solidFill>
                  <a:schemeClr val="bg1"/>
                </a:solidFill>
                <a:latin typeface="微软雅黑" panose="020B0503020204020204" pitchFamily="34" charset="-122"/>
                <a:ea typeface="微软雅黑" panose="020B0503020204020204" pitchFamily="34" charset="-122"/>
              </a:rPr>
              <a:t>——</a:t>
            </a:r>
            <a:br>
              <a:rPr lang="en-US" altLang="zh-CN" sz="2000" dirty="0">
                <a:solidFill>
                  <a:schemeClr val="bg1"/>
                </a:solidFill>
                <a:latin typeface="微软雅黑" panose="020B0503020204020204" pitchFamily="34" charset="-122"/>
                <a:ea typeface="微软雅黑" panose="020B0503020204020204" pitchFamily="34" charset="-122"/>
              </a:rPr>
            </a:br>
            <a:r>
              <a:rPr lang="zh-CN" altLang="en-US" sz="2000" dirty="0">
                <a:solidFill>
                  <a:schemeClr val="bg1"/>
                </a:solidFill>
                <a:latin typeface="微软雅黑" panose="020B0503020204020204" pitchFamily="34" charset="-122"/>
                <a:ea typeface="微软雅黑" panose="020B0503020204020204" pitchFamily="34" charset="-122"/>
              </a:rPr>
              <a:t>每年授予国内高等院校中</a:t>
            </a:r>
            <a:r>
              <a:rPr lang="en-US" altLang="zh-CN" sz="2000" dirty="0">
                <a:solidFill>
                  <a:schemeClr val="bg1"/>
                </a:solidFill>
                <a:latin typeface="微软雅黑" panose="020B0503020204020204" pitchFamily="34" charset="-122"/>
                <a:ea typeface="微软雅黑" panose="020B0503020204020204" pitchFamily="34" charset="-122"/>
              </a:rPr>
              <a:t>100</a:t>
            </a:r>
            <a:r>
              <a:rPr lang="zh-CN" altLang="en-US" sz="2000" dirty="0">
                <a:solidFill>
                  <a:schemeClr val="bg1"/>
                </a:solidFill>
                <a:latin typeface="微软雅黑" panose="020B0503020204020204" pitchFamily="34" charset="-122"/>
                <a:ea typeface="微软雅黑" panose="020B0503020204020204" pitchFamily="34" charset="-122"/>
              </a:rPr>
              <a:t>名品学兼优的本科生</a:t>
            </a:r>
          </a:p>
        </p:txBody>
      </p:sp>
      <p:sp>
        <p:nvSpPr>
          <p:cNvPr id="468" name="六边形 467"/>
          <p:cNvSpPr/>
          <p:nvPr/>
        </p:nvSpPr>
        <p:spPr>
          <a:xfrm>
            <a:off x="0" y="1747626"/>
            <a:ext cx="5609025" cy="4677061"/>
          </a:xfrm>
          <a:prstGeom prst="hexagon">
            <a:avLst>
              <a:gd name="adj" fmla="val 27691"/>
              <a:gd name="vf" fmla="val 115470"/>
            </a:avLst>
          </a:prstGeom>
          <a:solidFill>
            <a:srgbClr val="00B4EB">
              <a:alpha val="4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9" name="Rectangle 96"/>
          <p:cNvSpPr/>
          <p:nvPr/>
        </p:nvSpPr>
        <p:spPr>
          <a:xfrm>
            <a:off x="813207" y="2501106"/>
            <a:ext cx="4087211" cy="3170099"/>
          </a:xfrm>
          <a:prstGeom prst="rect">
            <a:avLst/>
          </a:prstGeom>
        </p:spPr>
        <p:txBody>
          <a:bodyPr wrap="square">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CCF</a:t>
            </a:r>
            <a:r>
              <a:rPr lang="zh-CN" altLang="en-US" sz="2000" dirty="0">
                <a:solidFill>
                  <a:schemeClr val="bg1"/>
                </a:solidFill>
                <a:latin typeface="微软雅黑" panose="020B0503020204020204" pitchFamily="34" charset="-122"/>
                <a:ea typeface="微软雅黑" panose="020B0503020204020204" pitchFamily="34" charset="-122"/>
              </a:rPr>
              <a:t>终身成就奖</a:t>
            </a:r>
            <a:r>
              <a:rPr lang="en-US" altLang="zh-CN" sz="2000" dirty="0">
                <a:solidFill>
                  <a:schemeClr val="bg1"/>
                </a:solidFill>
                <a:latin typeface="微软雅黑" panose="020B0503020204020204" pitchFamily="34" charset="-122"/>
                <a:ea typeface="微软雅黑" panose="020B0503020204020204" pitchFamily="34" charset="-122"/>
              </a:rPr>
              <a:t>——</a:t>
            </a:r>
            <a:br>
              <a:rPr lang="en-US" altLang="zh-CN" sz="2000" dirty="0">
                <a:solidFill>
                  <a:schemeClr val="bg1"/>
                </a:solidFill>
                <a:latin typeface="微软雅黑" panose="020B0503020204020204" pitchFamily="34" charset="-122"/>
                <a:ea typeface="微软雅黑" panose="020B0503020204020204" pitchFamily="34" charset="-122"/>
              </a:rPr>
            </a:br>
            <a:r>
              <a:rPr lang="zh-CN" altLang="en-US" sz="2000" dirty="0">
                <a:solidFill>
                  <a:schemeClr val="bg1"/>
                </a:solidFill>
                <a:latin typeface="微软雅黑" panose="020B0503020204020204" pitchFamily="34" charset="-122"/>
                <a:ea typeface="微软雅黑" panose="020B0503020204020204" pitchFamily="34" charset="-122"/>
              </a:rPr>
              <a:t>授予</a:t>
            </a:r>
            <a:r>
              <a:rPr lang="en-US" altLang="zh-CN" sz="2000" dirty="0">
                <a:solidFill>
                  <a:schemeClr val="bg1"/>
                </a:solidFill>
                <a:latin typeface="微软雅黑" panose="020B0503020204020204" pitchFamily="34" charset="-122"/>
                <a:ea typeface="微软雅黑" panose="020B0503020204020204" pitchFamily="34" charset="-122"/>
              </a:rPr>
              <a:t>70</a:t>
            </a:r>
            <a:r>
              <a:rPr lang="zh-CN" altLang="en-US" sz="2000" dirty="0">
                <a:solidFill>
                  <a:schemeClr val="bg1"/>
                </a:solidFill>
                <a:latin typeface="微软雅黑" panose="020B0503020204020204" pitchFamily="34" charset="-122"/>
                <a:ea typeface="微软雅黑" panose="020B0503020204020204" pitchFamily="34" charset="-122"/>
              </a:rPr>
              <a:t>岁以上、在计算领域有卓著成就和巨大贡献的资深科技工作者</a:t>
            </a:r>
          </a:p>
          <a:p>
            <a:r>
              <a:rPr lang="en-US" altLang="zh-CN" sz="2000" dirty="0">
                <a:solidFill>
                  <a:schemeClr val="bg1"/>
                </a:solidFill>
                <a:latin typeface="微软雅黑" panose="020B0503020204020204" pitchFamily="34" charset="-122"/>
                <a:ea typeface="微软雅黑" panose="020B0503020204020204" pitchFamily="34" charset="-122"/>
              </a:rPr>
              <a:t>CCF</a:t>
            </a:r>
            <a:r>
              <a:rPr lang="zh-CN" altLang="en-US" sz="2000" dirty="0">
                <a:solidFill>
                  <a:schemeClr val="bg1"/>
                </a:solidFill>
                <a:latin typeface="微软雅黑" panose="020B0503020204020204" pitchFamily="34" charset="-122"/>
                <a:ea typeface="微软雅黑" panose="020B0503020204020204" pitchFamily="34" charset="-122"/>
              </a:rPr>
              <a:t>王选奖</a:t>
            </a:r>
            <a:r>
              <a:rPr lang="en-US" altLang="zh-CN" sz="2000" dirty="0">
                <a:solidFill>
                  <a:schemeClr val="bg1"/>
                </a:solidFill>
                <a:latin typeface="微软雅黑" panose="020B0503020204020204" pitchFamily="34" charset="-122"/>
                <a:ea typeface="微软雅黑" panose="020B0503020204020204" pitchFamily="34" charset="-122"/>
              </a:rPr>
              <a:t>——</a:t>
            </a:r>
            <a:br>
              <a:rPr lang="en-US" altLang="zh-CN" sz="2000" dirty="0">
                <a:solidFill>
                  <a:schemeClr val="bg1"/>
                </a:solidFill>
                <a:latin typeface="微软雅黑" panose="020B0503020204020204" pitchFamily="34" charset="-122"/>
                <a:ea typeface="微软雅黑" panose="020B0503020204020204" pitchFamily="34" charset="-122"/>
              </a:rPr>
            </a:br>
            <a:r>
              <a:rPr lang="zh-CN" altLang="en-US" sz="2000" dirty="0">
                <a:solidFill>
                  <a:schemeClr val="bg1"/>
                </a:solidFill>
                <a:latin typeface="微软雅黑" panose="020B0503020204020204" pitchFamily="34" charset="-122"/>
                <a:ea typeface="微软雅黑" panose="020B0503020204020204" pitchFamily="34" charset="-122"/>
              </a:rPr>
              <a:t>表彰计算领域取得重大理论、技术突破或获得重大科研成果的个人</a:t>
            </a:r>
          </a:p>
          <a:p>
            <a:r>
              <a:rPr lang="en-US" altLang="zh-CN" sz="2000" dirty="0">
                <a:solidFill>
                  <a:schemeClr val="bg1"/>
                </a:solidFill>
                <a:latin typeface="微软雅黑" panose="020B0503020204020204" pitchFamily="34" charset="-122"/>
                <a:ea typeface="微软雅黑" panose="020B0503020204020204" pitchFamily="34" charset="-122"/>
              </a:rPr>
              <a:t>CCF</a:t>
            </a:r>
            <a:r>
              <a:rPr lang="zh-CN" altLang="en-US" sz="2000" dirty="0">
                <a:solidFill>
                  <a:schemeClr val="bg1"/>
                </a:solidFill>
                <a:latin typeface="微软雅黑" panose="020B0503020204020204" pitchFamily="34" charset="-122"/>
                <a:ea typeface="微软雅黑" panose="020B0503020204020204" pitchFamily="34" charset="-122"/>
              </a:rPr>
              <a:t>青年科学家奖</a:t>
            </a:r>
            <a:r>
              <a:rPr lang="en-US" altLang="zh-CN" sz="2000" dirty="0">
                <a:solidFill>
                  <a:schemeClr val="bg1"/>
                </a:solidFill>
                <a:latin typeface="微软雅黑" panose="020B0503020204020204" pitchFamily="34" charset="-122"/>
                <a:ea typeface="微软雅黑" panose="020B0503020204020204" pitchFamily="34" charset="-122"/>
              </a:rPr>
              <a:t>——</a:t>
            </a:r>
            <a:br>
              <a:rPr lang="en-US" altLang="zh-CN" sz="2000" dirty="0">
                <a:solidFill>
                  <a:schemeClr val="bg1"/>
                </a:solidFill>
                <a:latin typeface="微软雅黑" panose="020B0503020204020204" pitchFamily="34" charset="-122"/>
                <a:ea typeface="微软雅黑" panose="020B0503020204020204" pitchFamily="34" charset="-122"/>
              </a:rPr>
            </a:br>
            <a:r>
              <a:rPr lang="zh-CN" altLang="en-US" sz="2000" dirty="0">
                <a:solidFill>
                  <a:schemeClr val="bg1"/>
                </a:solidFill>
                <a:latin typeface="微软雅黑" panose="020B0503020204020204" pitchFamily="34" charset="-122"/>
                <a:ea typeface="微软雅黑" panose="020B0503020204020204" pitchFamily="34" charset="-122"/>
              </a:rPr>
              <a:t>授予在科研、发明、开发及应用推广等方面有突出成就和重大贡献的青年会员</a:t>
            </a:r>
          </a:p>
        </p:txBody>
      </p:sp>
      <p:sp>
        <p:nvSpPr>
          <p:cNvPr id="471" name="六边形 470"/>
          <p:cNvSpPr/>
          <p:nvPr/>
        </p:nvSpPr>
        <p:spPr>
          <a:xfrm>
            <a:off x="5162474" y="4166830"/>
            <a:ext cx="1876927" cy="1618040"/>
          </a:xfrm>
          <a:prstGeom prst="hexagon">
            <a:avLst>
              <a:gd name="adj" fmla="val 27302"/>
              <a:gd name="vf" fmla="val 115470"/>
            </a:avLst>
          </a:prstGeom>
          <a:solidFill>
            <a:srgbClr val="165E77">
              <a:alpha val="22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744098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 name="组合 183"/>
          <p:cNvGrpSpPr/>
          <p:nvPr/>
        </p:nvGrpSpPr>
        <p:grpSpPr>
          <a:xfrm>
            <a:off x="6924881" y="2266670"/>
            <a:ext cx="4153904" cy="3707004"/>
            <a:chOff x="1091373" y="2324098"/>
            <a:chExt cx="4320755" cy="676277"/>
          </a:xfrm>
        </p:grpSpPr>
        <p:grpSp>
          <p:nvGrpSpPr>
            <p:cNvPr id="185" name="组合 184"/>
            <p:cNvGrpSpPr/>
            <p:nvPr/>
          </p:nvGrpSpPr>
          <p:grpSpPr>
            <a:xfrm>
              <a:off x="1091373" y="2324098"/>
              <a:ext cx="4320755" cy="676277"/>
              <a:chOff x="1091373" y="2324098"/>
              <a:chExt cx="3952035" cy="676277"/>
            </a:xfrm>
          </p:grpSpPr>
          <p:grpSp>
            <p:nvGrpSpPr>
              <p:cNvPr id="193" name="组合 192"/>
              <p:cNvGrpSpPr/>
              <p:nvPr/>
            </p:nvGrpSpPr>
            <p:grpSpPr>
              <a:xfrm>
                <a:off x="1091373" y="2324098"/>
                <a:ext cx="3952035" cy="676277"/>
                <a:chOff x="1091373" y="2324098"/>
                <a:chExt cx="3952035" cy="676277"/>
              </a:xfrm>
            </p:grpSpPr>
            <p:sp>
              <p:nvSpPr>
                <p:cNvPr id="196" name="矩形 195"/>
                <p:cNvSpPr/>
                <p:nvPr/>
              </p:nvSpPr>
              <p:spPr>
                <a:xfrm>
                  <a:off x="1219237" y="2324100"/>
                  <a:ext cx="3695700" cy="676275"/>
                </a:xfrm>
                <a:prstGeom prst="rect">
                  <a:avLst/>
                </a:prstGeom>
                <a:solidFill>
                  <a:schemeClr val="accent1">
                    <a:alpha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97" name="梯形 196"/>
                <p:cNvSpPr/>
                <p:nvPr/>
              </p:nvSpPr>
              <p:spPr>
                <a:xfrm rot="16200000">
                  <a:off x="817471" y="2598001"/>
                  <a:ext cx="676275" cy="128471"/>
                </a:xfrm>
                <a:prstGeom prst="trapezoid">
                  <a:avLst>
                    <a:gd name="adj" fmla="val 81842"/>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8" name="任意多边形 197"/>
                <p:cNvSpPr/>
                <p:nvPr/>
              </p:nvSpPr>
              <p:spPr>
                <a:xfrm rot="5400000">
                  <a:off x="4641035" y="2598000"/>
                  <a:ext cx="676275" cy="128471"/>
                </a:xfrm>
                <a:custGeom>
                  <a:avLst/>
                  <a:gdLst>
                    <a:gd name="connsiteX0" fmla="*/ 0 w 676275"/>
                    <a:gd name="connsiteY0" fmla="*/ 128471 h 128471"/>
                    <a:gd name="connsiteX1" fmla="*/ 105143 w 676275"/>
                    <a:gd name="connsiteY1" fmla="*/ 0 h 128471"/>
                    <a:gd name="connsiteX2" fmla="*/ 151561 w 676275"/>
                    <a:gd name="connsiteY2" fmla="*/ 0 h 128471"/>
                    <a:gd name="connsiteX3" fmla="*/ 170767 w 676275"/>
                    <a:gd name="connsiteY3" fmla="*/ 23467 h 128471"/>
                    <a:gd name="connsiteX4" fmla="*/ 336599 w 676275"/>
                    <a:gd name="connsiteY4" fmla="*/ 23467 h 128471"/>
                    <a:gd name="connsiteX5" fmla="*/ 355804 w 676275"/>
                    <a:gd name="connsiteY5" fmla="*/ 0 h 128471"/>
                    <a:gd name="connsiteX6" fmla="*/ 571132 w 676275"/>
                    <a:gd name="connsiteY6" fmla="*/ 0 h 128471"/>
                    <a:gd name="connsiteX7" fmla="*/ 676275 w 676275"/>
                    <a:gd name="connsiteY7" fmla="*/ 128471 h 12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75" h="128471">
                      <a:moveTo>
                        <a:pt x="0" y="128471"/>
                      </a:moveTo>
                      <a:lnTo>
                        <a:pt x="105143" y="0"/>
                      </a:lnTo>
                      <a:lnTo>
                        <a:pt x="151561" y="0"/>
                      </a:lnTo>
                      <a:lnTo>
                        <a:pt x="170767" y="23467"/>
                      </a:lnTo>
                      <a:lnTo>
                        <a:pt x="336599" y="23467"/>
                      </a:lnTo>
                      <a:lnTo>
                        <a:pt x="355804" y="0"/>
                      </a:lnTo>
                      <a:lnTo>
                        <a:pt x="571132" y="0"/>
                      </a:lnTo>
                      <a:lnTo>
                        <a:pt x="676275" y="128471"/>
                      </a:lnTo>
                      <a:close/>
                    </a:path>
                  </a:pathLst>
                </a:cu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99" name="直接连接符 198"/>
                <p:cNvCxnSpPr/>
                <p:nvPr/>
              </p:nvCxnSpPr>
              <p:spPr>
                <a:xfrm>
                  <a:off x="1219237" y="2324098"/>
                  <a:ext cx="0" cy="67627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a:stCxn id="197" idx="0"/>
                </p:cNvCxnSpPr>
                <p:nvPr/>
              </p:nvCxnSpPr>
              <p:spPr>
                <a:xfrm>
                  <a:off x="1091373" y="2662236"/>
                  <a:ext cx="127864" cy="116683"/>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94" name="直角三角形 193"/>
              <p:cNvSpPr/>
              <p:nvPr/>
            </p:nvSpPr>
            <p:spPr>
              <a:xfrm rot="5400000">
                <a:off x="1222809" y="2324098"/>
                <a:ext cx="116683" cy="116683"/>
              </a:xfrm>
              <a:prstGeom prst="rtTriangl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5" name="直角三角形 194"/>
              <p:cNvSpPr/>
              <p:nvPr/>
            </p:nvSpPr>
            <p:spPr>
              <a:xfrm rot="16200000">
                <a:off x="4797858" y="2883691"/>
                <a:ext cx="116683" cy="116683"/>
              </a:xfrm>
              <a:prstGeom prst="rtTriangl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86" name="组合 185"/>
            <p:cNvGrpSpPr/>
            <p:nvPr/>
          </p:nvGrpSpPr>
          <p:grpSpPr>
            <a:xfrm>
              <a:off x="1118922" y="2720577"/>
              <a:ext cx="50483" cy="150386"/>
              <a:chOff x="1968500" y="4030980"/>
              <a:chExt cx="50483" cy="150386"/>
            </a:xfrm>
          </p:grpSpPr>
          <p:cxnSp>
            <p:nvCxnSpPr>
              <p:cNvPr id="187" name="直接连接符 186"/>
              <p:cNvCxnSpPr/>
              <p:nvPr/>
            </p:nvCxnSpPr>
            <p:spPr>
              <a:xfrm>
                <a:off x="1968500" y="4030980"/>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188" name="直接连接符 187"/>
              <p:cNvCxnSpPr/>
              <p:nvPr/>
            </p:nvCxnSpPr>
            <p:spPr>
              <a:xfrm>
                <a:off x="1968500" y="4056993"/>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1968500" y="4088086"/>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1968500" y="4119179"/>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191" name="直接连接符 190"/>
              <p:cNvCxnSpPr/>
              <p:nvPr/>
            </p:nvCxnSpPr>
            <p:spPr>
              <a:xfrm>
                <a:off x="1968500" y="4150272"/>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192" name="直接连接符 191"/>
              <p:cNvCxnSpPr/>
              <p:nvPr/>
            </p:nvCxnSpPr>
            <p:spPr>
              <a:xfrm>
                <a:off x="1968500" y="4181366"/>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grpSp>
      </p:grpSp>
      <p:grpSp>
        <p:nvGrpSpPr>
          <p:cNvPr id="368" name="组合 367"/>
          <p:cNvGrpSpPr/>
          <p:nvPr/>
        </p:nvGrpSpPr>
        <p:grpSpPr>
          <a:xfrm>
            <a:off x="1192189" y="3718186"/>
            <a:ext cx="4153904" cy="676277"/>
            <a:chOff x="1091373" y="2324098"/>
            <a:chExt cx="4320755" cy="676277"/>
          </a:xfrm>
        </p:grpSpPr>
        <p:grpSp>
          <p:nvGrpSpPr>
            <p:cNvPr id="369" name="组合 368"/>
            <p:cNvGrpSpPr/>
            <p:nvPr/>
          </p:nvGrpSpPr>
          <p:grpSpPr>
            <a:xfrm>
              <a:off x="1091373" y="2324098"/>
              <a:ext cx="4320755" cy="676277"/>
              <a:chOff x="1091373" y="2324098"/>
              <a:chExt cx="3952035" cy="676277"/>
            </a:xfrm>
          </p:grpSpPr>
          <p:grpSp>
            <p:nvGrpSpPr>
              <p:cNvPr id="377" name="组合 376"/>
              <p:cNvGrpSpPr/>
              <p:nvPr/>
            </p:nvGrpSpPr>
            <p:grpSpPr>
              <a:xfrm>
                <a:off x="1091373" y="2324098"/>
                <a:ext cx="3952035" cy="676277"/>
                <a:chOff x="1091373" y="2324098"/>
                <a:chExt cx="3952035" cy="676277"/>
              </a:xfrm>
            </p:grpSpPr>
            <p:sp>
              <p:nvSpPr>
                <p:cNvPr id="380" name="矩形 379"/>
                <p:cNvSpPr/>
                <p:nvPr/>
              </p:nvSpPr>
              <p:spPr>
                <a:xfrm>
                  <a:off x="1219237" y="2324100"/>
                  <a:ext cx="3695700" cy="676275"/>
                </a:xfrm>
                <a:prstGeom prst="rect">
                  <a:avLst/>
                </a:prstGeom>
                <a:solidFill>
                  <a:schemeClr val="accent1">
                    <a:alpha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81" name="梯形 380"/>
                <p:cNvSpPr/>
                <p:nvPr/>
              </p:nvSpPr>
              <p:spPr>
                <a:xfrm rot="16200000">
                  <a:off x="817471" y="2598001"/>
                  <a:ext cx="676275" cy="128471"/>
                </a:xfrm>
                <a:prstGeom prst="trapezoid">
                  <a:avLst>
                    <a:gd name="adj" fmla="val 81842"/>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82" name="任意多边形 381"/>
                <p:cNvSpPr/>
                <p:nvPr/>
              </p:nvSpPr>
              <p:spPr>
                <a:xfrm rot="5400000">
                  <a:off x="4641035" y="2598000"/>
                  <a:ext cx="676275" cy="128471"/>
                </a:xfrm>
                <a:custGeom>
                  <a:avLst/>
                  <a:gdLst>
                    <a:gd name="connsiteX0" fmla="*/ 0 w 676275"/>
                    <a:gd name="connsiteY0" fmla="*/ 128471 h 128471"/>
                    <a:gd name="connsiteX1" fmla="*/ 105143 w 676275"/>
                    <a:gd name="connsiteY1" fmla="*/ 0 h 128471"/>
                    <a:gd name="connsiteX2" fmla="*/ 151561 w 676275"/>
                    <a:gd name="connsiteY2" fmla="*/ 0 h 128471"/>
                    <a:gd name="connsiteX3" fmla="*/ 170767 w 676275"/>
                    <a:gd name="connsiteY3" fmla="*/ 23467 h 128471"/>
                    <a:gd name="connsiteX4" fmla="*/ 336599 w 676275"/>
                    <a:gd name="connsiteY4" fmla="*/ 23467 h 128471"/>
                    <a:gd name="connsiteX5" fmla="*/ 355804 w 676275"/>
                    <a:gd name="connsiteY5" fmla="*/ 0 h 128471"/>
                    <a:gd name="connsiteX6" fmla="*/ 571132 w 676275"/>
                    <a:gd name="connsiteY6" fmla="*/ 0 h 128471"/>
                    <a:gd name="connsiteX7" fmla="*/ 676275 w 676275"/>
                    <a:gd name="connsiteY7" fmla="*/ 128471 h 12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75" h="128471">
                      <a:moveTo>
                        <a:pt x="0" y="128471"/>
                      </a:moveTo>
                      <a:lnTo>
                        <a:pt x="105143" y="0"/>
                      </a:lnTo>
                      <a:lnTo>
                        <a:pt x="151561" y="0"/>
                      </a:lnTo>
                      <a:lnTo>
                        <a:pt x="170767" y="23467"/>
                      </a:lnTo>
                      <a:lnTo>
                        <a:pt x="336599" y="23467"/>
                      </a:lnTo>
                      <a:lnTo>
                        <a:pt x="355804" y="0"/>
                      </a:lnTo>
                      <a:lnTo>
                        <a:pt x="571132" y="0"/>
                      </a:lnTo>
                      <a:lnTo>
                        <a:pt x="676275" y="128471"/>
                      </a:lnTo>
                      <a:close/>
                    </a:path>
                  </a:pathLst>
                </a:cu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383" name="直接连接符 382"/>
                <p:cNvCxnSpPr/>
                <p:nvPr/>
              </p:nvCxnSpPr>
              <p:spPr>
                <a:xfrm>
                  <a:off x="1219237" y="2324098"/>
                  <a:ext cx="0" cy="67627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4" name="直接连接符 383"/>
                <p:cNvCxnSpPr>
                  <a:stCxn id="381" idx="0"/>
                </p:cNvCxnSpPr>
                <p:nvPr/>
              </p:nvCxnSpPr>
              <p:spPr>
                <a:xfrm>
                  <a:off x="1091373" y="2662236"/>
                  <a:ext cx="127864" cy="116683"/>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78" name="直角三角形 377"/>
              <p:cNvSpPr/>
              <p:nvPr/>
            </p:nvSpPr>
            <p:spPr>
              <a:xfrm rot="5400000">
                <a:off x="1222809" y="2324098"/>
                <a:ext cx="116683" cy="116683"/>
              </a:xfrm>
              <a:prstGeom prst="rtTriangl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79" name="直角三角形 378"/>
              <p:cNvSpPr/>
              <p:nvPr/>
            </p:nvSpPr>
            <p:spPr>
              <a:xfrm rot="16200000">
                <a:off x="4797858" y="2883691"/>
                <a:ext cx="116683" cy="116683"/>
              </a:xfrm>
              <a:prstGeom prst="rtTriangl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370" name="组合 369"/>
            <p:cNvGrpSpPr/>
            <p:nvPr/>
          </p:nvGrpSpPr>
          <p:grpSpPr>
            <a:xfrm>
              <a:off x="1118922" y="2720577"/>
              <a:ext cx="50483" cy="150386"/>
              <a:chOff x="1968500" y="4030980"/>
              <a:chExt cx="50483" cy="150386"/>
            </a:xfrm>
          </p:grpSpPr>
          <p:cxnSp>
            <p:nvCxnSpPr>
              <p:cNvPr id="371" name="直接连接符 370"/>
              <p:cNvCxnSpPr/>
              <p:nvPr/>
            </p:nvCxnSpPr>
            <p:spPr>
              <a:xfrm>
                <a:off x="1968500" y="4030980"/>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372" name="直接连接符 371"/>
              <p:cNvCxnSpPr/>
              <p:nvPr/>
            </p:nvCxnSpPr>
            <p:spPr>
              <a:xfrm>
                <a:off x="1968500" y="4056993"/>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373" name="直接连接符 372"/>
              <p:cNvCxnSpPr/>
              <p:nvPr/>
            </p:nvCxnSpPr>
            <p:spPr>
              <a:xfrm>
                <a:off x="1968500" y="4088086"/>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374" name="直接连接符 373"/>
              <p:cNvCxnSpPr/>
              <p:nvPr/>
            </p:nvCxnSpPr>
            <p:spPr>
              <a:xfrm>
                <a:off x="1968500" y="4119179"/>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375" name="直接连接符 374"/>
              <p:cNvCxnSpPr/>
              <p:nvPr/>
            </p:nvCxnSpPr>
            <p:spPr>
              <a:xfrm>
                <a:off x="1968500" y="4150272"/>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376" name="直接连接符 375"/>
              <p:cNvCxnSpPr/>
              <p:nvPr/>
            </p:nvCxnSpPr>
            <p:spPr>
              <a:xfrm>
                <a:off x="1968500" y="4181366"/>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grpSp>
      </p:grpSp>
      <p:sp>
        <p:nvSpPr>
          <p:cNvPr id="407" name="任意多边形 406"/>
          <p:cNvSpPr/>
          <p:nvPr/>
        </p:nvSpPr>
        <p:spPr>
          <a:xfrm>
            <a:off x="1030780" y="5223249"/>
            <a:ext cx="4342370" cy="750425"/>
          </a:xfrm>
          <a:custGeom>
            <a:avLst/>
            <a:gdLst>
              <a:gd name="connsiteX0" fmla="*/ 2167265 w 4705347"/>
              <a:gd name="connsiteY0" fmla="*/ 3382755 h 3470808"/>
              <a:gd name="connsiteX1" fmla="*/ 2597942 w 4705347"/>
              <a:gd name="connsiteY1" fmla="*/ 3382755 h 3470808"/>
              <a:gd name="connsiteX2" fmla="*/ 2542062 w 4705347"/>
              <a:gd name="connsiteY2" fmla="*/ 3470808 h 3470808"/>
              <a:gd name="connsiteX3" fmla="*/ 2223145 w 4705347"/>
              <a:gd name="connsiteY3" fmla="*/ 3470808 h 3470808"/>
              <a:gd name="connsiteX4" fmla="*/ 782962 w 4705347"/>
              <a:gd name="connsiteY4" fmla="*/ 3382755 h 3470808"/>
              <a:gd name="connsiteX5" fmla="*/ 782963 w 4705347"/>
              <a:gd name="connsiteY5" fmla="*/ 3382754 h 3470808"/>
              <a:gd name="connsiteX6" fmla="*/ 1852345 w 4705347"/>
              <a:gd name="connsiteY6" fmla="*/ 3382754 h 3470808"/>
              <a:gd name="connsiteX7" fmla="*/ 1852345 w 4705347"/>
              <a:gd name="connsiteY7" fmla="*/ 3382755 h 3470808"/>
              <a:gd name="connsiteX8" fmla="*/ 0 w 4705347"/>
              <a:gd name="connsiteY8" fmla="*/ 2837367 h 3470808"/>
              <a:gd name="connsiteX9" fmla="*/ 0 w 4705347"/>
              <a:gd name="connsiteY9" fmla="*/ 110498 h 3470808"/>
              <a:gd name="connsiteX10" fmla="*/ 1819913 w 4705347"/>
              <a:gd name="connsiteY10" fmla="*/ 110498 h 3470808"/>
              <a:gd name="connsiteX11" fmla="*/ 1890037 w 4705347"/>
              <a:gd name="connsiteY11" fmla="*/ 0 h 3470808"/>
              <a:gd name="connsiteX12" fmla="*/ 2815310 w 4705347"/>
              <a:gd name="connsiteY12" fmla="*/ 0 h 3470808"/>
              <a:gd name="connsiteX13" fmla="*/ 2885434 w 4705347"/>
              <a:gd name="connsiteY13" fmla="*/ 110498 h 3470808"/>
              <a:gd name="connsiteX14" fmla="*/ 4159960 w 4705347"/>
              <a:gd name="connsiteY14" fmla="*/ 110498 h 3470808"/>
              <a:gd name="connsiteX15" fmla="*/ 4705347 w 4705347"/>
              <a:gd name="connsiteY15" fmla="*/ 655885 h 3470808"/>
              <a:gd name="connsiteX16" fmla="*/ 4705347 w 4705347"/>
              <a:gd name="connsiteY16" fmla="*/ 3382754 h 3470808"/>
              <a:gd name="connsiteX17" fmla="*/ 1852345 w 4705347"/>
              <a:gd name="connsiteY17" fmla="*/ 3382754 h 3470808"/>
              <a:gd name="connsiteX18" fmla="*/ 1780290 w 4705347"/>
              <a:gd name="connsiteY18" fmla="*/ 3269215 h 3470808"/>
              <a:gd name="connsiteX19" fmla="*/ 855017 w 4705347"/>
              <a:gd name="connsiteY19" fmla="*/ 3269215 h 3470808"/>
              <a:gd name="connsiteX20" fmla="*/ 782963 w 4705347"/>
              <a:gd name="connsiteY20" fmla="*/ 3382754 h 3470808"/>
              <a:gd name="connsiteX21" fmla="*/ 545387 w 4705347"/>
              <a:gd name="connsiteY21" fmla="*/ 3382754 h 34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5347" h="3470808">
                <a:moveTo>
                  <a:pt x="2167265" y="3382755"/>
                </a:moveTo>
                <a:lnTo>
                  <a:pt x="2597942" y="3382755"/>
                </a:lnTo>
                <a:lnTo>
                  <a:pt x="2542062" y="3470808"/>
                </a:lnTo>
                <a:lnTo>
                  <a:pt x="2223145" y="3470808"/>
                </a:lnTo>
                <a:close/>
                <a:moveTo>
                  <a:pt x="782962" y="3382755"/>
                </a:moveTo>
                <a:lnTo>
                  <a:pt x="782963" y="3382754"/>
                </a:lnTo>
                <a:lnTo>
                  <a:pt x="1852345" y="3382754"/>
                </a:lnTo>
                <a:lnTo>
                  <a:pt x="1852345" y="3382755"/>
                </a:lnTo>
                <a:close/>
                <a:moveTo>
                  <a:pt x="0" y="2837367"/>
                </a:moveTo>
                <a:lnTo>
                  <a:pt x="0" y="110498"/>
                </a:lnTo>
                <a:lnTo>
                  <a:pt x="1819913" y="110498"/>
                </a:lnTo>
                <a:lnTo>
                  <a:pt x="1890037" y="0"/>
                </a:lnTo>
                <a:lnTo>
                  <a:pt x="2815310" y="0"/>
                </a:lnTo>
                <a:lnTo>
                  <a:pt x="2885434" y="110498"/>
                </a:lnTo>
                <a:lnTo>
                  <a:pt x="4159960" y="110498"/>
                </a:lnTo>
                <a:lnTo>
                  <a:pt x="4705347" y="655885"/>
                </a:lnTo>
                <a:lnTo>
                  <a:pt x="4705347" y="3382754"/>
                </a:lnTo>
                <a:lnTo>
                  <a:pt x="1852345" y="3382754"/>
                </a:lnTo>
                <a:lnTo>
                  <a:pt x="1780290" y="3269215"/>
                </a:lnTo>
                <a:lnTo>
                  <a:pt x="855017" y="3269215"/>
                </a:lnTo>
                <a:lnTo>
                  <a:pt x="782963" y="3382754"/>
                </a:lnTo>
                <a:lnTo>
                  <a:pt x="545387" y="3382754"/>
                </a:lnTo>
                <a:close/>
              </a:path>
            </a:pathLst>
          </a:custGeom>
          <a:solidFill>
            <a:schemeClr val="accent1">
              <a:alpha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Freeform 11"/>
          <p:cNvSpPr>
            <a:spLocks/>
          </p:cNvSpPr>
          <p:nvPr/>
        </p:nvSpPr>
        <p:spPr bwMode="auto">
          <a:xfrm rot="5400000">
            <a:off x="2346479" y="480617"/>
            <a:ext cx="526534" cy="428654"/>
          </a:xfrm>
          <a:custGeom>
            <a:avLst/>
            <a:gdLst>
              <a:gd name="T0" fmla="*/ 79 w 156"/>
              <a:gd name="T1" fmla="*/ 0 h 127"/>
              <a:gd name="T2" fmla="*/ 0 w 156"/>
              <a:gd name="T3" fmla="*/ 79 h 127"/>
              <a:gd name="T4" fmla="*/ 0 w 156"/>
              <a:gd name="T5" fmla="*/ 127 h 127"/>
              <a:gd name="T6" fmla="*/ 79 w 156"/>
              <a:gd name="T7" fmla="*/ 48 h 127"/>
              <a:gd name="T8" fmla="*/ 156 w 156"/>
              <a:gd name="T9" fmla="*/ 127 h 127"/>
              <a:gd name="T10" fmla="*/ 156 w 156"/>
              <a:gd name="T11" fmla="*/ 79 h 127"/>
              <a:gd name="T12" fmla="*/ 79 w 156"/>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56" h="127">
                <a:moveTo>
                  <a:pt x="79" y="0"/>
                </a:moveTo>
                <a:lnTo>
                  <a:pt x="0" y="79"/>
                </a:lnTo>
                <a:lnTo>
                  <a:pt x="0" y="127"/>
                </a:lnTo>
                <a:lnTo>
                  <a:pt x="79" y="48"/>
                </a:lnTo>
                <a:lnTo>
                  <a:pt x="156" y="127"/>
                </a:lnTo>
                <a:lnTo>
                  <a:pt x="156" y="79"/>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Freeform 12"/>
          <p:cNvSpPr>
            <a:spLocks/>
          </p:cNvSpPr>
          <p:nvPr/>
        </p:nvSpPr>
        <p:spPr bwMode="auto">
          <a:xfrm rot="5400000">
            <a:off x="2594558" y="485680"/>
            <a:ext cx="526534" cy="418527"/>
          </a:xfrm>
          <a:custGeom>
            <a:avLst/>
            <a:gdLst>
              <a:gd name="T0" fmla="*/ 79 w 156"/>
              <a:gd name="T1" fmla="*/ 0 h 124"/>
              <a:gd name="T2" fmla="*/ 0 w 156"/>
              <a:gd name="T3" fmla="*/ 79 h 124"/>
              <a:gd name="T4" fmla="*/ 0 w 156"/>
              <a:gd name="T5" fmla="*/ 124 h 124"/>
              <a:gd name="T6" fmla="*/ 79 w 156"/>
              <a:gd name="T7" fmla="*/ 48 h 124"/>
              <a:gd name="T8" fmla="*/ 156 w 156"/>
              <a:gd name="T9" fmla="*/ 124 h 124"/>
              <a:gd name="T10" fmla="*/ 156 w 156"/>
              <a:gd name="T11" fmla="*/ 79 h 124"/>
              <a:gd name="T12" fmla="*/ 79 w 156"/>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6" h="124">
                <a:moveTo>
                  <a:pt x="79" y="0"/>
                </a:moveTo>
                <a:lnTo>
                  <a:pt x="0" y="79"/>
                </a:lnTo>
                <a:lnTo>
                  <a:pt x="0" y="124"/>
                </a:lnTo>
                <a:lnTo>
                  <a:pt x="79" y="48"/>
                </a:lnTo>
                <a:lnTo>
                  <a:pt x="156" y="124"/>
                </a:lnTo>
                <a:lnTo>
                  <a:pt x="156" y="79"/>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23" name="Freeform 13"/>
          <p:cNvSpPr>
            <a:spLocks/>
          </p:cNvSpPr>
          <p:nvPr/>
        </p:nvSpPr>
        <p:spPr bwMode="auto">
          <a:xfrm rot="5400000">
            <a:off x="2839262" y="483992"/>
            <a:ext cx="526534" cy="421904"/>
          </a:xfrm>
          <a:custGeom>
            <a:avLst/>
            <a:gdLst>
              <a:gd name="T0" fmla="*/ 79 w 156"/>
              <a:gd name="T1" fmla="*/ 0 h 125"/>
              <a:gd name="T2" fmla="*/ 0 w 156"/>
              <a:gd name="T3" fmla="*/ 77 h 125"/>
              <a:gd name="T4" fmla="*/ 0 w 156"/>
              <a:gd name="T5" fmla="*/ 125 h 125"/>
              <a:gd name="T6" fmla="*/ 79 w 156"/>
              <a:gd name="T7" fmla="*/ 46 h 125"/>
              <a:gd name="T8" fmla="*/ 156 w 156"/>
              <a:gd name="T9" fmla="*/ 125 h 125"/>
              <a:gd name="T10" fmla="*/ 156 w 156"/>
              <a:gd name="T11" fmla="*/ 77 h 125"/>
              <a:gd name="T12" fmla="*/ 79 w 156"/>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56" h="125">
                <a:moveTo>
                  <a:pt x="79" y="0"/>
                </a:moveTo>
                <a:lnTo>
                  <a:pt x="0" y="77"/>
                </a:lnTo>
                <a:lnTo>
                  <a:pt x="0" y="125"/>
                </a:lnTo>
                <a:lnTo>
                  <a:pt x="79" y="46"/>
                </a:lnTo>
                <a:lnTo>
                  <a:pt x="156" y="125"/>
                </a:lnTo>
                <a:lnTo>
                  <a:pt x="156" y="77"/>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Freeform 11"/>
          <p:cNvSpPr>
            <a:spLocks/>
          </p:cNvSpPr>
          <p:nvPr/>
        </p:nvSpPr>
        <p:spPr bwMode="auto">
          <a:xfrm rot="5400000">
            <a:off x="1603527" y="480617"/>
            <a:ext cx="526534" cy="428654"/>
          </a:xfrm>
          <a:custGeom>
            <a:avLst/>
            <a:gdLst>
              <a:gd name="T0" fmla="*/ 79 w 156"/>
              <a:gd name="T1" fmla="*/ 0 h 127"/>
              <a:gd name="T2" fmla="*/ 0 w 156"/>
              <a:gd name="T3" fmla="*/ 79 h 127"/>
              <a:gd name="T4" fmla="*/ 0 w 156"/>
              <a:gd name="T5" fmla="*/ 127 h 127"/>
              <a:gd name="T6" fmla="*/ 79 w 156"/>
              <a:gd name="T7" fmla="*/ 48 h 127"/>
              <a:gd name="T8" fmla="*/ 156 w 156"/>
              <a:gd name="T9" fmla="*/ 127 h 127"/>
              <a:gd name="T10" fmla="*/ 156 w 156"/>
              <a:gd name="T11" fmla="*/ 79 h 127"/>
              <a:gd name="T12" fmla="*/ 79 w 156"/>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56" h="127">
                <a:moveTo>
                  <a:pt x="79" y="0"/>
                </a:moveTo>
                <a:lnTo>
                  <a:pt x="0" y="79"/>
                </a:lnTo>
                <a:lnTo>
                  <a:pt x="0" y="127"/>
                </a:lnTo>
                <a:lnTo>
                  <a:pt x="79" y="48"/>
                </a:lnTo>
                <a:lnTo>
                  <a:pt x="156" y="127"/>
                </a:lnTo>
                <a:lnTo>
                  <a:pt x="156" y="79"/>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Freeform 12"/>
          <p:cNvSpPr>
            <a:spLocks/>
          </p:cNvSpPr>
          <p:nvPr/>
        </p:nvSpPr>
        <p:spPr bwMode="auto">
          <a:xfrm rot="5400000">
            <a:off x="1851606" y="485680"/>
            <a:ext cx="526534" cy="418527"/>
          </a:xfrm>
          <a:custGeom>
            <a:avLst/>
            <a:gdLst>
              <a:gd name="T0" fmla="*/ 79 w 156"/>
              <a:gd name="T1" fmla="*/ 0 h 124"/>
              <a:gd name="T2" fmla="*/ 0 w 156"/>
              <a:gd name="T3" fmla="*/ 79 h 124"/>
              <a:gd name="T4" fmla="*/ 0 w 156"/>
              <a:gd name="T5" fmla="*/ 124 h 124"/>
              <a:gd name="T6" fmla="*/ 79 w 156"/>
              <a:gd name="T7" fmla="*/ 48 h 124"/>
              <a:gd name="T8" fmla="*/ 156 w 156"/>
              <a:gd name="T9" fmla="*/ 124 h 124"/>
              <a:gd name="T10" fmla="*/ 156 w 156"/>
              <a:gd name="T11" fmla="*/ 79 h 124"/>
              <a:gd name="T12" fmla="*/ 79 w 156"/>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6" h="124">
                <a:moveTo>
                  <a:pt x="79" y="0"/>
                </a:moveTo>
                <a:lnTo>
                  <a:pt x="0" y="79"/>
                </a:lnTo>
                <a:lnTo>
                  <a:pt x="0" y="124"/>
                </a:lnTo>
                <a:lnTo>
                  <a:pt x="79" y="48"/>
                </a:lnTo>
                <a:lnTo>
                  <a:pt x="156" y="124"/>
                </a:lnTo>
                <a:lnTo>
                  <a:pt x="156" y="79"/>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20" name="Freeform 13"/>
          <p:cNvSpPr>
            <a:spLocks/>
          </p:cNvSpPr>
          <p:nvPr/>
        </p:nvSpPr>
        <p:spPr bwMode="auto">
          <a:xfrm rot="5400000">
            <a:off x="2096310" y="483992"/>
            <a:ext cx="526534" cy="421904"/>
          </a:xfrm>
          <a:custGeom>
            <a:avLst/>
            <a:gdLst>
              <a:gd name="T0" fmla="*/ 79 w 156"/>
              <a:gd name="T1" fmla="*/ 0 h 125"/>
              <a:gd name="T2" fmla="*/ 0 w 156"/>
              <a:gd name="T3" fmla="*/ 77 h 125"/>
              <a:gd name="T4" fmla="*/ 0 w 156"/>
              <a:gd name="T5" fmla="*/ 125 h 125"/>
              <a:gd name="T6" fmla="*/ 79 w 156"/>
              <a:gd name="T7" fmla="*/ 46 h 125"/>
              <a:gd name="T8" fmla="*/ 156 w 156"/>
              <a:gd name="T9" fmla="*/ 125 h 125"/>
              <a:gd name="T10" fmla="*/ 156 w 156"/>
              <a:gd name="T11" fmla="*/ 77 h 125"/>
              <a:gd name="T12" fmla="*/ 79 w 156"/>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56" h="125">
                <a:moveTo>
                  <a:pt x="79" y="0"/>
                </a:moveTo>
                <a:lnTo>
                  <a:pt x="0" y="77"/>
                </a:lnTo>
                <a:lnTo>
                  <a:pt x="0" y="125"/>
                </a:lnTo>
                <a:lnTo>
                  <a:pt x="79" y="46"/>
                </a:lnTo>
                <a:lnTo>
                  <a:pt x="156" y="125"/>
                </a:lnTo>
                <a:lnTo>
                  <a:pt x="156" y="77"/>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Freeform 11"/>
          <p:cNvSpPr>
            <a:spLocks/>
          </p:cNvSpPr>
          <p:nvPr/>
        </p:nvSpPr>
        <p:spPr bwMode="auto">
          <a:xfrm rot="5400000">
            <a:off x="860575" y="480617"/>
            <a:ext cx="526534" cy="428654"/>
          </a:xfrm>
          <a:custGeom>
            <a:avLst/>
            <a:gdLst>
              <a:gd name="T0" fmla="*/ 79 w 156"/>
              <a:gd name="T1" fmla="*/ 0 h 127"/>
              <a:gd name="T2" fmla="*/ 0 w 156"/>
              <a:gd name="T3" fmla="*/ 79 h 127"/>
              <a:gd name="T4" fmla="*/ 0 w 156"/>
              <a:gd name="T5" fmla="*/ 127 h 127"/>
              <a:gd name="T6" fmla="*/ 79 w 156"/>
              <a:gd name="T7" fmla="*/ 48 h 127"/>
              <a:gd name="T8" fmla="*/ 156 w 156"/>
              <a:gd name="T9" fmla="*/ 127 h 127"/>
              <a:gd name="T10" fmla="*/ 156 w 156"/>
              <a:gd name="T11" fmla="*/ 79 h 127"/>
              <a:gd name="T12" fmla="*/ 79 w 156"/>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56" h="127">
                <a:moveTo>
                  <a:pt x="79" y="0"/>
                </a:moveTo>
                <a:lnTo>
                  <a:pt x="0" y="79"/>
                </a:lnTo>
                <a:lnTo>
                  <a:pt x="0" y="127"/>
                </a:lnTo>
                <a:lnTo>
                  <a:pt x="79" y="48"/>
                </a:lnTo>
                <a:lnTo>
                  <a:pt x="156" y="127"/>
                </a:lnTo>
                <a:lnTo>
                  <a:pt x="156" y="79"/>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12"/>
          <p:cNvSpPr>
            <a:spLocks/>
          </p:cNvSpPr>
          <p:nvPr/>
        </p:nvSpPr>
        <p:spPr bwMode="auto">
          <a:xfrm rot="5400000">
            <a:off x="1108654" y="485680"/>
            <a:ext cx="526534" cy="418527"/>
          </a:xfrm>
          <a:custGeom>
            <a:avLst/>
            <a:gdLst>
              <a:gd name="T0" fmla="*/ 79 w 156"/>
              <a:gd name="T1" fmla="*/ 0 h 124"/>
              <a:gd name="T2" fmla="*/ 0 w 156"/>
              <a:gd name="T3" fmla="*/ 79 h 124"/>
              <a:gd name="T4" fmla="*/ 0 w 156"/>
              <a:gd name="T5" fmla="*/ 124 h 124"/>
              <a:gd name="T6" fmla="*/ 79 w 156"/>
              <a:gd name="T7" fmla="*/ 48 h 124"/>
              <a:gd name="T8" fmla="*/ 156 w 156"/>
              <a:gd name="T9" fmla="*/ 124 h 124"/>
              <a:gd name="T10" fmla="*/ 156 w 156"/>
              <a:gd name="T11" fmla="*/ 79 h 124"/>
              <a:gd name="T12" fmla="*/ 79 w 156"/>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6" h="124">
                <a:moveTo>
                  <a:pt x="79" y="0"/>
                </a:moveTo>
                <a:lnTo>
                  <a:pt x="0" y="79"/>
                </a:lnTo>
                <a:lnTo>
                  <a:pt x="0" y="124"/>
                </a:lnTo>
                <a:lnTo>
                  <a:pt x="79" y="48"/>
                </a:lnTo>
                <a:lnTo>
                  <a:pt x="156" y="124"/>
                </a:lnTo>
                <a:lnTo>
                  <a:pt x="156" y="79"/>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17" name="Freeform 13"/>
          <p:cNvSpPr>
            <a:spLocks/>
          </p:cNvSpPr>
          <p:nvPr/>
        </p:nvSpPr>
        <p:spPr bwMode="auto">
          <a:xfrm rot="5400000">
            <a:off x="1353358" y="483992"/>
            <a:ext cx="526534" cy="421904"/>
          </a:xfrm>
          <a:custGeom>
            <a:avLst/>
            <a:gdLst>
              <a:gd name="T0" fmla="*/ 79 w 156"/>
              <a:gd name="T1" fmla="*/ 0 h 125"/>
              <a:gd name="T2" fmla="*/ 0 w 156"/>
              <a:gd name="T3" fmla="*/ 77 h 125"/>
              <a:gd name="T4" fmla="*/ 0 w 156"/>
              <a:gd name="T5" fmla="*/ 125 h 125"/>
              <a:gd name="T6" fmla="*/ 79 w 156"/>
              <a:gd name="T7" fmla="*/ 46 h 125"/>
              <a:gd name="T8" fmla="*/ 156 w 156"/>
              <a:gd name="T9" fmla="*/ 125 h 125"/>
              <a:gd name="T10" fmla="*/ 156 w 156"/>
              <a:gd name="T11" fmla="*/ 77 h 125"/>
              <a:gd name="T12" fmla="*/ 79 w 156"/>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56" h="125">
                <a:moveTo>
                  <a:pt x="79" y="0"/>
                </a:moveTo>
                <a:lnTo>
                  <a:pt x="0" y="77"/>
                </a:lnTo>
                <a:lnTo>
                  <a:pt x="0" y="125"/>
                </a:lnTo>
                <a:lnTo>
                  <a:pt x="79" y="46"/>
                </a:lnTo>
                <a:lnTo>
                  <a:pt x="156" y="125"/>
                </a:lnTo>
                <a:lnTo>
                  <a:pt x="156" y="77"/>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11"/>
          <p:cNvSpPr>
            <a:spLocks/>
          </p:cNvSpPr>
          <p:nvPr/>
        </p:nvSpPr>
        <p:spPr bwMode="auto">
          <a:xfrm rot="5400000">
            <a:off x="124373" y="480617"/>
            <a:ext cx="526534" cy="428654"/>
          </a:xfrm>
          <a:custGeom>
            <a:avLst/>
            <a:gdLst>
              <a:gd name="T0" fmla="*/ 79 w 156"/>
              <a:gd name="T1" fmla="*/ 0 h 127"/>
              <a:gd name="T2" fmla="*/ 0 w 156"/>
              <a:gd name="T3" fmla="*/ 79 h 127"/>
              <a:gd name="T4" fmla="*/ 0 w 156"/>
              <a:gd name="T5" fmla="*/ 127 h 127"/>
              <a:gd name="T6" fmla="*/ 79 w 156"/>
              <a:gd name="T7" fmla="*/ 48 h 127"/>
              <a:gd name="T8" fmla="*/ 156 w 156"/>
              <a:gd name="T9" fmla="*/ 127 h 127"/>
              <a:gd name="T10" fmla="*/ 156 w 156"/>
              <a:gd name="T11" fmla="*/ 79 h 127"/>
              <a:gd name="T12" fmla="*/ 79 w 156"/>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56" h="127">
                <a:moveTo>
                  <a:pt x="79" y="0"/>
                </a:moveTo>
                <a:lnTo>
                  <a:pt x="0" y="79"/>
                </a:lnTo>
                <a:lnTo>
                  <a:pt x="0" y="127"/>
                </a:lnTo>
                <a:lnTo>
                  <a:pt x="79" y="48"/>
                </a:lnTo>
                <a:lnTo>
                  <a:pt x="156" y="127"/>
                </a:lnTo>
                <a:lnTo>
                  <a:pt x="156" y="79"/>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Freeform 12"/>
          <p:cNvSpPr>
            <a:spLocks/>
          </p:cNvSpPr>
          <p:nvPr/>
        </p:nvSpPr>
        <p:spPr bwMode="auto">
          <a:xfrm rot="5400000">
            <a:off x="372452" y="485680"/>
            <a:ext cx="526534" cy="418527"/>
          </a:xfrm>
          <a:custGeom>
            <a:avLst/>
            <a:gdLst>
              <a:gd name="T0" fmla="*/ 79 w 156"/>
              <a:gd name="T1" fmla="*/ 0 h 124"/>
              <a:gd name="T2" fmla="*/ 0 w 156"/>
              <a:gd name="T3" fmla="*/ 79 h 124"/>
              <a:gd name="T4" fmla="*/ 0 w 156"/>
              <a:gd name="T5" fmla="*/ 124 h 124"/>
              <a:gd name="T6" fmla="*/ 79 w 156"/>
              <a:gd name="T7" fmla="*/ 48 h 124"/>
              <a:gd name="T8" fmla="*/ 156 w 156"/>
              <a:gd name="T9" fmla="*/ 124 h 124"/>
              <a:gd name="T10" fmla="*/ 156 w 156"/>
              <a:gd name="T11" fmla="*/ 79 h 124"/>
              <a:gd name="T12" fmla="*/ 79 w 156"/>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6" h="124">
                <a:moveTo>
                  <a:pt x="79" y="0"/>
                </a:moveTo>
                <a:lnTo>
                  <a:pt x="0" y="79"/>
                </a:lnTo>
                <a:lnTo>
                  <a:pt x="0" y="124"/>
                </a:lnTo>
                <a:lnTo>
                  <a:pt x="79" y="48"/>
                </a:lnTo>
                <a:lnTo>
                  <a:pt x="156" y="124"/>
                </a:lnTo>
                <a:lnTo>
                  <a:pt x="156" y="79"/>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14" name="Freeform 13"/>
          <p:cNvSpPr>
            <a:spLocks/>
          </p:cNvSpPr>
          <p:nvPr/>
        </p:nvSpPr>
        <p:spPr bwMode="auto">
          <a:xfrm rot="5400000">
            <a:off x="617156" y="483992"/>
            <a:ext cx="526534" cy="421904"/>
          </a:xfrm>
          <a:custGeom>
            <a:avLst/>
            <a:gdLst>
              <a:gd name="T0" fmla="*/ 79 w 156"/>
              <a:gd name="T1" fmla="*/ 0 h 125"/>
              <a:gd name="T2" fmla="*/ 0 w 156"/>
              <a:gd name="T3" fmla="*/ 77 h 125"/>
              <a:gd name="T4" fmla="*/ 0 w 156"/>
              <a:gd name="T5" fmla="*/ 125 h 125"/>
              <a:gd name="T6" fmla="*/ 79 w 156"/>
              <a:gd name="T7" fmla="*/ 46 h 125"/>
              <a:gd name="T8" fmla="*/ 156 w 156"/>
              <a:gd name="T9" fmla="*/ 125 h 125"/>
              <a:gd name="T10" fmla="*/ 156 w 156"/>
              <a:gd name="T11" fmla="*/ 77 h 125"/>
              <a:gd name="T12" fmla="*/ 79 w 156"/>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56" h="125">
                <a:moveTo>
                  <a:pt x="79" y="0"/>
                </a:moveTo>
                <a:lnTo>
                  <a:pt x="0" y="77"/>
                </a:lnTo>
                <a:lnTo>
                  <a:pt x="0" y="125"/>
                </a:lnTo>
                <a:lnTo>
                  <a:pt x="79" y="46"/>
                </a:lnTo>
                <a:lnTo>
                  <a:pt x="156" y="125"/>
                </a:lnTo>
                <a:lnTo>
                  <a:pt x="156" y="77"/>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Freeform 11"/>
          <p:cNvSpPr>
            <a:spLocks/>
          </p:cNvSpPr>
          <p:nvPr/>
        </p:nvSpPr>
        <p:spPr bwMode="auto">
          <a:xfrm rot="5400000">
            <a:off x="-618579" y="480617"/>
            <a:ext cx="526534" cy="428654"/>
          </a:xfrm>
          <a:custGeom>
            <a:avLst/>
            <a:gdLst>
              <a:gd name="T0" fmla="*/ 79 w 156"/>
              <a:gd name="T1" fmla="*/ 0 h 127"/>
              <a:gd name="T2" fmla="*/ 0 w 156"/>
              <a:gd name="T3" fmla="*/ 79 h 127"/>
              <a:gd name="T4" fmla="*/ 0 w 156"/>
              <a:gd name="T5" fmla="*/ 127 h 127"/>
              <a:gd name="T6" fmla="*/ 79 w 156"/>
              <a:gd name="T7" fmla="*/ 48 h 127"/>
              <a:gd name="T8" fmla="*/ 156 w 156"/>
              <a:gd name="T9" fmla="*/ 127 h 127"/>
              <a:gd name="T10" fmla="*/ 156 w 156"/>
              <a:gd name="T11" fmla="*/ 79 h 127"/>
              <a:gd name="T12" fmla="*/ 79 w 156"/>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56" h="127">
                <a:moveTo>
                  <a:pt x="79" y="0"/>
                </a:moveTo>
                <a:lnTo>
                  <a:pt x="0" y="79"/>
                </a:lnTo>
                <a:lnTo>
                  <a:pt x="0" y="127"/>
                </a:lnTo>
                <a:lnTo>
                  <a:pt x="79" y="48"/>
                </a:lnTo>
                <a:lnTo>
                  <a:pt x="156" y="127"/>
                </a:lnTo>
                <a:lnTo>
                  <a:pt x="156" y="79"/>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Freeform 12"/>
          <p:cNvSpPr>
            <a:spLocks/>
          </p:cNvSpPr>
          <p:nvPr/>
        </p:nvSpPr>
        <p:spPr bwMode="auto">
          <a:xfrm rot="5400000">
            <a:off x="-370500" y="485680"/>
            <a:ext cx="526534" cy="418527"/>
          </a:xfrm>
          <a:custGeom>
            <a:avLst/>
            <a:gdLst>
              <a:gd name="T0" fmla="*/ 79 w 156"/>
              <a:gd name="T1" fmla="*/ 0 h 124"/>
              <a:gd name="T2" fmla="*/ 0 w 156"/>
              <a:gd name="T3" fmla="*/ 79 h 124"/>
              <a:gd name="T4" fmla="*/ 0 w 156"/>
              <a:gd name="T5" fmla="*/ 124 h 124"/>
              <a:gd name="T6" fmla="*/ 79 w 156"/>
              <a:gd name="T7" fmla="*/ 48 h 124"/>
              <a:gd name="T8" fmla="*/ 156 w 156"/>
              <a:gd name="T9" fmla="*/ 124 h 124"/>
              <a:gd name="T10" fmla="*/ 156 w 156"/>
              <a:gd name="T11" fmla="*/ 79 h 124"/>
              <a:gd name="T12" fmla="*/ 79 w 156"/>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6" h="124">
                <a:moveTo>
                  <a:pt x="79" y="0"/>
                </a:moveTo>
                <a:lnTo>
                  <a:pt x="0" y="79"/>
                </a:lnTo>
                <a:lnTo>
                  <a:pt x="0" y="124"/>
                </a:lnTo>
                <a:lnTo>
                  <a:pt x="79" y="48"/>
                </a:lnTo>
                <a:lnTo>
                  <a:pt x="156" y="124"/>
                </a:lnTo>
                <a:lnTo>
                  <a:pt x="156" y="79"/>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11" name="Freeform 13"/>
          <p:cNvSpPr>
            <a:spLocks/>
          </p:cNvSpPr>
          <p:nvPr/>
        </p:nvSpPr>
        <p:spPr bwMode="auto">
          <a:xfrm rot="5400000">
            <a:off x="-125796" y="483992"/>
            <a:ext cx="526534" cy="421904"/>
          </a:xfrm>
          <a:custGeom>
            <a:avLst/>
            <a:gdLst>
              <a:gd name="T0" fmla="*/ 79 w 156"/>
              <a:gd name="T1" fmla="*/ 0 h 125"/>
              <a:gd name="T2" fmla="*/ 0 w 156"/>
              <a:gd name="T3" fmla="*/ 77 h 125"/>
              <a:gd name="T4" fmla="*/ 0 w 156"/>
              <a:gd name="T5" fmla="*/ 125 h 125"/>
              <a:gd name="T6" fmla="*/ 79 w 156"/>
              <a:gd name="T7" fmla="*/ 46 h 125"/>
              <a:gd name="T8" fmla="*/ 156 w 156"/>
              <a:gd name="T9" fmla="*/ 125 h 125"/>
              <a:gd name="T10" fmla="*/ 156 w 156"/>
              <a:gd name="T11" fmla="*/ 77 h 125"/>
              <a:gd name="T12" fmla="*/ 79 w 156"/>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56" h="125">
                <a:moveTo>
                  <a:pt x="79" y="0"/>
                </a:moveTo>
                <a:lnTo>
                  <a:pt x="0" y="77"/>
                </a:lnTo>
                <a:lnTo>
                  <a:pt x="0" y="125"/>
                </a:lnTo>
                <a:lnTo>
                  <a:pt x="79" y="46"/>
                </a:lnTo>
                <a:lnTo>
                  <a:pt x="156" y="125"/>
                </a:lnTo>
                <a:lnTo>
                  <a:pt x="156" y="77"/>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1"/>
          <p:cNvSpPr>
            <a:spLocks/>
          </p:cNvSpPr>
          <p:nvPr/>
        </p:nvSpPr>
        <p:spPr bwMode="auto">
          <a:xfrm rot="16200000">
            <a:off x="9136366" y="480617"/>
            <a:ext cx="526534" cy="428654"/>
          </a:xfrm>
          <a:custGeom>
            <a:avLst/>
            <a:gdLst>
              <a:gd name="T0" fmla="*/ 79 w 156"/>
              <a:gd name="T1" fmla="*/ 0 h 127"/>
              <a:gd name="T2" fmla="*/ 0 w 156"/>
              <a:gd name="T3" fmla="*/ 79 h 127"/>
              <a:gd name="T4" fmla="*/ 0 w 156"/>
              <a:gd name="T5" fmla="*/ 127 h 127"/>
              <a:gd name="T6" fmla="*/ 79 w 156"/>
              <a:gd name="T7" fmla="*/ 48 h 127"/>
              <a:gd name="T8" fmla="*/ 156 w 156"/>
              <a:gd name="T9" fmla="*/ 127 h 127"/>
              <a:gd name="T10" fmla="*/ 156 w 156"/>
              <a:gd name="T11" fmla="*/ 79 h 127"/>
              <a:gd name="T12" fmla="*/ 79 w 156"/>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56" h="127">
                <a:moveTo>
                  <a:pt x="79" y="0"/>
                </a:moveTo>
                <a:lnTo>
                  <a:pt x="0" y="79"/>
                </a:lnTo>
                <a:lnTo>
                  <a:pt x="0" y="127"/>
                </a:lnTo>
                <a:lnTo>
                  <a:pt x="79" y="48"/>
                </a:lnTo>
                <a:lnTo>
                  <a:pt x="156" y="127"/>
                </a:lnTo>
                <a:lnTo>
                  <a:pt x="156" y="79"/>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
          <p:cNvSpPr>
            <a:spLocks/>
          </p:cNvSpPr>
          <p:nvPr/>
        </p:nvSpPr>
        <p:spPr bwMode="auto">
          <a:xfrm rot="16200000">
            <a:off x="8888287" y="485680"/>
            <a:ext cx="526534" cy="418527"/>
          </a:xfrm>
          <a:custGeom>
            <a:avLst/>
            <a:gdLst>
              <a:gd name="T0" fmla="*/ 79 w 156"/>
              <a:gd name="T1" fmla="*/ 0 h 124"/>
              <a:gd name="T2" fmla="*/ 0 w 156"/>
              <a:gd name="T3" fmla="*/ 79 h 124"/>
              <a:gd name="T4" fmla="*/ 0 w 156"/>
              <a:gd name="T5" fmla="*/ 124 h 124"/>
              <a:gd name="T6" fmla="*/ 79 w 156"/>
              <a:gd name="T7" fmla="*/ 48 h 124"/>
              <a:gd name="T8" fmla="*/ 156 w 156"/>
              <a:gd name="T9" fmla="*/ 124 h 124"/>
              <a:gd name="T10" fmla="*/ 156 w 156"/>
              <a:gd name="T11" fmla="*/ 79 h 124"/>
              <a:gd name="T12" fmla="*/ 79 w 156"/>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6" h="124">
                <a:moveTo>
                  <a:pt x="79" y="0"/>
                </a:moveTo>
                <a:lnTo>
                  <a:pt x="0" y="79"/>
                </a:lnTo>
                <a:lnTo>
                  <a:pt x="0" y="124"/>
                </a:lnTo>
                <a:lnTo>
                  <a:pt x="79" y="48"/>
                </a:lnTo>
                <a:lnTo>
                  <a:pt x="156" y="124"/>
                </a:lnTo>
                <a:lnTo>
                  <a:pt x="156" y="79"/>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48" name="Freeform 13"/>
          <p:cNvSpPr>
            <a:spLocks/>
          </p:cNvSpPr>
          <p:nvPr/>
        </p:nvSpPr>
        <p:spPr bwMode="auto">
          <a:xfrm rot="16200000">
            <a:off x="8643583" y="483992"/>
            <a:ext cx="526534" cy="421904"/>
          </a:xfrm>
          <a:custGeom>
            <a:avLst/>
            <a:gdLst>
              <a:gd name="T0" fmla="*/ 79 w 156"/>
              <a:gd name="T1" fmla="*/ 0 h 125"/>
              <a:gd name="T2" fmla="*/ 0 w 156"/>
              <a:gd name="T3" fmla="*/ 77 h 125"/>
              <a:gd name="T4" fmla="*/ 0 w 156"/>
              <a:gd name="T5" fmla="*/ 125 h 125"/>
              <a:gd name="T6" fmla="*/ 79 w 156"/>
              <a:gd name="T7" fmla="*/ 46 h 125"/>
              <a:gd name="T8" fmla="*/ 156 w 156"/>
              <a:gd name="T9" fmla="*/ 125 h 125"/>
              <a:gd name="T10" fmla="*/ 156 w 156"/>
              <a:gd name="T11" fmla="*/ 77 h 125"/>
              <a:gd name="T12" fmla="*/ 79 w 156"/>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56" h="125">
                <a:moveTo>
                  <a:pt x="79" y="0"/>
                </a:moveTo>
                <a:lnTo>
                  <a:pt x="0" y="77"/>
                </a:lnTo>
                <a:lnTo>
                  <a:pt x="0" y="125"/>
                </a:lnTo>
                <a:lnTo>
                  <a:pt x="79" y="46"/>
                </a:lnTo>
                <a:lnTo>
                  <a:pt x="156" y="125"/>
                </a:lnTo>
                <a:lnTo>
                  <a:pt x="156" y="77"/>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Freeform 11"/>
          <p:cNvSpPr>
            <a:spLocks/>
          </p:cNvSpPr>
          <p:nvPr/>
        </p:nvSpPr>
        <p:spPr bwMode="auto">
          <a:xfrm rot="16200000">
            <a:off x="9879318" y="480617"/>
            <a:ext cx="526534" cy="428654"/>
          </a:xfrm>
          <a:custGeom>
            <a:avLst/>
            <a:gdLst>
              <a:gd name="T0" fmla="*/ 79 w 156"/>
              <a:gd name="T1" fmla="*/ 0 h 127"/>
              <a:gd name="T2" fmla="*/ 0 w 156"/>
              <a:gd name="T3" fmla="*/ 79 h 127"/>
              <a:gd name="T4" fmla="*/ 0 w 156"/>
              <a:gd name="T5" fmla="*/ 127 h 127"/>
              <a:gd name="T6" fmla="*/ 79 w 156"/>
              <a:gd name="T7" fmla="*/ 48 h 127"/>
              <a:gd name="T8" fmla="*/ 156 w 156"/>
              <a:gd name="T9" fmla="*/ 127 h 127"/>
              <a:gd name="T10" fmla="*/ 156 w 156"/>
              <a:gd name="T11" fmla="*/ 79 h 127"/>
              <a:gd name="T12" fmla="*/ 79 w 156"/>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56" h="127">
                <a:moveTo>
                  <a:pt x="79" y="0"/>
                </a:moveTo>
                <a:lnTo>
                  <a:pt x="0" y="79"/>
                </a:lnTo>
                <a:lnTo>
                  <a:pt x="0" y="127"/>
                </a:lnTo>
                <a:lnTo>
                  <a:pt x="79" y="48"/>
                </a:lnTo>
                <a:lnTo>
                  <a:pt x="156" y="127"/>
                </a:lnTo>
                <a:lnTo>
                  <a:pt x="156" y="79"/>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Freeform 12"/>
          <p:cNvSpPr>
            <a:spLocks/>
          </p:cNvSpPr>
          <p:nvPr/>
        </p:nvSpPr>
        <p:spPr bwMode="auto">
          <a:xfrm rot="16200000">
            <a:off x="9631239" y="485680"/>
            <a:ext cx="526534" cy="418527"/>
          </a:xfrm>
          <a:custGeom>
            <a:avLst/>
            <a:gdLst>
              <a:gd name="T0" fmla="*/ 79 w 156"/>
              <a:gd name="T1" fmla="*/ 0 h 124"/>
              <a:gd name="T2" fmla="*/ 0 w 156"/>
              <a:gd name="T3" fmla="*/ 79 h 124"/>
              <a:gd name="T4" fmla="*/ 0 w 156"/>
              <a:gd name="T5" fmla="*/ 124 h 124"/>
              <a:gd name="T6" fmla="*/ 79 w 156"/>
              <a:gd name="T7" fmla="*/ 48 h 124"/>
              <a:gd name="T8" fmla="*/ 156 w 156"/>
              <a:gd name="T9" fmla="*/ 124 h 124"/>
              <a:gd name="T10" fmla="*/ 156 w 156"/>
              <a:gd name="T11" fmla="*/ 79 h 124"/>
              <a:gd name="T12" fmla="*/ 79 w 156"/>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6" h="124">
                <a:moveTo>
                  <a:pt x="79" y="0"/>
                </a:moveTo>
                <a:lnTo>
                  <a:pt x="0" y="79"/>
                </a:lnTo>
                <a:lnTo>
                  <a:pt x="0" y="124"/>
                </a:lnTo>
                <a:lnTo>
                  <a:pt x="79" y="48"/>
                </a:lnTo>
                <a:lnTo>
                  <a:pt x="156" y="124"/>
                </a:lnTo>
                <a:lnTo>
                  <a:pt x="156" y="79"/>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45" name="Freeform 13"/>
          <p:cNvSpPr>
            <a:spLocks/>
          </p:cNvSpPr>
          <p:nvPr/>
        </p:nvSpPr>
        <p:spPr bwMode="auto">
          <a:xfrm rot="16200000">
            <a:off x="9386535" y="483992"/>
            <a:ext cx="526534" cy="421904"/>
          </a:xfrm>
          <a:custGeom>
            <a:avLst/>
            <a:gdLst>
              <a:gd name="T0" fmla="*/ 79 w 156"/>
              <a:gd name="T1" fmla="*/ 0 h 125"/>
              <a:gd name="T2" fmla="*/ 0 w 156"/>
              <a:gd name="T3" fmla="*/ 77 h 125"/>
              <a:gd name="T4" fmla="*/ 0 w 156"/>
              <a:gd name="T5" fmla="*/ 125 h 125"/>
              <a:gd name="T6" fmla="*/ 79 w 156"/>
              <a:gd name="T7" fmla="*/ 46 h 125"/>
              <a:gd name="T8" fmla="*/ 156 w 156"/>
              <a:gd name="T9" fmla="*/ 125 h 125"/>
              <a:gd name="T10" fmla="*/ 156 w 156"/>
              <a:gd name="T11" fmla="*/ 77 h 125"/>
              <a:gd name="T12" fmla="*/ 79 w 156"/>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56" h="125">
                <a:moveTo>
                  <a:pt x="79" y="0"/>
                </a:moveTo>
                <a:lnTo>
                  <a:pt x="0" y="77"/>
                </a:lnTo>
                <a:lnTo>
                  <a:pt x="0" y="125"/>
                </a:lnTo>
                <a:lnTo>
                  <a:pt x="79" y="46"/>
                </a:lnTo>
                <a:lnTo>
                  <a:pt x="156" y="125"/>
                </a:lnTo>
                <a:lnTo>
                  <a:pt x="156" y="77"/>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 name="Freeform 11"/>
          <p:cNvSpPr>
            <a:spLocks/>
          </p:cNvSpPr>
          <p:nvPr/>
        </p:nvSpPr>
        <p:spPr bwMode="auto">
          <a:xfrm rot="16200000">
            <a:off x="10622270" y="480617"/>
            <a:ext cx="526534" cy="428654"/>
          </a:xfrm>
          <a:custGeom>
            <a:avLst/>
            <a:gdLst>
              <a:gd name="T0" fmla="*/ 79 w 156"/>
              <a:gd name="T1" fmla="*/ 0 h 127"/>
              <a:gd name="T2" fmla="*/ 0 w 156"/>
              <a:gd name="T3" fmla="*/ 79 h 127"/>
              <a:gd name="T4" fmla="*/ 0 w 156"/>
              <a:gd name="T5" fmla="*/ 127 h 127"/>
              <a:gd name="T6" fmla="*/ 79 w 156"/>
              <a:gd name="T7" fmla="*/ 48 h 127"/>
              <a:gd name="T8" fmla="*/ 156 w 156"/>
              <a:gd name="T9" fmla="*/ 127 h 127"/>
              <a:gd name="T10" fmla="*/ 156 w 156"/>
              <a:gd name="T11" fmla="*/ 79 h 127"/>
              <a:gd name="T12" fmla="*/ 79 w 156"/>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56" h="127">
                <a:moveTo>
                  <a:pt x="79" y="0"/>
                </a:moveTo>
                <a:lnTo>
                  <a:pt x="0" y="79"/>
                </a:lnTo>
                <a:lnTo>
                  <a:pt x="0" y="127"/>
                </a:lnTo>
                <a:lnTo>
                  <a:pt x="79" y="48"/>
                </a:lnTo>
                <a:lnTo>
                  <a:pt x="156" y="127"/>
                </a:lnTo>
                <a:lnTo>
                  <a:pt x="156" y="79"/>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 name="Freeform 12"/>
          <p:cNvSpPr>
            <a:spLocks/>
          </p:cNvSpPr>
          <p:nvPr/>
        </p:nvSpPr>
        <p:spPr bwMode="auto">
          <a:xfrm rot="16200000">
            <a:off x="10374191" y="485680"/>
            <a:ext cx="526534" cy="418527"/>
          </a:xfrm>
          <a:custGeom>
            <a:avLst/>
            <a:gdLst>
              <a:gd name="T0" fmla="*/ 79 w 156"/>
              <a:gd name="T1" fmla="*/ 0 h 124"/>
              <a:gd name="T2" fmla="*/ 0 w 156"/>
              <a:gd name="T3" fmla="*/ 79 h 124"/>
              <a:gd name="T4" fmla="*/ 0 w 156"/>
              <a:gd name="T5" fmla="*/ 124 h 124"/>
              <a:gd name="T6" fmla="*/ 79 w 156"/>
              <a:gd name="T7" fmla="*/ 48 h 124"/>
              <a:gd name="T8" fmla="*/ 156 w 156"/>
              <a:gd name="T9" fmla="*/ 124 h 124"/>
              <a:gd name="T10" fmla="*/ 156 w 156"/>
              <a:gd name="T11" fmla="*/ 79 h 124"/>
              <a:gd name="T12" fmla="*/ 79 w 156"/>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6" h="124">
                <a:moveTo>
                  <a:pt x="79" y="0"/>
                </a:moveTo>
                <a:lnTo>
                  <a:pt x="0" y="79"/>
                </a:lnTo>
                <a:lnTo>
                  <a:pt x="0" y="124"/>
                </a:lnTo>
                <a:lnTo>
                  <a:pt x="79" y="48"/>
                </a:lnTo>
                <a:lnTo>
                  <a:pt x="156" y="124"/>
                </a:lnTo>
                <a:lnTo>
                  <a:pt x="156" y="79"/>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42" name="Freeform 13"/>
          <p:cNvSpPr>
            <a:spLocks/>
          </p:cNvSpPr>
          <p:nvPr/>
        </p:nvSpPr>
        <p:spPr bwMode="auto">
          <a:xfrm rot="16200000">
            <a:off x="10129487" y="483992"/>
            <a:ext cx="526534" cy="421904"/>
          </a:xfrm>
          <a:custGeom>
            <a:avLst/>
            <a:gdLst>
              <a:gd name="T0" fmla="*/ 79 w 156"/>
              <a:gd name="T1" fmla="*/ 0 h 125"/>
              <a:gd name="T2" fmla="*/ 0 w 156"/>
              <a:gd name="T3" fmla="*/ 77 h 125"/>
              <a:gd name="T4" fmla="*/ 0 w 156"/>
              <a:gd name="T5" fmla="*/ 125 h 125"/>
              <a:gd name="T6" fmla="*/ 79 w 156"/>
              <a:gd name="T7" fmla="*/ 46 h 125"/>
              <a:gd name="T8" fmla="*/ 156 w 156"/>
              <a:gd name="T9" fmla="*/ 125 h 125"/>
              <a:gd name="T10" fmla="*/ 156 w 156"/>
              <a:gd name="T11" fmla="*/ 77 h 125"/>
              <a:gd name="T12" fmla="*/ 79 w 156"/>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56" h="125">
                <a:moveTo>
                  <a:pt x="79" y="0"/>
                </a:moveTo>
                <a:lnTo>
                  <a:pt x="0" y="77"/>
                </a:lnTo>
                <a:lnTo>
                  <a:pt x="0" y="125"/>
                </a:lnTo>
                <a:lnTo>
                  <a:pt x="79" y="46"/>
                </a:lnTo>
                <a:lnTo>
                  <a:pt x="156" y="125"/>
                </a:lnTo>
                <a:lnTo>
                  <a:pt x="156" y="77"/>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Freeform 11"/>
          <p:cNvSpPr>
            <a:spLocks/>
          </p:cNvSpPr>
          <p:nvPr/>
        </p:nvSpPr>
        <p:spPr bwMode="auto">
          <a:xfrm rot="16200000">
            <a:off x="11358472" y="480617"/>
            <a:ext cx="526534" cy="428654"/>
          </a:xfrm>
          <a:custGeom>
            <a:avLst/>
            <a:gdLst>
              <a:gd name="T0" fmla="*/ 79 w 156"/>
              <a:gd name="T1" fmla="*/ 0 h 127"/>
              <a:gd name="T2" fmla="*/ 0 w 156"/>
              <a:gd name="T3" fmla="*/ 79 h 127"/>
              <a:gd name="T4" fmla="*/ 0 w 156"/>
              <a:gd name="T5" fmla="*/ 127 h 127"/>
              <a:gd name="T6" fmla="*/ 79 w 156"/>
              <a:gd name="T7" fmla="*/ 48 h 127"/>
              <a:gd name="T8" fmla="*/ 156 w 156"/>
              <a:gd name="T9" fmla="*/ 127 h 127"/>
              <a:gd name="T10" fmla="*/ 156 w 156"/>
              <a:gd name="T11" fmla="*/ 79 h 127"/>
              <a:gd name="T12" fmla="*/ 79 w 156"/>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56" h="127">
                <a:moveTo>
                  <a:pt x="79" y="0"/>
                </a:moveTo>
                <a:lnTo>
                  <a:pt x="0" y="79"/>
                </a:lnTo>
                <a:lnTo>
                  <a:pt x="0" y="127"/>
                </a:lnTo>
                <a:lnTo>
                  <a:pt x="79" y="48"/>
                </a:lnTo>
                <a:lnTo>
                  <a:pt x="156" y="127"/>
                </a:lnTo>
                <a:lnTo>
                  <a:pt x="156" y="79"/>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Freeform 12"/>
          <p:cNvSpPr>
            <a:spLocks/>
          </p:cNvSpPr>
          <p:nvPr/>
        </p:nvSpPr>
        <p:spPr bwMode="auto">
          <a:xfrm rot="16200000">
            <a:off x="11110393" y="485680"/>
            <a:ext cx="526534" cy="418527"/>
          </a:xfrm>
          <a:custGeom>
            <a:avLst/>
            <a:gdLst>
              <a:gd name="T0" fmla="*/ 79 w 156"/>
              <a:gd name="T1" fmla="*/ 0 h 124"/>
              <a:gd name="T2" fmla="*/ 0 w 156"/>
              <a:gd name="T3" fmla="*/ 79 h 124"/>
              <a:gd name="T4" fmla="*/ 0 w 156"/>
              <a:gd name="T5" fmla="*/ 124 h 124"/>
              <a:gd name="T6" fmla="*/ 79 w 156"/>
              <a:gd name="T7" fmla="*/ 48 h 124"/>
              <a:gd name="T8" fmla="*/ 156 w 156"/>
              <a:gd name="T9" fmla="*/ 124 h 124"/>
              <a:gd name="T10" fmla="*/ 156 w 156"/>
              <a:gd name="T11" fmla="*/ 79 h 124"/>
              <a:gd name="T12" fmla="*/ 79 w 156"/>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6" h="124">
                <a:moveTo>
                  <a:pt x="79" y="0"/>
                </a:moveTo>
                <a:lnTo>
                  <a:pt x="0" y="79"/>
                </a:lnTo>
                <a:lnTo>
                  <a:pt x="0" y="124"/>
                </a:lnTo>
                <a:lnTo>
                  <a:pt x="79" y="48"/>
                </a:lnTo>
                <a:lnTo>
                  <a:pt x="156" y="124"/>
                </a:lnTo>
                <a:lnTo>
                  <a:pt x="156" y="79"/>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39" name="Freeform 13"/>
          <p:cNvSpPr>
            <a:spLocks/>
          </p:cNvSpPr>
          <p:nvPr/>
        </p:nvSpPr>
        <p:spPr bwMode="auto">
          <a:xfrm rot="16200000">
            <a:off x="10865689" y="483992"/>
            <a:ext cx="526534" cy="421904"/>
          </a:xfrm>
          <a:custGeom>
            <a:avLst/>
            <a:gdLst>
              <a:gd name="T0" fmla="*/ 79 w 156"/>
              <a:gd name="T1" fmla="*/ 0 h 125"/>
              <a:gd name="T2" fmla="*/ 0 w 156"/>
              <a:gd name="T3" fmla="*/ 77 h 125"/>
              <a:gd name="T4" fmla="*/ 0 w 156"/>
              <a:gd name="T5" fmla="*/ 125 h 125"/>
              <a:gd name="T6" fmla="*/ 79 w 156"/>
              <a:gd name="T7" fmla="*/ 46 h 125"/>
              <a:gd name="T8" fmla="*/ 156 w 156"/>
              <a:gd name="T9" fmla="*/ 125 h 125"/>
              <a:gd name="T10" fmla="*/ 156 w 156"/>
              <a:gd name="T11" fmla="*/ 77 h 125"/>
              <a:gd name="T12" fmla="*/ 79 w 156"/>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56" h="125">
                <a:moveTo>
                  <a:pt x="79" y="0"/>
                </a:moveTo>
                <a:lnTo>
                  <a:pt x="0" y="77"/>
                </a:lnTo>
                <a:lnTo>
                  <a:pt x="0" y="125"/>
                </a:lnTo>
                <a:lnTo>
                  <a:pt x="79" y="46"/>
                </a:lnTo>
                <a:lnTo>
                  <a:pt x="156" y="125"/>
                </a:lnTo>
                <a:lnTo>
                  <a:pt x="156" y="77"/>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Freeform 11"/>
          <p:cNvSpPr>
            <a:spLocks/>
          </p:cNvSpPr>
          <p:nvPr/>
        </p:nvSpPr>
        <p:spPr bwMode="auto">
          <a:xfrm rot="16200000">
            <a:off x="12101424" y="480617"/>
            <a:ext cx="526534" cy="428654"/>
          </a:xfrm>
          <a:custGeom>
            <a:avLst/>
            <a:gdLst>
              <a:gd name="T0" fmla="*/ 79 w 156"/>
              <a:gd name="T1" fmla="*/ 0 h 127"/>
              <a:gd name="T2" fmla="*/ 0 w 156"/>
              <a:gd name="T3" fmla="*/ 79 h 127"/>
              <a:gd name="T4" fmla="*/ 0 w 156"/>
              <a:gd name="T5" fmla="*/ 127 h 127"/>
              <a:gd name="T6" fmla="*/ 79 w 156"/>
              <a:gd name="T7" fmla="*/ 48 h 127"/>
              <a:gd name="T8" fmla="*/ 156 w 156"/>
              <a:gd name="T9" fmla="*/ 127 h 127"/>
              <a:gd name="T10" fmla="*/ 156 w 156"/>
              <a:gd name="T11" fmla="*/ 79 h 127"/>
              <a:gd name="T12" fmla="*/ 79 w 156"/>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56" h="127">
                <a:moveTo>
                  <a:pt x="79" y="0"/>
                </a:moveTo>
                <a:lnTo>
                  <a:pt x="0" y="79"/>
                </a:lnTo>
                <a:lnTo>
                  <a:pt x="0" y="127"/>
                </a:lnTo>
                <a:lnTo>
                  <a:pt x="79" y="48"/>
                </a:lnTo>
                <a:lnTo>
                  <a:pt x="156" y="127"/>
                </a:lnTo>
                <a:lnTo>
                  <a:pt x="156" y="79"/>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Freeform 12"/>
          <p:cNvSpPr>
            <a:spLocks/>
          </p:cNvSpPr>
          <p:nvPr/>
        </p:nvSpPr>
        <p:spPr bwMode="auto">
          <a:xfrm rot="16200000">
            <a:off x="11853345" y="485680"/>
            <a:ext cx="526534" cy="418527"/>
          </a:xfrm>
          <a:custGeom>
            <a:avLst/>
            <a:gdLst>
              <a:gd name="T0" fmla="*/ 79 w 156"/>
              <a:gd name="T1" fmla="*/ 0 h 124"/>
              <a:gd name="T2" fmla="*/ 0 w 156"/>
              <a:gd name="T3" fmla="*/ 79 h 124"/>
              <a:gd name="T4" fmla="*/ 0 w 156"/>
              <a:gd name="T5" fmla="*/ 124 h 124"/>
              <a:gd name="T6" fmla="*/ 79 w 156"/>
              <a:gd name="T7" fmla="*/ 48 h 124"/>
              <a:gd name="T8" fmla="*/ 156 w 156"/>
              <a:gd name="T9" fmla="*/ 124 h 124"/>
              <a:gd name="T10" fmla="*/ 156 w 156"/>
              <a:gd name="T11" fmla="*/ 79 h 124"/>
              <a:gd name="T12" fmla="*/ 79 w 156"/>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6" h="124">
                <a:moveTo>
                  <a:pt x="79" y="0"/>
                </a:moveTo>
                <a:lnTo>
                  <a:pt x="0" y="79"/>
                </a:lnTo>
                <a:lnTo>
                  <a:pt x="0" y="124"/>
                </a:lnTo>
                <a:lnTo>
                  <a:pt x="79" y="48"/>
                </a:lnTo>
                <a:lnTo>
                  <a:pt x="156" y="124"/>
                </a:lnTo>
                <a:lnTo>
                  <a:pt x="156" y="79"/>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36" name="Freeform 13"/>
          <p:cNvSpPr>
            <a:spLocks/>
          </p:cNvSpPr>
          <p:nvPr/>
        </p:nvSpPr>
        <p:spPr bwMode="auto">
          <a:xfrm rot="16200000">
            <a:off x="11608641" y="483992"/>
            <a:ext cx="526534" cy="421904"/>
          </a:xfrm>
          <a:custGeom>
            <a:avLst/>
            <a:gdLst>
              <a:gd name="T0" fmla="*/ 79 w 156"/>
              <a:gd name="T1" fmla="*/ 0 h 125"/>
              <a:gd name="T2" fmla="*/ 0 w 156"/>
              <a:gd name="T3" fmla="*/ 77 h 125"/>
              <a:gd name="T4" fmla="*/ 0 w 156"/>
              <a:gd name="T5" fmla="*/ 125 h 125"/>
              <a:gd name="T6" fmla="*/ 79 w 156"/>
              <a:gd name="T7" fmla="*/ 46 h 125"/>
              <a:gd name="T8" fmla="*/ 156 w 156"/>
              <a:gd name="T9" fmla="*/ 125 h 125"/>
              <a:gd name="T10" fmla="*/ 156 w 156"/>
              <a:gd name="T11" fmla="*/ 77 h 125"/>
              <a:gd name="T12" fmla="*/ 79 w 156"/>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56" h="125">
                <a:moveTo>
                  <a:pt x="79" y="0"/>
                </a:moveTo>
                <a:lnTo>
                  <a:pt x="0" y="77"/>
                </a:lnTo>
                <a:lnTo>
                  <a:pt x="0" y="125"/>
                </a:lnTo>
                <a:lnTo>
                  <a:pt x="79" y="46"/>
                </a:lnTo>
                <a:lnTo>
                  <a:pt x="156" y="125"/>
                </a:lnTo>
                <a:lnTo>
                  <a:pt x="156" y="77"/>
                </a:lnTo>
                <a:lnTo>
                  <a:pt x="79" y="0"/>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文本框 51"/>
          <p:cNvSpPr txBox="1"/>
          <p:nvPr/>
        </p:nvSpPr>
        <p:spPr>
          <a:xfrm>
            <a:off x="3508854" y="351973"/>
            <a:ext cx="5109091" cy="584775"/>
          </a:xfrm>
          <a:prstGeom prst="rect">
            <a:avLst/>
          </a:prstGeom>
          <a:noFill/>
        </p:spPr>
        <p:txBody>
          <a:bodyPr wrap="none" rtlCol="0">
            <a:spAutoFit/>
          </a:bodyPr>
          <a:lstStyle/>
          <a:p>
            <a:r>
              <a:rPr lang="zh-CN" altLang="en-US" sz="3200" dirty="0">
                <a:solidFill>
                  <a:schemeClr val="bg1"/>
                </a:solidFill>
                <a:latin typeface="微软雅黑" panose="020B0503020204020204" pitchFamily="34" charset="-122"/>
                <a:ea typeface="微软雅黑" panose="020B0503020204020204" pitchFamily="34" charset="-122"/>
              </a:rPr>
              <a:t>社会责任与学术共同体评价</a:t>
            </a:r>
          </a:p>
        </p:txBody>
      </p:sp>
      <p:grpSp>
        <p:nvGrpSpPr>
          <p:cNvPr id="107" name="组合 106"/>
          <p:cNvGrpSpPr/>
          <p:nvPr/>
        </p:nvGrpSpPr>
        <p:grpSpPr>
          <a:xfrm>
            <a:off x="3797587" y="1018108"/>
            <a:ext cx="4573203" cy="227361"/>
            <a:chOff x="292100" y="238562"/>
            <a:chExt cx="4573203" cy="227361"/>
          </a:xfrm>
        </p:grpSpPr>
        <p:grpSp>
          <p:nvGrpSpPr>
            <p:cNvPr id="53" name="组合 52"/>
            <p:cNvGrpSpPr/>
            <p:nvPr/>
          </p:nvGrpSpPr>
          <p:grpSpPr>
            <a:xfrm rot="10800000" flipV="1">
              <a:off x="1429524" y="238562"/>
              <a:ext cx="2188565" cy="227361"/>
              <a:chOff x="2852738" y="1754188"/>
              <a:chExt cx="9117012" cy="1565275"/>
            </a:xfrm>
            <a:solidFill>
              <a:srgbClr val="00B4EB"/>
            </a:solidFill>
          </p:grpSpPr>
          <p:sp>
            <p:nvSpPr>
              <p:cNvPr id="54" name="Rectangle 9"/>
              <p:cNvSpPr>
                <a:spLocks noChangeArrowheads="1"/>
              </p:cNvSpPr>
              <p:nvPr/>
            </p:nvSpPr>
            <p:spPr bwMode="auto">
              <a:xfrm>
                <a:off x="8283575" y="2538413"/>
                <a:ext cx="1939925" cy="428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Rectangle 10"/>
              <p:cNvSpPr>
                <a:spLocks noChangeArrowheads="1"/>
              </p:cNvSpPr>
              <p:nvPr/>
            </p:nvSpPr>
            <p:spPr bwMode="auto">
              <a:xfrm>
                <a:off x="6159500" y="2811463"/>
                <a:ext cx="193992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Rectangle 11"/>
              <p:cNvSpPr>
                <a:spLocks noChangeArrowheads="1"/>
              </p:cNvSpPr>
              <p:nvPr/>
            </p:nvSpPr>
            <p:spPr bwMode="auto">
              <a:xfrm>
                <a:off x="2852738" y="2811463"/>
                <a:ext cx="301942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12"/>
              <p:cNvSpPr>
                <a:spLocks/>
              </p:cNvSpPr>
              <p:nvPr/>
            </p:nvSpPr>
            <p:spPr bwMode="auto">
              <a:xfrm>
                <a:off x="7974013" y="2538413"/>
                <a:ext cx="434975" cy="314325"/>
              </a:xfrm>
              <a:custGeom>
                <a:avLst/>
                <a:gdLst>
                  <a:gd name="T0" fmla="*/ 0 w 274"/>
                  <a:gd name="T1" fmla="*/ 198 h 198"/>
                  <a:gd name="T2" fmla="*/ 195 w 274"/>
                  <a:gd name="T3" fmla="*/ 0 h 198"/>
                  <a:gd name="T4" fmla="*/ 274 w 274"/>
                  <a:gd name="T5" fmla="*/ 0 h 198"/>
                  <a:gd name="T6" fmla="*/ 79 w 274"/>
                  <a:gd name="T7" fmla="*/ 198 h 198"/>
                  <a:gd name="T8" fmla="*/ 0 w 274"/>
                  <a:gd name="T9" fmla="*/ 198 h 198"/>
                </a:gdLst>
                <a:ahLst/>
                <a:cxnLst>
                  <a:cxn ang="0">
                    <a:pos x="T0" y="T1"/>
                  </a:cxn>
                  <a:cxn ang="0">
                    <a:pos x="T2" y="T3"/>
                  </a:cxn>
                  <a:cxn ang="0">
                    <a:pos x="T4" y="T5"/>
                  </a:cxn>
                  <a:cxn ang="0">
                    <a:pos x="T6" y="T7"/>
                  </a:cxn>
                  <a:cxn ang="0">
                    <a:pos x="T8" y="T9"/>
                  </a:cxn>
                </a:cxnLst>
                <a:rect l="0" t="0" r="r" b="b"/>
                <a:pathLst>
                  <a:path w="274" h="198">
                    <a:moveTo>
                      <a:pt x="0" y="198"/>
                    </a:moveTo>
                    <a:lnTo>
                      <a:pt x="195" y="0"/>
                    </a:lnTo>
                    <a:lnTo>
                      <a:pt x="274" y="0"/>
                    </a:lnTo>
                    <a:lnTo>
                      <a:pt x="79" y="198"/>
                    </a:ln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13"/>
              <p:cNvSpPr>
                <a:spLocks/>
              </p:cNvSpPr>
              <p:nvPr/>
            </p:nvSpPr>
            <p:spPr bwMode="auto">
              <a:xfrm>
                <a:off x="7935913" y="2351088"/>
                <a:ext cx="438150" cy="314325"/>
              </a:xfrm>
              <a:custGeom>
                <a:avLst/>
                <a:gdLst>
                  <a:gd name="T0" fmla="*/ 0 w 276"/>
                  <a:gd name="T1" fmla="*/ 198 h 198"/>
                  <a:gd name="T2" fmla="*/ 197 w 276"/>
                  <a:gd name="T3" fmla="*/ 0 h 198"/>
                  <a:gd name="T4" fmla="*/ 276 w 276"/>
                  <a:gd name="T5" fmla="*/ 0 h 198"/>
                  <a:gd name="T6" fmla="*/ 79 w 276"/>
                  <a:gd name="T7" fmla="*/ 198 h 198"/>
                  <a:gd name="T8" fmla="*/ 0 w 276"/>
                  <a:gd name="T9" fmla="*/ 198 h 198"/>
                </a:gdLst>
                <a:ahLst/>
                <a:cxnLst>
                  <a:cxn ang="0">
                    <a:pos x="T0" y="T1"/>
                  </a:cxn>
                  <a:cxn ang="0">
                    <a:pos x="T2" y="T3"/>
                  </a:cxn>
                  <a:cxn ang="0">
                    <a:pos x="T4" y="T5"/>
                  </a:cxn>
                  <a:cxn ang="0">
                    <a:pos x="T6" y="T7"/>
                  </a:cxn>
                  <a:cxn ang="0">
                    <a:pos x="T8" y="T9"/>
                  </a:cxn>
                </a:cxnLst>
                <a:rect l="0" t="0" r="r" b="b"/>
                <a:pathLst>
                  <a:path w="276" h="198">
                    <a:moveTo>
                      <a:pt x="0" y="198"/>
                    </a:moveTo>
                    <a:lnTo>
                      <a:pt x="197" y="0"/>
                    </a:lnTo>
                    <a:lnTo>
                      <a:pt x="276" y="0"/>
                    </a:lnTo>
                    <a:lnTo>
                      <a:pt x="79" y="198"/>
                    </a:ln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4"/>
              <p:cNvSpPr>
                <a:spLocks/>
              </p:cNvSpPr>
              <p:nvPr/>
            </p:nvSpPr>
            <p:spPr bwMode="auto">
              <a:xfrm>
                <a:off x="8134350" y="2943226"/>
                <a:ext cx="139700" cy="104775"/>
              </a:xfrm>
              <a:custGeom>
                <a:avLst/>
                <a:gdLst>
                  <a:gd name="T0" fmla="*/ 0 w 88"/>
                  <a:gd name="T1" fmla="*/ 66 h 66"/>
                  <a:gd name="T2" fmla="*/ 64 w 88"/>
                  <a:gd name="T3" fmla="*/ 0 h 66"/>
                  <a:gd name="T4" fmla="*/ 88 w 88"/>
                  <a:gd name="T5" fmla="*/ 0 h 66"/>
                  <a:gd name="T6" fmla="*/ 24 w 88"/>
                  <a:gd name="T7" fmla="*/ 66 h 66"/>
                  <a:gd name="T8" fmla="*/ 0 w 88"/>
                  <a:gd name="T9" fmla="*/ 66 h 66"/>
                </a:gdLst>
                <a:ahLst/>
                <a:cxnLst>
                  <a:cxn ang="0">
                    <a:pos x="T0" y="T1"/>
                  </a:cxn>
                  <a:cxn ang="0">
                    <a:pos x="T2" y="T3"/>
                  </a:cxn>
                  <a:cxn ang="0">
                    <a:pos x="T4" y="T5"/>
                  </a:cxn>
                  <a:cxn ang="0">
                    <a:pos x="T6" y="T7"/>
                  </a:cxn>
                  <a:cxn ang="0">
                    <a:pos x="T8" y="T9"/>
                  </a:cxn>
                </a:cxnLst>
                <a:rect l="0" t="0" r="r" b="b"/>
                <a:pathLst>
                  <a:path w="88" h="66">
                    <a:moveTo>
                      <a:pt x="0" y="66"/>
                    </a:moveTo>
                    <a:lnTo>
                      <a:pt x="64" y="0"/>
                    </a:lnTo>
                    <a:lnTo>
                      <a:pt x="88" y="0"/>
                    </a:lnTo>
                    <a:lnTo>
                      <a:pt x="24" y="66"/>
                    </a:lnTo>
                    <a:lnTo>
                      <a:pt x="0" y="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5"/>
              <p:cNvSpPr>
                <a:spLocks/>
              </p:cNvSpPr>
              <p:nvPr/>
            </p:nvSpPr>
            <p:spPr bwMode="auto">
              <a:xfrm>
                <a:off x="8421688" y="3138488"/>
                <a:ext cx="123825" cy="119063"/>
              </a:xfrm>
              <a:custGeom>
                <a:avLst/>
                <a:gdLst>
                  <a:gd name="T0" fmla="*/ 78 w 78"/>
                  <a:gd name="T1" fmla="*/ 75 h 75"/>
                  <a:gd name="T2" fmla="*/ 24 w 78"/>
                  <a:gd name="T3" fmla="*/ 0 h 75"/>
                  <a:gd name="T4" fmla="*/ 0 w 78"/>
                  <a:gd name="T5" fmla="*/ 0 h 75"/>
                  <a:gd name="T6" fmla="*/ 58 w 78"/>
                  <a:gd name="T7" fmla="*/ 75 h 75"/>
                  <a:gd name="T8" fmla="*/ 78 w 78"/>
                  <a:gd name="T9" fmla="*/ 75 h 75"/>
                </a:gdLst>
                <a:ahLst/>
                <a:cxnLst>
                  <a:cxn ang="0">
                    <a:pos x="T0" y="T1"/>
                  </a:cxn>
                  <a:cxn ang="0">
                    <a:pos x="T2" y="T3"/>
                  </a:cxn>
                  <a:cxn ang="0">
                    <a:pos x="T4" y="T5"/>
                  </a:cxn>
                  <a:cxn ang="0">
                    <a:pos x="T6" y="T7"/>
                  </a:cxn>
                  <a:cxn ang="0">
                    <a:pos x="T8" y="T9"/>
                  </a:cxn>
                </a:cxnLst>
                <a:rect l="0" t="0" r="r" b="b"/>
                <a:pathLst>
                  <a:path w="78" h="75">
                    <a:moveTo>
                      <a:pt x="78" y="75"/>
                    </a:moveTo>
                    <a:lnTo>
                      <a:pt x="24" y="0"/>
                    </a:lnTo>
                    <a:lnTo>
                      <a:pt x="0" y="0"/>
                    </a:lnTo>
                    <a:lnTo>
                      <a:pt x="58" y="75"/>
                    </a:lnTo>
                    <a:lnTo>
                      <a:pt x="78"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16"/>
              <p:cNvSpPr>
                <a:spLocks/>
              </p:cNvSpPr>
              <p:nvPr/>
            </p:nvSpPr>
            <p:spPr bwMode="auto">
              <a:xfrm>
                <a:off x="10191750" y="1838326"/>
                <a:ext cx="735012" cy="742950"/>
              </a:xfrm>
              <a:custGeom>
                <a:avLst/>
                <a:gdLst>
                  <a:gd name="T0" fmla="*/ 0 w 463"/>
                  <a:gd name="T1" fmla="*/ 447 h 468"/>
                  <a:gd name="T2" fmla="*/ 443 w 463"/>
                  <a:gd name="T3" fmla="*/ 0 h 468"/>
                  <a:gd name="T4" fmla="*/ 463 w 463"/>
                  <a:gd name="T5" fmla="*/ 19 h 468"/>
                  <a:gd name="T6" fmla="*/ 20 w 463"/>
                  <a:gd name="T7" fmla="*/ 468 h 468"/>
                  <a:gd name="T8" fmla="*/ 0 w 463"/>
                  <a:gd name="T9" fmla="*/ 447 h 468"/>
                </a:gdLst>
                <a:ahLst/>
                <a:cxnLst>
                  <a:cxn ang="0">
                    <a:pos x="T0" y="T1"/>
                  </a:cxn>
                  <a:cxn ang="0">
                    <a:pos x="T2" y="T3"/>
                  </a:cxn>
                  <a:cxn ang="0">
                    <a:pos x="T4" y="T5"/>
                  </a:cxn>
                  <a:cxn ang="0">
                    <a:pos x="T6" y="T7"/>
                  </a:cxn>
                  <a:cxn ang="0">
                    <a:pos x="T8" y="T9"/>
                  </a:cxn>
                </a:cxnLst>
                <a:rect l="0" t="0" r="r" b="b"/>
                <a:pathLst>
                  <a:path w="463" h="468">
                    <a:moveTo>
                      <a:pt x="0" y="447"/>
                    </a:moveTo>
                    <a:lnTo>
                      <a:pt x="443" y="0"/>
                    </a:lnTo>
                    <a:lnTo>
                      <a:pt x="463" y="19"/>
                    </a:lnTo>
                    <a:lnTo>
                      <a:pt x="20" y="468"/>
                    </a:lnTo>
                    <a:lnTo>
                      <a:pt x="0" y="4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Rectangle 17"/>
              <p:cNvSpPr>
                <a:spLocks noChangeArrowheads="1"/>
              </p:cNvSpPr>
              <p:nvPr/>
            </p:nvSpPr>
            <p:spPr bwMode="auto">
              <a:xfrm>
                <a:off x="8277225" y="2351088"/>
                <a:ext cx="170497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Rectangle 18"/>
              <p:cNvSpPr>
                <a:spLocks noChangeArrowheads="1"/>
              </p:cNvSpPr>
              <p:nvPr/>
            </p:nvSpPr>
            <p:spPr bwMode="auto">
              <a:xfrm>
                <a:off x="8235950" y="2943226"/>
                <a:ext cx="29098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Rectangle 19"/>
              <p:cNvSpPr>
                <a:spLocks noChangeArrowheads="1"/>
              </p:cNvSpPr>
              <p:nvPr/>
            </p:nvSpPr>
            <p:spPr bwMode="auto">
              <a:xfrm>
                <a:off x="6592888" y="3024188"/>
                <a:ext cx="1579562"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Rectangle 20"/>
              <p:cNvSpPr>
                <a:spLocks noChangeArrowheads="1"/>
              </p:cNvSpPr>
              <p:nvPr/>
            </p:nvSpPr>
            <p:spPr bwMode="auto">
              <a:xfrm>
                <a:off x="6877050" y="3138488"/>
                <a:ext cx="158273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Rectangle 21"/>
              <p:cNvSpPr>
                <a:spLocks noChangeArrowheads="1"/>
              </p:cNvSpPr>
              <p:nvPr/>
            </p:nvSpPr>
            <p:spPr bwMode="auto">
              <a:xfrm>
                <a:off x="8513763" y="3232151"/>
                <a:ext cx="1579562"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Rectangle 22"/>
              <p:cNvSpPr>
                <a:spLocks noChangeArrowheads="1"/>
              </p:cNvSpPr>
              <p:nvPr/>
            </p:nvSpPr>
            <p:spPr bwMode="auto">
              <a:xfrm>
                <a:off x="7269163" y="2641601"/>
                <a:ext cx="792162"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Rectangle 23"/>
              <p:cNvSpPr>
                <a:spLocks noChangeArrowheads="1"/>
              </p:cNvSpPr>
              <p:nvPr/>
            </p:nvSpPr>
            <p:spPr bwMode="auto">
              <a:xfrm>
                <a:off x="7269163" y="2351088"/>
                <a:ext cx="100806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Rectangle 24"/>
              <p:cNvSpPr>
                <a:spLocks noChangeArrowheads="1"/>
              </p:cNvSpPr>
              <p:nvPr/>
            </p:nvSpPr>
            <p:spPr bwMode="auto">
              <a:xfrm>
                <a:off x="7094538" y="2351088"/>
                <a:ext cx="698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Rectangle 25"/>
              <p:cNvSpPr>
                <a:spLocks noChangeArrowheads="1"/>
              </p:cNvSpPr>
              <p:nvPr/>
            </p:nvSpPr>
            <p:spPr bwMode="auto">
              <a:xfrm>
                <a:off x="6586538" y="2351088"/>
                <a:ext cx="6667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Rectangle 26"/>
              <p:cNvSpPr>
                <a:spLocks noChangeArrowheads="1"/>
              </p:cNvSpPr>
              <p:nvPr/>
            </p:nvSpPr>
            <p:spPr bwMode="auto">
              <a:xfrm>
                <a:off x="6299200" y="2351088"/>
                <a:ext cx="22066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Rectangle 27"/>
              <p:cNvSpPr>
                <a:spLocks noChangeArrowheads="1"/>
              </p:cNvSpPr>
              <p:nvPr/>
            </p:nvSpPr>
            <p:spPr bwMode="auto">
              <a:xfrm>
                <a:off x="5715000" y="2351088"/>
                <a:ext cx="5143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Rectangle 28"/>
              <p:cNvSpPr>
                <a:spLocks noChangeArrowheads="1"/>
              </p:cNvSpPr>
              <p:nvPr/>
            </p:nvSpPr>
            <p:spPr bwMode="auto">
              <a:xfrm>
                <a:off x="7377113" y="2568576"/>
                <a:ext cx="684212"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Rectangle 29"/>
              <p:cNvSpPr>
                <a:spLocks noChangeArrowheads="1"/>
              </p:cNvSpPr>
              <p:nvPr/>
            </p:nvSpPr>
            <p:spPr bwMode="auto">
              <a:xfrm>
                <a:off x="6643688" y="2568576"/>
                <a:ext cx="682625"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Rectangle 30"/>
              <p:cNvSpPr>
                <a:spLocks noChangeArrowheads="1"/>
              </p:cNvSpPr>
              <p:nvPr/>
            </p:nvSpPr>
            <p:spPr bwMode="auto">
              <a:xfrm>
                <a:off x="7473950" y="2490788"/>
                <a:ext cx="6794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Rectangle 31"/>
              <p:cNvSpPr>
                <a:spLocks noChangeArrowheads="1"/>
              </p:cNvSpPr>
              <p:nvPr/>
            </p:nvSpPr>
            <p:spPr bwMode="auto">
              <a:xfrm>
                <a:off x="7170738" y="2490788"/>
                <a:ext cx="2651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Rectangle 32"/>
              <p:cNvSpPr>
                <a:spLocks noChangeArrowheads="1"/>
              </p:cNvSpPr>
              <p:nvPr/>
            </p:nvSpPr>
            <p:spPr bwMode="auto">
              <a:xfrm>
                <a:off x="7423150" y="2422526"/>
                <a:ext cx="7842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Rectangle 33"/>
              <p:cNvSpPr>
                <a:spLocks noChangeArrowheads="1"/>
              </p:cNvSpPr>
              <p:nvPr/>
            </p:nvSpPr>
            <p:spPr bwMode="auto">
              <a:xfrm>
                <a:off x="5173663" y="2422526"/>
                <a:ext cx="21939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Rectangle 34"/>
              <p:cNvSpPr>
                <a:spLocks noChangeArrowheads="1"/>
              </p:cNvSpPr>
              <p:nvPr/>
            </p:nvSpPr>
            <p:spPr bwMode="auto">
              <a:xfrm>
                <a:off x="6643688" y="2490788"/>
                <a:ext cx="48577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Rectangle 35"/>
              <p:cNvSpPr>
                <a:spLocks noChangeArrowheads="1"/>
              </p:cNvSpPr>
              <p:nvPr/>
            </p:nvSpPr>
            <p:spPr bwMode="auto">
              <a:xfrm>
                <a:off x="6305550" y="2490788"/>
                <a:ext cx="24288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Rectangle 36"/>
              <p:cNvSpPr>
                <a:spLocks noChangeArrowheads="1"/>
              </p:cNvSpPr>
              <p:nvPr/>
            </p:nvSpPr>
            <p:spPr bwMode="auto">
              <a:xfrm>
                <a:off x="5853113" y="2490788"/>
                <a:ext cx="24130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Rectangle 37"/>
              <p:cNvSpPr>
                <a:spLocks noChangeArrowheads="1"/>
              </p:cNvSpPr>
              <p:nvPr/>
            </p:nvSpPr>
            <p:spPr bwMode="auto">
              <a:xfrm>
                <a:off x="5399088" y="2490788"/>
                <a:ext cx="2397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Rectangle 38"/>
              <p:cNvSpPr>
                <a:spLocks noChangeArrowheads="1"/>
              </p:cNvSpPr>
              <p:nvPr/>
            </p:nvSpPr>
            <p:spPr bwMode="auto">
              <a:xfrm>
                <a:off x="4943475" y="2490788"/>
                <a:ext cx="24288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Rectangle 39"/>
              <p:cNvSpPr>
                <a:spLocks noChangeArrowheads="1"/>
              </p:cNvSpPr>
              <p:nvPr/>
            </p:nvSpPr>
            <p:spPr bwMode="auto">
              <a:xfrm>
                <a:off x="5737225" y="2641601"/>
                <a:ext cx="14239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Rectangle 40"/>
              <p:cNvSpPr>
                <a:spLocks noChangeArrowheads="1"/>
              </p:cNvSpPr>
              <p:nvPr/>
            </p:nvSpPr>
            <p:spPr bwMode="auto">
              <a:xfrm>
                <a:off x="6251575" y="3024188"/>
                <a:ext cx="24923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Rectangle 41"/>
              <p:cNvSpPr>
                <a:spLocks noChangeArrowheads="1"/>
              </p:cNvSpPr>
              <p:nvPr/>
            </p:nvSpPr>
            <p:spPr bwMode="auto">
              <a:xfrm>
                <a:off x="4827588" y="3024188"/>
                <a:ext cx="13477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Rectangle 42"/>
              <p:cNvSpPr>
                <a:spLocks noChangeArrowheads="1"/>
              </p:cNvSpPr>
              <p:nvPr/>
            </p:nvSpPr>
            <p:spPr bwMode="auto">
              <a:xfrm>
                <a:off x="4627563" y="3024188"/>
                <a:ext cx="127000"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Rectangle 43"/>
              <p:cNvSpPr>
                <a:spLocks noChangeArrowheads="1"/>
              </p:cNvSpPr>
              <p:nvPr/>
            </p:nvSpPr>
            <p:spPr bwMode="auto">
              <a:xfrm>
                <a:off x="4429125" y="3024188"/>
                <a:ext cx="1285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Rectangle 44"/>
              <p:cNvSpPr>
                <a:spLocks noChangeArrowheads="1"/>
              </p:cNvSpPr>
              <p:nvPr/>
            </p:nvSpPr>
            <p:spPr bwMode="auto">
              <a:xfrm>
                <a:off x="3465513" y="3024188"/>
                <a:ext cx="8778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Rectangle 45"/>
              <p:cNvSpPr>
                <a:spLocks noChangeArrowheads="1"/>
              </p:cNvSpPr>
              <p:nvPr/>
            </p:nvSpPr>
            <p:spPr bwMode="auto">
              <a:xfrm>
                <a:off x="5695950" y="2882901"/>
                <a:ext cx="520223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Rectangle 46"/>
              <p:cNvSpPr>
                <a:spLocks noChangeArrowheads="1"/>
              </p:cNvSpPr>
              <p:nvPr/>
            </p:nvSpPr>
            <p:spPr bwMode="auto">
              <a:xfrm>
                <a:off x="4043363" y="2882901"/>
                <a:ext cx="11620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Rectangle 47"/>
              <p:cNvSpPr>
                <a:spLocks noChangeArrowheads="1"/>
              </p:cNvSpPr>
              <p:nvPr/>
            </p:nvSpPr>
            <p:spPr bwMode="auto">
              <a:xfrm>
                <a:off x="3076575" y="2882901"/>
                <a:ext cx="5683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48"/>
              <p:cNvSpPr>
                <a:spLocks/>
              </p:cNvSpPr>
              <p:nvPr/>
            </p:nvSpPr>
            <p:spPr bwMode="auto">
              <a:xfrm>
                <a:off x="11126788" y="2205038"/>
                <a:ext cx="754062" cy="762000"/>
              </a:xfrm>
              <a:custGeom>
                <a:avLst/>
                <a:gdLst>
                  <a:gd name="T0" fmla="*/ 0 w 475"/>
                  <a:gd name="T1" fmla="*/ 469 h 480"/>
                  <a:gd name="T2" fmla="*/ 463 w 475"/>
                  <a:gd name="T3" fmla="*/ 0 h 480"/>
                  <a:gd name="T4" fmla="*/ 475 w 475"/>
                  <a:gd name="T5" fmla="*/ 10 h 480"/>
                  <a:gd name="T6" fmla="*/ 12 w 475"/>
                  <a:gd name="T7" fmla="*/ 480 h 480"/>
                  <a:gd name="T8" fmla="*/ 0 w 475"/>
                  <a:gd name="T9" fmla="*/ 469 h 480"/>
                </a:gdLst>
                <a:ahLst/>
                <a:cxnLst>
                  <a:cxn ang="0">
                    <a:pos x="T0" y="T1"/>
                  </a:cxn>
                  <a:cxn ang="0">
                    <a:pos x="T2" y="T3"/>
                  </a:cxn>
                  <a:cxn ang="0">
                    <a:pos x="T4" y="T5"/>
                  </a:cxn>
                  <a:cxn ang="0">
                    <a:pos x="T6" y="T7"/>
                  </a:cxn>
                  <a:cxn ang="0">
                    <a:pos x="T8" y="T9"/>
                  </a:cxn>
                </a:cxnLst>
                <a:rect l="0" t="0" r="r" b="b"/>
                <a:pathLst>
                  <a:path w="475" h="480">
                    <a:moveTo>
                      <a:pt x="0" y="469"/>
                    </a:moveTo>
                    <a:lnTo>
                      <a:pt x="463" y="0"/>
                    </a:lnTo>
                    <a:lnTo>
                      <a:pt x="475" y="10"/>
                    </a:lnTo>
                    <a:lnTo>
                      <a:pt x="12" y="480"/>
                    </a:lnTo>
                    <a:lnTo>
                      <a:pt x="0" y="4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49"/>
              <p:cNvSpPr>
                <a:spLocks/>
              </p:cNvSpPr>
              <p:nvPr/>
            </p:nvSpPr>
            <p:spPr bwMode="auto">
              <a:xfrm>
                <a:off x="10879138" y="2470151"/>
                <a:ext cx="430212" cy="434975"/>
              </a:xfrm>
              <a:custGeom>
                <a:avLst/>
                <a:gdLst>
                  <a:gd name="T0" fmla="*/ 0 w 271"/>
                  <a:gd name="T1" fmla="*/ 264 h 274"/>
                  <a:gd name="T2" fmla="*/ 259 w 271"/>
                  <a:gd name="T3" fmla="*/ 0 h 274"/>
                  <a:gd name="T4" fmla="*/ 271 w 271"/>
                  <a:gd name="T5" fmla="*/ 10 h 274"/>
                  <a:gd name="T6" fmla="*/ 12 w 271"/>
                  <a:gd name="T7" fmla="*/ 274 h 274"/>
                  <a:gd name="T8" fmla="*/ 0 w 271"/>
                  <a:gd name="T9" fmla="*/ 264 h 274"/>
                </a:gdLst>
                <a:ahLst/>
                <a:cxnLst>
                  <a:cxn ang="0">
                    <a:pos x="T0" y="T1"/>
                  </a:cxn>
                  <a:cxn ang="0">
                    <a:pos x="T2" y="T3"/>
                  </a:cxn>
                  <a:cxn ang="0">
                    <a:pos x="T4" y="T5"/>
                  </a:cxn>
                  <a:cxn ang="0">
                    <a:pos x="T6" y="T7"/>
                  </a:cxn>
                  <a:cxn ang="0">
                    <a:pos x="T8" y="T9"/>
                  </a:cxn>
                </a:cxnLst>
                <a:rect l="0" t="0" r="r" b="b"/>
                <a:pathLst>
                  <a:path w="271" h="274">
                    <a:moveTo>
                      <a:pt x="0" y="264"/>
                    </a:moveTo>
                    <a:lnTo>
                      <a:pt x="259" y="0"/>
                    </a:lnTo>
                    <a:lnTo>
                      <a:pt x="271" y="10"/>
                    </a:lnTo>
                    <a:lnTo>
                      <a:pt x="12" y="274"/>
                    </a:lnTo>
                    <a:lnTo>
                      <a:pt x="0" y="2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Oval 50"/>
              <p:cNvSpPr>
                <a:spLocks noChangeArrowheads="1"/>
              </p:cNvSpPr>
              <p:nvPr/>
            </p:nvSpPr>
            <p:spPr bwMode="auto">
              <a:xfrm>
                <a:off x="11755438" y="2093913"/>
                <a:ext cx="214312" cy="2174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Oval 51"/>
              <p:cNvSpPr>
                <a:spLocks noChangeArrowheads="1"/>
              </p:cNvSpPr>
              <p:nvPr/>
            </p:nvSpPr>
            <p:spPr bwMode="auto">
              <a:xfrm>
                <a:off x="10801350" y="1754188"/>
                <a:ext cx="214312" cy="2174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Oval 52"/>
              <p:cNvSpPr>
                <a:spLocks noChangeArrowheads="1"/>
              </p:cNvSpPr>
              <p:nvPr/>
            </p:nvSpPr>
            <p:spPr bwMode="auto">
              <a:xfrm>
                <a:off x="11236325" y="2413001"/>
                <a:ext cx="146050" cy="1476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Oval 53"/>
              <p:cNvSpPr>
                <a:spLocks noChangeArrowheads="1"/>
              </p:cNvSpPr>
              <p:nvPr/>
            </p:nvSpPr>
            <p:spPr bwMode="auto">
              <a:xfrm>
                <a:off x="10020300" y="3170238"/>
                <a:ext cx="149225" cy="1492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Oval 54"/>
              <p:cNvSpPr>
                <a:spLocks noChangeArrowheads="1"/>
              </p:cNvSpPr>
              <p:nvPr/>
            </p:nvSpPr>
            <p:spPr bwMode="auto">
              <a:xfrm>
                <a:off x="9910763" y="2276476"/>
                <a:ext cx="179387" cy="1809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00" name="Rectangle 5"/>
            <p:cNvSpPr>
              <a:spLocks noChangeArrowheads="1"/>
            </p:cNvSpPr>
            <p:nvPr/>
          </p:nvSpPr>
          <p:spPr bwMode="auto">
            <a:xfrm>
              <a:off x="3419394" y="288623"/>
              <a:ext cx="1445909" cy="76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7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101" name="组合 100"/>
            <p:cNvGrpSpPr/>
            <p:nvPr/>
          </p:nvGrpSpPr>
          <p:grpSpPr>
            <a:xfrm>
              <a:off x="292100" y="272639"/>
              <a:ext cx="3021989" cy="125180"/>
              <a:chOff x="2133002" y="1254898"/>
              <a:chExt cx="3021989" cy="125180"/>
            </a:xfrm>
          </p:grpSpPr>
          <p:sp>
            <p:nvSpPr>
              <p:cNvPr id="102" name="椭圆 101"/>
              <p:cNvSpPr/>
              <p:nvPr/>
            </p:nvSpPr>
            <p:spPr>
              <a:xfrm>
                <a:off x="2360053"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2531209"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2703498"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3089861" y="1254898"/>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6" name="直接连接符 105"/>
              <p:cNvCxnSpPr/>
              <p:nvPr/>
            </p:nvCxnSpPr>
            <p:spPr>
              <a:xfrm>
                <a:off x="2133002" y="1380078"/>
                <a:ext cx="3021989" cy="0"/>
              </a:xfrm>
              <a:prstGeom prst="line">
                <a:avLst/>
              </a:prstGeom>
              <a:ln>
                <a:solidFill>
                  <a:srgbClr val="00B4EB"/>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344" name="组合 343"/>
          <p:cNvGrpSpPr/>
          <p:nvPr/>
        </p:nvGrpSpPr>
        <p:grpSpPr>
          <a:xfrm>
            <a:off x="1052395" y="2266671"/>
            <a:ext cx="4320755" cy="676277"/>
            <a:chOff x="1091373" y="2324098"/>
            <a:chExt cx="4320755" cy="676277"/>
          </a:xfrm>
        </p:grpSpPr>
        <p:grpSp>
          <p:nvGrpSpPr>
            <p:cNvPr id="30" name="组合 29"/>
            <p:cNvGrpSpPr/>
            <p:nvPr/>
          </p:nvGrpSpPr>
          <p:grpSpPr>
            <a:xfrm>
              <a:off x="1091373" y="2324098"/>
              <a:ext cx="4320755" cy="676277"/>
              <a:chOff x="1091373" y="2324098"/>
              <a:chExt cx="3952035" cy="676277"/>
            </a:xfrm>
          </p:grpSpPr>
          <p:grpSp>
            <p:nvGrpSpPr>
              <p:cNvPr id="28" name="组合 27"/>
              <p:cNvGrpSpPr/>
              <p:nvPr/>
            </p:nvGrpSpPr>
            <p:grpSpPr>
              <a:xfrm>
                <a:off x="1091373" y="2324098"/>
                <a:ext cx="3952035" cy="676277"/>
                <a:chOff x="1091373" y="2324098"/>
                <a:chExt cx="3952035" cy="676277"/>
              </a:xfrm>
            </p:grpSpPr>
            <p:sp>
              <p:nvSpPr>
                <p:cNvPr id="2" name="矩形 1"/>
                <p:cNvSpPr/>
                <p:nvPr/>
              </p:nvSpPr>
              <p:spPr>
                <a:xfrm>
                  <a:off x="1219237" y="2324100"/>
                  <a:ext cx="3695700" cy="676275"/>
                </a:xfrm>
                <a:prstGeom prst="rect">
                  <a:avLst/>
                </a:prstGeom>
                <a:solidFill>
                  <a:schemeClr val="accent1">
                    <a:alpha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梯形 2"/>
                <p:cNvSpPr/>
                <p:nvPr/>
              </p:nvSpPr>
              <p:spPr>
                <a:xfrm rot="16200000">
                  <a:off x="817471" y="2598001"/>
                  <a:ext cx="676275" cy="128471"/>
                </a:xfrm>
                <a:prstGeom prst="trapezoid">
                  <a:avLst>
                    <a:gd name="adj" fmla="val 81842"/>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任意多边形 273"/>
                <p:cNvSpPr/>
                <p:nvPr/>
              </p:nvSpPr>
              <p:spPr>
                <a:xfrm rot="5400000">
                  <a:off x="4641035" y="2598000"/>
                  <a:ext cx="676275" cy="128471"/>
                </a:xfrm>
                <a:custGeom>
                  <a:avLst/>
                  <a:gdLst>
                    <a:gd name="connsiteX0" fmla="*/ 0 w 676275"/>
                    <a:gd name="connsiteY0" fmla="*/ 128471 h 128471"/>
                    <a:gd name="connsiteX1" fmla="*/ 105143 w 676275"/>
                    <a:gd name="connsiteY1" fmla="*/ 0 h 128471"/>
                    <a:gd name="connsiteX2" fmla="*/ 151561 w 676275"/>
                    <a:gd name="connsiteY2" fmla="*/ 0 h 128471"/>
                    <a:gd name="connsiteX3" fmla="*/ 170767 w 676275"/>
                    <a:gd name="connsiteY3" fmla="*/ 23467 h 128471"/>
                    <a:gd name="connsiteX4" fmla="*/ 336599 w 676275"/>
                    <a:gd name="connsiteY4" fmla="*/ 23467 h 128471"/>
                    <a:gd name="connsiteX5" fmla="*/ 355804 w 676275"/>
                    <a:gd name="connsiteY5" fmla="*/ 0 h 128471"/>
                    <a:gd name="connsiteX6" fmla="*/ 571132 w 676275"/>
                    <a:gd name="connsiteY6" fmla="*/ 0 h 128471"/>
                    <a:gd name="connsiteX7" fmla="*/ 676275 w 676275"/>
                    <a:gd name="connsiteY7" fmla="*/ 128471 h 12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75" h="128471">
                      <a:moveTo>
                        <a:pt x="0" y="128471"/>
                      </a:moveTo>
                      <a:lnTo>
                        <a:pt x="105143" y="0"/>
                      </a:lnTo>
                      <a:lnTo>
                        <a:pt x="151561" y="0"/>
                      </a:lnTo>
                      <a:lnTo>
                        <a:pt x="170767" y="23467"/>
                      </a:lnTo>
                      <a:lnTo>
                        <a:pt x="336599" y="23467"/>
                      </a:lnTo>
                      <a:lnTo>
                        <a:pt x="355804" y="0"/>
                      </a:lnTo>
                      <a:lnTo>
                        <a:pt x="571132" y="0"/>
                      </a:lnTo>
                      <a:lnTo>
                        <a:pt x="676275" y="128471"/>
                      </a:lnTo>
                      <a:close/>
                    </a:path>
                  </a:pathLst>
                </a:cu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1219237" y="2324098"/>
                  <a:ext cx="0" cy="67627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3" idx="0"/>
                </p:cNvCxnSpPr>
                <p:nvPr/>
              </p:nvCxnSpPr>
              <p:spPr>
                <a:xfrm>
                  <a:off x="1091373" y="2662236"/>
                  <a:ext cx="127864" cy="116683"/>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9" name="直角三角形 28"/>
              <p:cNvSpPr/>
              <p:nvPr/>
            </p:nvSpPr>
            <p:spPr>
              <a:xfrm rot="5400000">
                <a:off x="1222809" y="2324098"/>
                <a:ext cx="116683" cy="116683"/>
              </a:xfrm>
              <a:prstGeom prst="rtTriangl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直角三角形 277"/>
              <p:cNvSpPr/>
              <p:nvPr/>
            </p:nvSpPr>
            <p:spPr>
              <a:xfrm rot="16200000">
                <a:off x="4797858" y="2883691"/>
                <a:ext cx="116683" cy="116683"/>
              </a:xfrm>
              <a:prstGeom prst="rtTriangl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1" name="组合 280"/>
            <p:cNvGrpSpPr/>
            <p:nvPr/>
          </p:nvGrpSpPr>
          <p:grpSpPr>
            <a:xfrm>
              <a:off x="1118922" y="2720577"/>
              <a:ext cx="50483" cy="150386"/>
              <a:chOff x="1968500" y="4030980"/>
              <a:chExt cx="50483" cy="150386"/>
            </a:xfrm>
          </p:grpSpPr>
          <p:cxnSp>
            <p:nvCxnSpPr>
              <p:cNvPr id="279" name="直接连接符 278"/>
              <p:cNvCxnSpPr/>
              <p:nvPr/>
            </p:nvCxnSpPr>
            <p:spPr>
              <a:xfrm>
                <a:off x="1968500" y="4030980"/>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p:nvPr/>
            </p:nvCxnSpPr>
            <p:spPr>
              <a:xfrm>
                <a:off x="1968500" y="4056993"/>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nvCxnSpPr>
            <p:spPr>
              <a:xfrm>
                <a:off x="1968500" y="4088086"/>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p:nvPr/>
            </p:nvCxnSpPr>
            <p:spPr>
              <a:xfrm>
                <a:off x="1968500" y="4119179"/>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nvCxnSpPr>
            <p:spPr>
              <a:xfrm>
                <a:off x="1968500" y="4150272"/>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303" name="直接连接符 302"/>
              <p:cNvCxnSpPr/>
              <p:nvPr/>
            </p:nvCxnSpPr>
            <p:spPr>
              <a:xfrm>
                <a:off x="1968500" y="4181366"/>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grpSp>
      </p:grpSp>
      <p:sp>
        <p:nvSpPr>
          <p:cNvPr id="305" name="文本框 304"/>
          <p:cNvSpPr txBox="1"/>
          <p:nvPr/>
        </p:nvSpPr>
        <p:spPr>
          <a:xfrm>
            <a:off x="1974846" y="3707068"/>
            <a:ext cx="2803837" cy="707886"/>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中国计算机学会推荐国际学术会议和期刊目录</a:t>
            </a:r>
          </a:p>
        </p:txBody>
      </p:sp>
      <p:sp>
        <p:nvSpPr>
          <p:cNvPr id="349" name="Rectangle 96"/>
          <p:cNvSpPr/>
          <p:nvPr/>
        </p:nvSpPr>
        <p:spPr>
          <a:xfrm>
            <a:off x="878870" y="4974544"/>
            <a:ext cx="277640" cy="276999"/>
          </a:xfrm>
          <a:prstGeom prst="rect">
            <a:avLst/>
          </a:prstGeom>
          <a:noFill/>
        </p:spPr>
        <p:txBody>
          <a:bodyPr wrap="none" rtlCol="0">
            <a:spAutoFit/>
          </a:bodyPr>
          <a:lstStyle/>
          <a:p>
            <a:r>
              <a:rPr lang="en-US" altLang="zh-CN" sz="1200" dirty="0">
                <a:solidFill>
                  <a:schemeClr val="bg1"/>
                </a:solidFill>
                <a:latin typeface="MStiffHeiHK-UltraBold" panose="00000900000000000000" pitchFamily="50" charset="-120"/>
                <a:ea typeface="MStiffHeiHK-UltraBold" panose="00000900000000000000" pitchFamily="50" charset="-120"/>
              </a:rPr>
              <a:t>3</a:t>
            </a:r>
            <a:endParaRPr lang="en-US" sz="1200" dirty="0">
              <a:solidFill>
                <a:schemeClr val="bg1"/>
              </a:solidFill>
              <a:latin typeface="MStiffHeiHK-UltraBold" panose="00000900000000000000" pitchFamily="50" charset="-120"/>
              <a:ea typeface="MStiffHeiHK-UltraBold" panose="00000900000000000000" pitchFamily="50" charset="-120"/>
            </a:endParaRPr>
          </a:p>
        </p:txBody>
      </p:sp>
      <p:sp>
        <p:nvSpPr>
          <p:cNvPr id="367" name="Rectangle 96"/>
          <p:cNvSpPr/>
          <p:nvPr/>
        </p:nvSpPr>
        <p:spPr>
          <a:xfrm>
            <a:off x="893428" y="1989671"/>
            <a:ext cx="277640" cy="276999"/>
          </a:xfrm>
          <a:prstGeom prst="rect">
            <a:avLst/>
          </a:prstGeom>
          <a:noFill/>
        </p:spPr>
        <p:txBody>
          <a:bodyPr wrap="none" rtlCol="0">
            <a:spAutoFit/>
          </a:bodyPr>
          <a:lstStyle/>
          <a:p>
            <a:r>
              <a:rPr lang="en-US" altLang="zh-CN" sz="1200" dirty="0">
                <a:solidFill>
                  <a:schemeClr val="bg1"/>
                </a:solidFill>
                <a:latin typeface="MStiffHeiHK-UltraBold" panose="00000900000000000000" pitchFamily="50" charset="-120"/>
                <a:ea typeface="MStiffHeiHK-UltraBold" panose="00000900000000000000" pitchFamily="50" charset="-120"/>
              </a:rPr>
              <a:t>1</a:t>
            </a:r>
            <a:endParaRPr lang="en-US" sz="1200" dirty="0">
              <a:solidFill>
                <a:schemeClr val="bg1"/>
              </a:solidFill>
              <a:latin typeface="MStiffHeiHK-UltraBold" panose="00000900000000000000" pitchFamily="50" charset="-120"/>
              <a:ea typeface="MStiffHeiHK-UltraBold" panose="00000900000000000000" pitchFamily="50" charset="-120"/>
            </a:endParaRPr>
          </a:p>
        </p:txBody>
      </p:sp>
      <p:sp>
        <p:nvSpPr>
          <p:cNvPr id="405" name="文本框 404"/>
          <p:cNvSpPr txBox="1"/>
          <p:nvPr/>
        </p:nvSpPr>
        <p:spPr>
          <a:xfrm>
            <a:off x="1856642" y="5265788"/>
            <a:ext cx="3005951" cy="707886"/>
          </a:xfrm>
          <a:prstGeom prst="rect">
            <a:avLst/>
          </a:prstGeom>
          <a:noFill/>
        </p:spPr>
        <p:txBody>
          <a:bodyPr wrap="non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发表专业观点，为社会、</a:t>
            </a:r>
            <a:endParaRPr lang="en-US" altLang="zh-CN" sz="2000" dirty="0">
              <a:solidFill>
                <a:schemeClr val="bg1"/>
              </a:solidFill>
              <a:latin typeface="微软雅黑" panose="020B0503020204020204" pitchFamily="34" charset="-122"/>
              <a:ea typeface="微软雅黑" panose="020B0503020204020204" pitchFamily="34" charset="-122"/>
            </a:endParaRPr>
          </a:p>
          <a:p>
            <a:r>
              <a:rPr lang="zh-CN" altLang="en-US" sz="2000" dirty="0">
                <a:solidFill>
                  <a:schemeClr val="bg1"/>
                </a:solidFill>
                <a:latin typeface="微软雅黑" panose="020B0503020204020204" pitchFamily="34" charset="-122"/>
                <a:ea typeface="微软雅黑" panose="020B0503020204020204" pitchFamily="34" charset="-122"/>
              </a:rPr>
              <a:t>政府提供咨询服务</a:t>
            </a: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406" name="Rectangle 96"/>
          <p:cNvSpPr/>
          <p:nvPr/>
        </p:nvSpPr>
        <p:spPr>
          <a:xfrm>
            <a:off x="893428" y="3378590"/>
            <a:ext cx="277640" cy="276999"/>
          </a:xfrm>
          <a:prstGeom prst="rect">
            <a:avLst/>
          </a:prstGeom>
          <a:noFill/>
        </p:spPr>
        <p:txBody>
          <a:bodyPr wrap="none" rtlCol="0">
            <a:spAutoFit/>
          </a:bodyPr>
          <a:lstStyle/>
          <a:p>
            <a:r>
              <a:rPr lang="en-US" altLang="zh-CN" sz="1200" dirty="0">
                <a:solidFill>
                  <a:schemeClr val="bg1"/>
                </a:solidFill>
                <a:latin typeface="MStiffHeiHK-UltraBold" panose="00000900000000000000" pitchFamily="50" charset="-120"/>
                <a:ea typeface="MStiffHeiHK-UltraBold" panose="00000900000000000000" pitchFamily="50" charset="-120"/>
              </a:rPr>
              <a:t>2</a:t>
            </a:r>
            <a:endParaRPr lang="en-US" sz="1200" dirty="0">
              <a:solidFill>
                <a:schemeClr val="bg1"/>
              </a:solidFill>
              <a:latin typeface="MStiffHeiHK-UltraBold" panose="00000900000000000000" pitchFamily="50" charset="-120"/>
              <a:ea typeface="MStiffHeiHK-UltraBold" panose="00000900000000000000" pitchFamily="50" charset="-120"/>
            </a:endParaRPr>
          </a:p>
        </p:txBody>
      </p:sp>
      <p:sp>
        <p:nvSpPr>
          <p:cNvPr id="4" name="矩形 3"/>
          <p:cNvSpPr/>
          <p:nvPr/>
        </p:nvSpPr>
        <p:spPr>
          <a:xfrm>
            <a:off x="2393473" y="2404753"/>
            <a:ext cx="1682512" cy="400110"/>
          </a:xfrm>
          <a:prstGeom prst="rect">
            <a:avLst/>
          </a:prstGeom>
        </p:spPr>
        <p:txBody>
          <a:bodyPr wrap="none">
            <a:spAutoFit/>
          </a:bodyPr>
          <a:lstStyle/>
          <a:p>
            <a:r>
              <a:rPr lang="en-US" altLang="zh-CN" sz="2000" dirty="0">
                <a:solidFill>
                  <a:schemeClr val="bg1"/>
                </a:solidFill>
                <a:latin typeface="微软雅黑" panose="020B0503020204020204" pitchFamily="34" charset="-122"/>
                <a:ea typeface="微软雅黑" panose="020B0503020204020204" pitchFamily="34" charset="-122"/>
              </a:rPr>
              <a:t>CCF</a:t>
            </a:r>
            <a:r>
              <a:rPr lang="zh-CN" altLang="en-US" sz="2000" dirty="0">
                <a:solidFill>
                  <a:schemeClr val="bg1"/>
                </a:solidFill>
                <a:latin typeface="微软雅黑" panose="020B0503020204020204" pitchFamily="34" charset="-122"/>
                <a:ea typeface="微软雅黑" panose="020B0503020204020204" pitchFamily="34" charset="-122"/>
              </a:rPr>
              <a:t>吕梁扶贫</a:t>
            </a:r>
            <a:endParaRPr lang="en-US" altLang="zh-CN" sz="2000" dirty="0">
              <a:solidFill>
                <a:schemeClr val="bg1"/>
              </a:solidFill>
              <a:latin typeface="微软雅黑" panose="020B0503020204020204" pitchFamily="34" charset="-122"/>
              <a:ea typeface="微软雅黑" panose="020B0503020204020204" pitchFamily="34" charset="-122"/>
            </a:endParaRPr>
          </a:p>
        </p:txBody>
      </p:sp>
      <p:pic>
        <p:nvPicPr>
          <p:cNvPr id="182" name="图片 181"/>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341190" y="2446328"/>
            <a:ext cx="2403426" cy="1657535"/>
          </a:xfrm>
          <a:prstGeom prst="rect">
            <a:avLst/>
          </a:prstGeom>
        </p:spPr>
      </p:pic>
      <p:pic>
        <p:nvPicPr>
          <p:cNvPr id="183" name="图片 18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322742" y="4261643"/>
            <a:ext cx="2488734" cy="1657535"/>
          </a:xfrm>
          <a:prstGeom prst="rect">
            <a:avLst/>
          </a:prstGeom>
        </p:spPr>
      </p:pic>
    </p:spTree>
    <p:extLst>
      <p:ext uri="{BB962C8B-B14F-4D97-AF65-F5344CB8AC3E}">
        <p14:creationId xmlns:p14="http://schemas.microsoft.com/office/powerpoint/2010/main" xmlns="" val="3668831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78099" y="1117440"/>
            <a:ext cx="1307625" cy="108554"/>
          </a:xfrm>
          <a:prstGeom prst="rect">
            <a:avLst/>
          </a:prstGeom>
          <a:solidFill>
            <a:srgbClr val="00B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平行四边形 2"/>
          <p:cNvSpPr/>
          <p:nvPr/>
        </p:nvSpPr>
        <p:spPr>
          <a:xfrm>
            <a:off x="388274" y="1267203"/>
            <a:ext cx="3282431" cy="45719"/>
          </a:xfrm>
          <a:prstGeom prst="parallelogram">
            <a:avLst>
              <a:gd name="adj" fmla="val 317559"/>
            </a:avLst>
          </a:prstGeom>
          <a:solidFill>
            <a:srgbClr val="00B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841884" y="902176"/>
            <a:ext cx="492373" cy="498699"/>
            <a:chOff x="3983038" y="1357313"/>
            <a:chExt cx="4078288" cy="4130675"/>
          </a:xfrm>
          <a:solidFill>
            <a:schemeClr val="bg1">
              <a:alpha val="40000"/>
            </a:schemeClr>
          </a:solidFill>
        </p:grpSpPr>
        <p:sp>
          <p:nvSpPr>
            <p:cNvPr id="5"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48" name="椭圆 47"/>
          <p:cNvSpPr/>
          <p:nvPr/>
        </p:nvSpPr>
        <p:spPr>
          <a:xfrm>
            <a:off x="3986938"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4158094"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4330383"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716746" y="1254898"/>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nvCxnSpPr>
        <p:spPr>
          <a:xfrm>
            <a:off x="1315061" y="261778"/>
            <a:ext cx="3021989" cy="0"/>
          </a:xfrm>
          <a:prstGeom prst="line">
            <a:avLst/>
          </a:prstGeom>
          <a:ln>
            <a:solidFill>
              <a:srgbClr val="00B4EB"/>
            </a:solidFill>
            <a:prstDash val="lgDashDotDot"/>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1964835" y="1380078"/>
            <a:ext cx="3021989" cy="0"/>
          </a:xfrm>
          <a:prstGeom prst="line">
            <a:avLst/>
          </a:prstGeom>
          <a:ln>
            <a:solidFill>
              <a:srgbClr val="00B4EB"/>
            </a:solidFill>
            <a:prstDash val="sysDash"/>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rot="10800000">
            <a:off x="410345" y="441464"/>
            <a:ext cx="4965700" cy="45719"/>
            <a:chOff x="-839788" y="7580313"/>
            <a:chExt cx="4965700" cy="233363"/>
          </a:xfrm>
        </p:grpSpPr>
        <p:sp>
          <p:nvSpPr>
            <p:cNvPr id="55" name="Freeform 18"/>
            <p:cNvSpPr>
              <a:spLocks/>
            </p:cNvSpPr>
            <p:nvPr/>
          </p:nvSpPr>
          <p:spPr bwMode="auto">
            <a:xfrm>
              <a:off x="-78263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1"/>
            <p:cNvSpPr>
              <a:spLocks/>
            </p:cNvSpPr>
            <p:nvPr/>
          </p:nvSpPr>
          <p:spPr bwMode="auto">
            <a:xfrm>
              <a:off x="-5715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2"/>
            <p:cNvSpPr>
              <a:spLocks/>
            </p:cNvSpPr>
            <p:nvPr/>
          </p:nvSpPr>
          <p:spPr bwMode="auto">
            <a:xfrm>
              <a:off x="-50165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3"/>
            <p:cNvSpPr>
              <a:spLocks/>
            </p:cNvSpPr>
            <p:nvPr/>
          </p:nvSpPr>
          <p:spPr bwMode="auto">
            <a:xfrm>
              <a:off x="-839788"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4"/>
            <p:cNvSpPr>
              <a:spLocks/>
            </p:cNvSpPr>
            <p:nvPr/>
          </p:nvSpPr>
          <p:spPr bwMode="auto">
            <a:xfrm>
              <a:off x="-4318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5"/>
            <p:cNvSpPr>
              <a:spLocks/>
            </p:cNvSpPr>
            <p:nvPr/>
          </p:nvSpPr>
          <p:spPr bwMode="auto">
            <a:xfrm>
              <a:off x="-360363"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6"/>
            <p:cNvSpPr>
              <a:spLocks/>
            </p:cNvSpPr>
            <p:nvPr/>
          </p:nvSpPr>
          <p:spPr bwMode="auto">
            <a:xfrm>
              <a:off x="-29368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7"/>
            <p:cNvSpPr>
              <a:spLocks/>
            </p:cNvSpPr>
            <p:nvPr/>
          </p:nvSpPr>
          <p:spPr bwMode="auto">
            <a:xfrm>
              <a:off x="-22383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8"/>
            <p:cNvSpPr>
              <a:spLocks/>
            </p:cNvSpPr>
            <p:nvPr/>
          </p:nvSpPr>
          <p:spPr bwMode="auto">
            <a:xfrm>
              <a:off x="-10318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9"/>
            <p:cNvSpPr>
              <a:spLocks/>
            </p:cNvSpPr>
            <p:nvPr/>
          </p:nvSpPr>
          <p:spPr bwMode="auto">
            <a:xfrm>
              <a:off x="-317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30"/>
            <p:cNvSpPr>
              <a:spLocks/>
            </p:cNvSpPr>
            <p:nvPr/>
          </p:nvSpPr>
          <p:spPr bwMode="auto">
            <a:xfrm>
              <a:off x="381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31"/>
            <p:cNvSpPr>
              <a:spLocks/>
            </p:cNvSpPr>
            <p:nvPr/>
          </p:nvSpPr>
          <p:spPr bwMode="auto">
            <a:xfrm>
              <a:off x="1079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32"/>
            <p:cNvSpPr>
              <a:spLocks/>
            </p:cNvSpPr>
            <p:nvPr/>
          </p:nvSpPr>
          <p:spPr bwMode="auto">
            <a:xfrm>
              <a:off x="17780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34"/>
            <p:cNvSpPr>
              <a:spLocks/>
            </p:cNvSpPr>
            <p:nvPr/>
          </p:nvSpPr>
          <p:spPr bwMode="auto">
            <a:xfrm>
              <a:off x="2476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5"/>
            <p:cNvSpPr>
              <a:spLocks/>
            </p:cNvSpPr>
            <p:nvPr/>
          </p:nvSpPr>
          <p:spPr bwMode="auto">
            <a:xfrm>
              <a:off x="31908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6"/>
            <p:cNvSpPr>
              <a:spLocks/>
            </p:cNvSpPr>
            <p:nvPr/>
          </p:nvSpPr>
          <p:spPr bwMode="auto">
            <a:xfrm>
              <a:off x="3889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7"/>
            <p:cNvSpPr>
              <a:spLocks/>
            </p:cNvSpPr>
            <p:nvPr/>
          </p:nvSpPr>
          <p:spPr bwMode="auto">
            <a:xfrm>
              <a:off x="45878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8"/>
            <p:cNvSpPr>
              <a:spLocks/>
            </p:cNvSpPr>
            <p:nvPr/>
          </p:nvSpPr>
          <p:spPr bwMode="auto">
            <a:xfrm>
              <a:off x="5794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9"/>
            <p:cNvSpPr>
              <a:spLocks/>
            </p:cNvSpPr>
            <p:nvPr/>
          </p:nvSpPr>
          <p:spPr bwMode="auto">
            <a:xfrm>
              <a:off x="6508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44"/>
            <p:cNvSpPr>
              <a:spLocks/>
            </p:cNvSpPr>
            <p:nvPr/>
          </p:nvSpPr>
          <p:spPr bwMode="auto">
            <a:xfrm>
              <a:off x="9302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45"/>
            <p:cNvSpPr>
              <a:spLocks/>
            </p:cNvSpPr>
            <p:nvPr/>
          </p:nvSpPr>
          <p:spPr bwMode="auto">
            <a:xfrm>
              <a:off x="10017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46"/>
            <p:cNvSpPr>
              <a:spLocks/>
            </p:cNvSpPr>
            <p:nvPr/>
          </p:nvSpPr>
          <p:spPr bwMode="auto">
            <a:xfrm>
              <a:off x="10715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47"/>
            <p:cNvSpPr>
              <a:spLocks/>
            </p:cNvSpPr>
            <p:nvPr/>
          </p:nvSpPr>
          <p:spPr bwMode="auto">
            <a:xfrm>
              <a:off x="11414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49"/>
            <p:cNvSpPr>
              <a:spLocks/>
            </p:cNvSpPr>
            <p:nvPr/>
          </p:nvSpPr>
          <p:spPr bwMode="auto">
            <a:xfrm>
              <a:off x="13319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50"/>
            <p:cNvSpPr>
              <a:spLocks/>
            </p:cNvSpPr>
            <p:nvPr/>
          </p:nvSpPr>
          <p:spPr bwMode="auto">
            <a:xfrm>
              <a:off x="14033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51"/>
            <p:cNvSpPr>
              <a:spLocks/>
            </p:cNvSpPr>
            <p:nvPr/>
          </p:nvSpPr>
          <p:spPr bwMode="auto">
            <a:xfrm>
              <a:off x="14732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53"/>
            <p:cNvSpPr>
              <a:spLocks/>
            </p:cNvSpPr>
            <p:nvPr/>
          </p:nvSpPr>
          <p:spPr bwMode="auto">
            <a:xfrm>
              <a:off x="1204912"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54"/>
            <p:cNvSpPr>
              <a:spLocks/>
            </p:cNvSpPr>
            <p:nvPr/>
          </p:nvSpPr>
          <p:spPr bwMode="auto">
            <a:xfrm>
              <a:off x="16129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55"/>
            <p:cNvSpPr>
              <a:spLocks/>
            </p:cNvSpPr>
            <p:nvPr/>
          </p:nvSpPr>
          <p:spPr bwMode="auto">
            <a:xfrm>
              <a:off x="16827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56"/>
            <p:cNvSpPr>
              <a:spLocks/>
            </p:cNvSpPr>
            <p:nvPr/>
          </p:nvSpPr>
          <p:spPr bwMode="auto">
            <a:xfrm>
              <a:off x="17510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57"/>
            <p:cNvSpPr>
              <a:spLocks/>
            </p:cNvSpPr>
            <p:nvPr/>
          </p:nvSpPr>
          <p:spPr bwMode="auto">
            <a:xfrm>
              <a:off x="18208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58"/>
            <p:cNvSpPr>
              <a:spLocks/>
            </p:cNvSpPr>
            <p:nvPr/>
          </p:nvSpPr>
          <p:spPr bwMode="auto">
            <a:xfrm>
              <a:off x="19415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59"/>
            <p:cNvSpPr>
              <a:spLocks/>
            </p:cNvSpPr>
            <p:nvPr/>
          </p:nvSpPr>
          <p:spPr bwMode="auto">
            <a:xfrm>
              <a:off x="20113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60"/>
            <p:cNvSpPr>
              <a:spLocks/>
            </p:cNvSpPr>
            <p:nvPr/>
          </p:nvSpPr>
          <p:spPr bwMode="auto">
            <a:xfrm>
              <a:off x="20828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61"/>
            <p:cNvSpPr>
              <a:spLocks/>
            </p:cNvSpPr>
            <p:nvPr/>
          </p:nvSpPr>
          <p:spPr bwMode="auto">
            <a:xfrm>
              <a:off x="21526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62"/>
            <p:cNvSpPr>
              <a:spLocks/>
            </p:cNvSpPr>
            <p:nvPr/>
          </p:nvSpPr>
          <p:spPr bwMode="auto">
            <a:xfrm>
              <a:off x="222250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63"/>
            <p:cNvSpPr>
              <a:spLocks/>
            </p:cNvSpPr>
            <p:nvPr/>
          </p:nvSpPr>
          <p:spPr bwMode="auto">
            <a:xfrm>
              <a:off x="1884362"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64"/>
            <p:cNvSpPr>
              <a:spLocks/>
            </p:cNvSpPr>
            <p:nvPr/>
          </p:nvSpPr>
          <p:spPr bwMode="auto">
            <a:xfrm>
              <a:off x="22923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65"/>
            <p:cNvSpPr>
              <a:spLocks/>
            </p:cNvSpPr>
            <p:nvPr/>
          </p:nvSpPr>
          <p:spPr bwMode="auto">
            <a:xfrm>
              <a:off x="23622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66"/>
            <p:cNvSpPr>
              <a:spLocks/>
            </p:cNvSpPr>
            <p:nvPr/>
          </p:nvSpPr>
          <p:spPr bwMode="auto">
            <a:xfrm>
              <a:off x="24336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68"/>
            <p:cNvSpPr>
              <a:spLocks/>
            </p:cNvSpPr>
            <p:nvPr/>
          </p:nvSpPr>
          <p:spPr bwMode="auto">
            <a:xfrm>
              <a:off x="26241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69"/>
            <p:cNvSpPr>
              <a:spLocks/>
            </p:cNvSpPr>
            <p:nvPr/>
          </p:nvSpPr>
          <p:spPr bwMode="auto">
            <a:xfrm>
              <a:off x="269398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70"/>
            <p:cNvSpPr>
              <a:spLocks/>
            </p:cNvSpPr>
            <p:nvPr/>
          </p:nvSpPr>
          <p:spPr bwMode="auto">
            <a:xfrm>
              <a:off x="276542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71"/>
            <p:cNvSpPr>
              <a:spLocks/>
            </p:cNvSpPr>
            <p:nvPr/>
          </p:nvSpPr>
          <p:spPr bwMode="auto">
            <a:xfrm>
              <a:off x="28352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72"/>
            <p:cNvSpPr>
              <a:spLocks/>
            </p:cNvSpPr>
            <p:nvPr/>
          </p:nvSpPr>
          <p:spPr bwMode="auto">
            <a:xfrm>
              <a:off x="2905125"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74"/>
            <p:cNvSpPr>
              <a:spLocks/>
            </p:cNvSpPr>
            <p:nvPr/>
          </p:nvSpPr>
          <p:spPr bwMode="auto">
            <a:xfrm>
              <a:off x="29749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75"/>
            <p:cNvSpPr>
              <a:spLocks/>
            </p:cNvSpPr>
            <p:nvPr/>
          </p:nvSpPr>
          <p:spPr bwMode="auto">
            <a:xfrm>
              <a:off x="304482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76"/>
            <p:cNvSpPr>
              <a:spLocks/>
            </p:cNvSpPr>
            <p:nvPr/>
          </p:nvSpPr>
          <p:spPr bwMode="auto">
            <a:xfrm>
              <a:off x="31162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77"/>
            <p:cNvSpPr>
              <a:spLocks/>
            </p:cNvSpPr>
            <p:nvPr/>
          </p:nvSpPr>
          <p:spPr bwMode="auto">
            <a:xfrm>
              <a:off x="31861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78"/>
            <p:cNvSpPr>
              <a:spLocks/>
            </p:cNvSpPr>
            <p:nvPr/>
          </p:nvSpPr>
          <p:spPr bwMode="auto">
            <a:xfrm>
              <a:off x="33067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79"/>
            <p:cNvSpPr>
              <a:spLocks/>
            </p:cNvSpPr>
            <p:nvPr/>
          </p:nvSpPr>
          <p:spPr bwMode="auto">
            <a:xfrm>
              <a:off x="33766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81"/>
            <p:cNvSpPr>
              <a:spLocks/>
            </p:cNvSpPr>
            <p:nvPr/>
          </p:nvSpPr>
          <p:spPr bwMode="auto">
            <a:xfrm>
              <a:off x="35179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82"/>
            <p:cNvSpPr>
              <a:spLocks/>
            </p:cNvSpPr>
            <p:nvPr/>
          </p:nvSpPr>
          <p:spPr bwMode="auto">
            <a:xfrm>
              <a:off x="358775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85"/>
            <p:cNvSpPr>
              <a:spLocks/>
            </p:cNvSpPr>
            <p:nvPr/>
          </p:nvSpPr>
          <p:spPr bwMode="auto">
            <a:xfrm>
              <a:off x="37274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86"/>
            <p:cNvSpPr>
              <a:spLocks/>
            </p:cNvSpPr>
            <p:nvPr/>
          </p:nvSpPr>
          <p:spPr bwMode="auto">
            <a:xfrm>
              <a:off x="379412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88"/>
            <p:cNvSpPr>
              <a:spLocks/>
            </p:cNvSpPr>
            <p:nvPr/>
          </p:nvSpPr>
          <p:spPr bwMode="auto">
            <a:xfrm>
              <a:off x="39862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89"/>
            <p:cNvSpPr>
              <a:spLocks/>
            </p:cNvSpPr>
            <p:nvPr/>
          </p:nvSpPr>
          <p:spPr bwMode="auto">
            <a:xfrm>
              <a:off x="40560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90"/>
            <p:cNvSpPr>
              <a:spLocks/>
            </p:cNvSpPr>
            <p:nvPr/>
          </p:nvSpPr>
          <p:spPr bwMode="auto">
            <a:xfrm>
              <a:off x="41259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93"/>
            <p:cNvSpPr>
              <a:spLocks/>
            </p:cNvSpPr>
            <p:nvPr/>
          </p:nvSpPr>
          <p:spPr bwMode="auto">
            <a:xfrm>
              <a:off x="3929062"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14" name="文本框 113"/>
          <p:cNvSpPr txBox="1"/>
          <p:nvPr/>
        </p:nvSpPr>
        <p:spPr>
          <a:xfrm>
            <a:off x="1277492" y="564649"/>
            <a:ext cx="2031325" cy="646331"/>
          </a:xfrm>
          <a:prstGeom prst="rect">
            <a:avLst/>
          </a:prstGeom>
          <a:noFill/>
        </p:spPr>
        <p:txBody>
          <a:bodyPr wrap="non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rPr>
              <a:t>学术刊物</a:t>
            </a:r>
          </a:p>
        </p:txBody>
      </p:sp>
      <p:grpSp>
        <p:nvGrpSpPr>
          <p:cNvPr id="136" name="组合 135"/>
          <p:cNvGrpSpPr/>
          <p:nvPr/>
        </p:nvGrpSpPr>
        <p:grpSpPr>
          <a:xfrm rot="10800000" flipH="1">
            <a:off x="856022" y="1552754"/>
            <a:ext cx="10491473" cy="4877076"/>
            <a:chOff x="850264" y="1552754"/>
            <a:chExt cx="10491473" cy="4877076"/>
          </a:xfrm>
        </p:grpSpPr>
        <p:grpSp>
          <p:nvGrpSpPr>
            <p:cNvPr id="135" name="组合 134"/>
            <p:cNvGrpSpPr/>
            <p:nvPr/>
          </p:nvGrpSpPr>
          <p:grpSpPr>
            <a:xfrm>
              <a:off x="850264" y="1552754"/>
              <a:ext cx="10491473" cy="4877076"/>
              <a:chOff x="850264" y="1552754"/>
              <a:chExt cx="10491473" cy="4877076"/>
            </a:xfrm>
          </p:grpSpPr>
          <p:sp>
            <p:nvSpPr>
              <p:cNvPr id="131" name="任意多边形 130"/>
              <p:cNvSpPr/>
              <p:nvPr/>
            </p:nvSpPr>
            <p:spPr>
              <a:xfrm>
                <a:off x="850264" y="1552754"/>
                <a:ext cx="10491473" cy="4877076"/>
              </a:xfrm>
              <a:custGeom>
                <a:avLst/>
                <a:gdLst>
                  <a:gd name="connsiteX0" fmla="*/ 7831355 w 10491473"/>
                  <a:gd name="connsiteY0" fmla="*/ 0 h 4877076"/>
                  <a:gd name="connsiteX1" fmla="*/ 9266735 w 10491473"/>
                  <a:gd name="connsiteY1" fmla="*/ 0 h 4877076"/>
                  <a:gd name="connsiteX2" fmla="*/ 9506378 w 10491473"/>
                  <a:gd name="connsiteY2" fmla="*/ 273194 h 4877076"/>
                  <a:gd name="connsiteX3" fmla="*/ 9724144 w 10491473"/>
                  <a:gd name="connsiteY3" fmla="*/ 273194 h 4877076"/>
                  <a:gd name="connsiteX4" fmla="*/ 10491473 w 10491473"/>
                  <a:gd name="connsiteY4" fmla="*/ 1040523 h 4877076"/>
                  <a:gd name="connsiteX5" fmla="*/ 10491473 w 10491473"/>
                  <a:gd name="connsiteY5" fmla="*/ 4877076 h 4877076"/>
                  <a:gd name="connsiteX6" fmla="*/ 10083708 w 10491473"/>
                  <a:gd name="connsiteY6" fmla="*/ 4877076 h 4877076"/>
                  <a:gd name="connsiteX7" fmla="*/ 9976858 w 10491473"/>
                  <a:gd name="connsiteY7" fmla="*/ 4718650 h 4877076"/>
                  <a:gd name="connsiteX8" fmla="*/ 9017366 w 10491473"/>
                  <a:gd name="connsiteY8" fmla="*/ 4718650 h 4877076"/>
                  <a:gd name="connsiteX9" fmla="*/ 8910516 w 10491473"/>
                  <a:gd name="connsiteY9" fmla="*/ 4877076 h 4877076"/>
                  <a:gd name="connsiteX10" fmla="*/ 767329 w 10491473"/>
                  <a:gd name="connsiteY10" fmla="*/ 4877076 h 4877076"/>
                  <a:gd name="connsiteX11" fmla="*/ 0 w 10491473"/>
                  <a:gd name="connsiteY11" fmla="*/ 4109747 h 4877076"/>
                  <a:gd name="connsiteX12" fmla="*/ 0 w 10491473"/>
                  <a:gd name="connsiteY12" fmla="*/ 3233529 h 4877076"/>
                  <a:gd name="connsiteX13" fmla="*/ 177598 w 10491473"/>
                  <a:gd name="connsiteY13" fmla="*/ 3068263 h 4877076"/>
                  <a:gd name="connsiteX14" fmla="*/ 177598 w 10491473"/>
                  <a:gd name="connsiteY14" fmla="*/ 2401062 h 4877076"/>
                  <a:gd name="connsiteX15" fmla="*/ 0 w 10491473"/>
                  <a:gd name="connsiteY15" fmla="*/ 2235796 h 4877076"/>
                  <a:gd name="connsiteX16" fmla="*/ 0 w 10491473"/>
                  <a:gd name="connsiteY16" fmla="*/ 273194 h 4877076"/>
                  <a:gd name="connsiteX17" fmla="*/ 433369 w 10491473"/>
                  <a:gd name="connsiteY17" fmla="*/ 273194 h 4877076"/>
                  <a:gd name="connsiteX18" fmla="*/ 673292 w 10491473"/>
                  <a:gd name="connsiteY18" fmla="*/ 1376 h 4877076"/>
                  <a:gd name="connsiteX19" fmla="*/ 2113993 w 10491473"/>
                  <a:gd name="connsiteY19" fmla="*/ 1376 h 4877076"/>
                  <a:gd name="connsiteX20" fmla="*/ 2353916 w 10491473"/>
                  <a:gd name="connsiteY20" fmla="*/ 273194 h 4877076"/>
                  <a:gd name="connsiteX21" fmla="*/ 7591712 w 10491473"/>
                  <a:gd name="connsiteY21" fmla="*/ 273194 h 4877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91473" h="4877076">
                    <a:moveTo>
                      <a:pt x="7831355" y="0"/>
                    </a:moveTo>
                    <a:lnTo>
                      <a:pt x="9266735" y="0"/>
                    </a:lnTo>
                    <a:lnTo>
                      <a:pt x="9506378" y="273194"/>
                    </a:lnTo>
                    <a:lnTo>
                      <a:pt x="9724144" y="273194"/>
                    </a:lnTo>
                    <a:lnTo>
                      <a:pt x="10491473" y="1040523"/>
                    </a:lnTo>
                    <a:lnTo>
                      <a:pt x="10491473" y="4877076"/>
                    </a:lnTo>
                    <a:lnTo>
                      <a:pt x="10083708" y="4877076"/>
                    </a:lnTo>
                    <a:lnTo>
                      <a:pt x="9976858" y="4718650"/>
                    </a:lnTo>
                    <a:lnTo>
                      <a:pt x="9017366" y="4718650"/>
                    </a:lnTo>
                    <a:lnTo>
                      <a:pt x="8910516" y="4877076"/>
                    </a:lnTo>
                    <a:lnTo>
                      <a:pt x="767329" y="4877076"/>
                    </a:lnTo>
                    <a:lnTo>
                      <a:pt x="0" y="4109747"/>
                    </a:lnTo>
                    <a:lnTo>
                      <a:pt x="0" y="3233529"/>
                    </a:lnTo>
                    <a:lnTo>
                      <a:pt x="177598" y="3068263"/>
                    </a:lnTo>
                    <a:lnTo>
                      <a:pt x="177598" y="2401062"/>
                    </a:lnTo>
                    <a:lnTo>
                      <a:pt x="0" y="2235796"/>
                    </a:lnTo>
                    <a:lnTo>
                      <a:pt x="0" y="273194"/>
                    </a:lnTo>
                    <a:lnTo>
                      <a:pt x="433369" y="273194"/>
                    </a:lnTo>
                    <a:lnTo>
                      <a:pt x="673292" y="1376"/>
                    </a:lnTo>
                    <a:lnTo>
                      <a:pt x="2113993" y="1376"/>
                    </a:lnTo>
                    <a:lnTo>
                      <a:pt x="2353916" y="273194"/>
                    </a:lnTo>
                    <a:lnTo>
                      <a:pt x="7591712" y="273194"/>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4" name="组合 133"/>
              <p:cNvGrpSpPr/>
              <p:nvPr/>
            </p:nvGrpSpPr>
            <p:grpSpPr>
              <a:xfrm flipH="1">
                <a:off x="8703444" y="1553441"/>
                <a:ext cx="1573211" cy="303301"/>
                <a:chOff x="8522049" y="1552754"/>
                <a:chExt cx="1547284" cy="303301"/>
              </a:xfrm>
            </p:grpSpPr>
            <p:sp>
              <p:nvSpPr>
                <p:cNvPr id="125" name="平行四边形 124"/>
                <p:cNvSpPr/>
                <p:nvPr/>
              </p:nvSpPr>
              <p:spPr>
                <a:xfrm>
                  <a:off x="9478425" y="1552754"/>
                  <a:ext cx="590908" cy="303301"/>
                </a:xfrm>
                <a:prstGeom prst="parallelogram">
                  <a:avLst>
                    <a:gd name="adj" fmla="val 87809"/>
                  </a:avLst>
                </a:prstGeom>
                <a:solidFill>
                  <a:srgbClr val="00B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平行四边形 125"/>
                <p:cNvSpPr/>
                <p:nvPr/>
              </p:nvSpPr>
              <p:spPr>
                <a:xfrm>
                  <a:off x="9006937" y="1552754"/>
                  <a:ext cx="590908" cy="303301"/>
                </a:xfrm>
                <a:prstGeom prst="parallelogram">
                  <a:avLst>
                    <a:gd name="adj" fmla="val 87809"/>
                  </a:avLst>
                </a:prstGeom>
                <a:solidFill>
                  <a:srgbClr val="00B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平行四边形 126"/>
                <p:cNvSpPr/>
                <p:nvPr/>
              </p:nvSpPr>
              <p:spPr>
                <a:xfrm>
                  <a:off x="8522049" y="1552754"/>
                  <a:ext cx="590908" cy="303301"/>
                </a:xfrm>
                <a:prstGeom prst="parallelogram">
                  <a:avLst>
                    <a:gd name="adj" fmla="val 87809"/>
                  </a:avLst>
                </a:prstGeom>
                <a:solidFill>
                  <a:srgbClr val="00B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8" name="平行四边形 117"/>
            <p:cNvSpPr/>
            <p:nvPr/>
          </p:nvSpPr>
          <p:spPr>
            <a:xfrm>
              <a:off x="1376073" y="1554130"/>
              <a:ext cx="590908" cy="301925"/>
            </a:xfrm>
            <a:prstGeom prst="parallelogram">
              <a:avLst>
                <a:gd name="adj" fmla="val 87857"/>
              </a:avLst>
            </a:prstGeom>
            <a:solidFill>
              <a:srgbClr val="00B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平行四边形 118"/>
            <p:cNvSpPr/>
            <p:nvPr/>
          </p:nvSpPr>
          <p:spPr>
            <a:xfrm>
              <a:off x="1860961" y="1555506"/>
              <a:ext cx="590908" cy="301925"/>
            </a:xfrm>
            <a:prstGeom prst="parallelogram">
              <a:avLst>
                <a:gd name="adj" fmla="val 87857"/>
              </a:avLst>
            </a:prstGeom>
            <a:solidFill>
              <a:srgbClr val="00B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平行四边形 119"/>
            <p:cNvSpPr/>
            <p:nvPr/>
          </p:nvSpPr>
          <p:spPr>
            <a:xfrm>
              <a:off x="2332449" y="1554130"/>
              <a:ext cx="590908" cy="301925"/>
            </a:xfrm>
            <a:prstGeom prst="parallelogram">
              <a:avLst>
                <a:gd name="adj" fmla="val 87857"/>
              </a:avLst>
            </a:prstGeom>
            <a:solidFill>
              <a:srgbClr val="00B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7" name="Rectangle 96"/>
          <p:cNvSpPr/>
          <p:nvPr/>
        </p:nvSpPr>
        <p:spPr>
          <a:xfrm>
            <a:off x="6023961" y="2181217"/>
            <a:ext cx="5299991" cy="4031873"/>
          </a:xfrm>
          <a:prstGeom prst="rect">
            <a:avLst/>
          </a:prstGeom>
          <a:noFill/>
        </p:spPr>
        <p:txBody>
          <a:bodyPr wrap="square">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中国计算机学会通讯 </a:t>
            </a:r>
            <a:r>
              <a:rPr lang="en-US" altLang="zh-CN" sz="2800" dirty="0">
                <a:solidFill>
                  <a:schemeClr val="bg1"/>
                </a:solidFill>
                <a:latin typeface="微软雅黑" panose="020B0503020204020204" pitchFamily="34" charset="-122"/>
                <a:ea typeface="微软雅黑" panose="020B0503020204020204" pitchFamily="34" charset="-122"/>
              </a:rPr>
              <a:t>(CCCF)</a:t>
            </a:r>
            <a:r>
              <a:rPr lang="zh-CN" altLang="en-US" sz="2800" dirty="0">
                <a:solidFill>
                  <a:schemeClr val="bg1"/>
                </a:solidFill>
                <a:latin typeface="微软雅黑" panose="020B0503020204020204" pitchFamily="34" charset="-122"/>
                <a:ea typeface="微软雅黑" panose="020B0503020204020204" pitchFamily="34" charset="-122"/>
              </a:rPr>
              <a:t> </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en-US" altLang="zh-CN" sz="2000" dirty="0">
                <a:solidFill>
                  <a:schemeClr val="bg1"/>
                </a:solidFill>
                <a:latin typeface="微软雅黑" panose="020B0503020204020204" pitchFamily="34" charset="-122"/>
                <a:ea typeface="微软雅黑" panose="020B0503020204020204" pitchFamily="34" charset="-122"/>
              </a:rPr>
              <a:t>2005</a:t>
            </a:r>
            <a:r>
              <a:rPr lang="zh-CN" altLang="en-US" sz="2000" dirty="0">
                <a:solidFill>
                  <a:schemeClr val="bg1"/>
                </a:solidFill>
                <a:latin typeface="微软雅黑" panose="020B0503020204020204" pitchFamily="34" charset="-122"/>
                <a:ea typeface="微软雅黑" panose="020B0503020204020204" pitchFamily="34" charset="-122"/>
              </a:rPr>
              <a:t>年创建，月刊。宏观论述计算机领域各学科方向研究进展和发展方向发到综合性刊物</a:t>
            </a:r>
            <a:endParaRPr lang="en-US" altLang="zh-CN" sz="2000" dirty="0">
              <a:solidFill>
                <a:schemeClr val="bg1"/>
              </a:solidFill>
              <a:latin typeface="微软雅黑" panose="020B0503020204020204" pitchFamily="34" charset="-122"/>
              <a:ea typeface="微软雅黑" panose="020B0503020204020204" pitchFamily="34" charset="-122"/>
            </a:endParaRPr>
          </a:p>
          <a:p>
            <a:r>
              <a:rPr lang="en-US" altLang="zh-CN" sz="2000" dirty="0">
                <a:solidFill>
                  <a:schemeClr val="bg1"/>
                </a:solidFill>
                <a:latin typeface="微软雅黑" panose="020B0503020204020204" pitchFamily="34" charset="-122"/>
                <a:ea typeface="微软雅黑" panose="020B0503020204020204" pitchFamily="34" charset="-122"/>
              </a:rPr>
              <a:t>CCCF</a:t>
            </a:r>
            <a:r>
              <a:rPr lang="zh-CN" altLang="en-US" sz="2000" dirty="0">
                <a:solidFill>
                  <a:schemeClr val="bg1"/>
                </a:solidFill>
                <a:latin typeface="微软雅黑" panose="020B0503020204020204" pitchFamily="34" charset="-122"/>
                <a:ea typeface="微软雅黑" panose="020B0503020204020204" pitchFamily="34" charset="-122"/>
              </a:rPr>
              <a:t>栏目包括：专题、专栏、动态、译文等  </a:t>
            </a:r>
            <a:endParaRPr lang="en-US" altLang="zh-CN" sz="2000" dirty="0">
              <a:solidFill>
                <a:schemeClr val="bg1"/>
              </a:solidFill>
              <a:latin typeface="微软雅黑" panose="020B0503020204020204" pitchFamily="34" charset="-122"/>
              <a:ea typeface="微软雅黑" panose="020B0503020204020204" pitchFamily="34" charset="-122"/>
            </a:endParaRPr>
          </a:p>
          <a:p>
            <a:endParaRPr lang="zh-CN" altLang="en-US" sz="2000" dirty="0">
              <a:solidFill>
                <a:schemeClr val="bg1"/>
              </a:solidFill>
              <a:latin typeface="微软雅黑" panose="020B0503020204020204" pitchFamily="34" charset="-122"/>
              <a:ea typeface="微软雅黑" panose="020B0503020204020204" pitchFamily="34" charset="-122"/>
            </a:endParaRPr>
          </a:p>
          <a:p>
            <a:r>
              <a:rPr lang="zh-CN" altLang="en-US" sz="2800" dirty="0">
                <a:solidFill>
                  <a:schemeClr val="bg1"/>
                </a:solidFill>
                <a:latin typeface="微软雅黑" panose="020B0503020204020204" pitchFamily="34" charset="-122"/>
                <a:ea typeface="微软雅黑" panose="020B0503020204020204" pitchFamily="34" charset="-122"/>
              </a:rPr>
              <a:t>主办的其他刊物：</a:t>
            </a:r>
            <a:endParaRPr lang="en-US" altLang="zh-CN" sz="2800" dirty="0">
              <a:solidFill>
                <a:schemeClr val="bg1"/>
              </a:solidFill>
              <a:latin typeface="微软雅黑" panose="020B0503020204020204" pitchFamily="34" charset="-122"/>
              <a:ea typeface="微软雅黑" panose="020B0503020204020204" pitchFamily="34" charset="-122"/>
            </a:endParaRPr>
          </a:p>
          <a:p>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计算机学报</a:t>
            </a:r>
            <a:r>
              <a:rPr lang="en-US" altLang="zh-CN" sz="2000" dirty="0">
                <a:solidFill>
                  <a:schemeClr val="bg1"/>
                </a:solidFill>
                <a:latin typeface="微软雅黑" panose="020B0503020204020204" pitchFamily="34" charset="-122"/>
                <a:ea typeface="微软雅黑" panose="020B0503020204020204" pitchFamily="34" charset="-122"/>
              </a:rPr>
              <a:t>》</a:t>
            </a:r>
          </a:p>
          <a:p>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计算机研究与发展</a:t>
            </a:r>
            <a:r>
              <a:rPr lang="en-US" altLang="zh-CN" sz="2000" dirty="0">
                <a:solidFill>
                  <a:schemeClr val="bg1"/>
                </a:solidFill>
                <a:latin typeface="微软雅黑" panose="020B0503020204020204" pitchFamily="34" charset="-122"/>
                <a:ea typeface="微软雅黑" panose="020B0503020204020204" pitchFamily="34" charset="-122"/>
              </a:rPr>
              <a:t>》</a:t>
            </a:r>
          </a:p>
          <a:p>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计算机科学技术学报</a:t>
            </a:r>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英文版</a:t>
            </a:r>
            <a:r>
              <a:rPr lang="en-US" altLang="zh-CN" sz="2000" dirty="0">
                <a:solidFill>
                  <a:schemeClr val="bg1"/>
                </a:solidFill>
                <a:latin typeface="微软雅黑" panose="020B0503020204020204" pitchFamily="34" charset="-122"/>
                <a:ea typeface="微软雅黑" panose="020B0503020204020204" pitchFamily="34" charset="-122"/>
              </a:rPr>
              <a:t>)》</a:t>
            </a:r>
          </a:p>
          <a:p>
            <a:r>
              <a:rPr lang="en-US" altLang="zh-CN" sz="2000" dirty="0">
                <a:solidFill>
                  <a:schemeClr val="bg1"/>
                </a:solidFill>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计算机辅助设计与图形学学报</a:t>
            </a:r>
            <a:r>
              <a:rPr lang="en-US" altLang="zh-CN" sz="2000" dirty="0">
                <a:solidFill>
                  <a:schemeClr val="bg1"/>
                </a:solidFill>
                <a:latin typeface="微软雅黑" panose="020B0503020204020204" pitchFamily="34" charset="-122"/>
                <a:ea typeface="微软雅黑" panose="020B0503020204020204" pitchFamily="34" charset="-122"/>
              </a:rPr>
              <a:t>》</a:t>
            </a:r>
          </a:p>
          <a:p>
            <a:r>
              <a:rPr lang="zh-CN" altLang="en-US" sz="2000" dirty="0">
                <a:solidFill>
                  <a:schemeClr val="bg1"/>
                </a:solidFill>
                <a:latin typeface="微软雅黑" panose="020B0503020204020204" pitchFamily="34" charset="-122"/>
                <a:ea typeface="微软雅黑" panose="020B0503020204020204" pitchFamily="34" charset="-122"/>
              </a:rPr>
              <a:t>等</a:t>
            </a:r>
            <a:r>
              <a:rPr lang="en-US" altLang="zh-CN" sz="2000" dirty="0">
                <a:solidFill>
                  <a:schemeClr val="bg1"/>
                </a:solidFill>
                <a:latin typeface="微软雅黑" panose="020B0503020204020204" pitchFamily="34" charset="-122"/>
                <a:ea typeface="微软雅黑" panose="020B0503020204020204" pitchFamily="34" charset="-122"/>
              </a:rPr>
              <a:t>13</a:t>
            </a:r>
            <a:r>
              <a:rPr lang="zh-CN" altLang="en-US" sz="2000" dirty="0">
                <a:solidFill>
                  <a:schemeClr val="bg1"/>
                </a:solidFill>
                <a:latin typeface="微软雅黑" panose="020B0503020204020204" pitchFamily="34" charset="-122"/>
                <a:ea typeface="微软雅黑" panose="020B0503020204020204" pitchFamily="34" charset="-122"/>
              </a:rPr>
              <a:t>种会刊</a:t>
            </a:r>
          </a:p>
          <a:p>
            <a:pPr lvl="1"/>
            <a:endParaRPr lang="en-US" altLang="zh-CN" sz="2000" dirty="0">
              <a:solidFill>
                <a:schemeClr val="bg1"/>
              </a:solidFill>
              <a:latin typeface="微软雅黑" panose="020B0503020204020204" pitchFamily="34" charset="-122"/>
              <a:ea typeface="微软雅黑" panose="020B0503020204020204" pitchFamily="34" charset="-122"/>
            </a:endParaRPr>
          </a:p>
        </p:txBody>
      </p:sp>
      <p:grpSp>
        <p:nvGrpSpPr>
          <p:cNvPr id="139" name="组合 138"/>
          <p:cNvGrpSpPr/>
          <p:nvPr/>
        </p:nvGrpSpPr>
        <p:grpSpPr>
          <a:xfrm>
            <a:off x="10659419" y="915400"/>
            <a:ext cx="1293812" cy="1310435"/>
            <a:chOff x="3983038" y="1357313"/>
            <a:chExt cx="4078288" cy="4130675"/>
          </a:xfrm>
          <a:solidFill>
            <a:srgbClr val="00B4EB"/>
          </a:solidFill>
        </p:grpSpPr>
        <p:sp>
          <p:nvSpPr>
            <p:cNvPr id="140"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184" name="Picture 10" descr="C:\Documents and Settings\ccf-wb\桌面\会员部文档(2011)\CCF走进高校\cccf201108.jpg"/>
          <p:cNvPicPr>
            <a:picLocks noChangeAspect="1" noChangeArrowheads="1"/>
          </p:cNvPicPr>
          <p:nvPr/>
        </p:nvPicPr>
        <p:blipFill>
          <a:blip r:embed="rId2"/>
          <a:srcRect/>
          <a:stretch>
            <a:fillRect/>
          </a:stretch>
        </p:blipFill>
        <p:spPr bwMode="auto">
          <a:xfrm rot="20909190">
            <a:off x="1557617" y="2718202"/>
            <a:ext cx="1723879" cy="2706528"/>
          </a:xfrm>
          <a:prstGeom prst="rect">
            <a:avLst/>
          </a:prstGeom>
          <a:ln>
            <a:noFill/>
          </a:ln>
          <a:effectLst>
            <a:outerShdw blurRad="292100" dist="139700" dir="2700000" algn="tl" rotWithShape="0">
              <a:srgbClr val="333333">
                <a:alpha val="65000"/>
              </a:srgbClr>
            </a:outerShdw>
          </a:effectLst>
        </p:spPr>
      </p:pic>
      <p:pic>
        <p:nvPicPr>
          <p:cNvPr id="185" name="Picture 11" descr="C:\Documents and Settings\ccf-wb\桌面\会员部文档(2011)\CCF走进高校\cccf201107.jpg"/>
          <p:cNvPicPr>
            <a:picLocks noChangeAspect="1" noChangeArrowheads="1"/>
          </p:cNvPicPr>
          <p:nvPr/>
        </p:nvPicPr>
        <p:blipFill>
          <a:blip r:embed="rId3"/>
          <a:srcRect/>
          <a:stretch>
            <a:fillRect/>
          </a:stretch>
        </p:blipFill>
        <p:spPr bwMode="auto">
          <a:xfrm>
            <a:off x="2706640" y="2333559"/>
            <a:ext cx="1726068" cy="2706529"/>
          </a:xfrm>
          <a:prstGeom prst="rect">
            <a:avLst/>
          </a:prstGeom>
          <a:ln>
            <a:noFill/>
          </a:ln>
          <a:effectLst>
            <a:outerShdw blurRad="292100" dist="139700" dir="2700000" algn="tl" rotWithShape="0">
              <a:srgbClr val="333333">
                <a:alpha val="65000"/>
              </a:srgbClr>
            </a:outerShdw>
          </a:effectLst>
        </p:spPr>
      </p:pic>
      <p:pic>
        <p:nvPicPr>
          <p:cNvPr id="186" name="Picture 12" descr="C:\Documents and Settings\ccf-wb\桌面\会员部文档(2011)\CCF走进高校\cccf201106.jpg"/>
          <p:cNvPicPr>
            <a:picLocks noChangeAspect="1" noChangeArrowheads="1"/>
          </p:cNvPicPr>
          <p:nvPr/>
        </p:nvPicPr>
        <p:blipFill>
          <a:blip r:embed="rId4"/>
          <a:srcRect/>
          <a:stretch>
            <a:fillRect/>
          </a:stretch>
        </p:blipFill>
        <p:spPr bwMode="auto">
          <a:xfrm rot="925728">
            <a:off x="3728512" y="2733276"/>
            <a:ext cx="1728249" cy="27065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424063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childTnLst>
                          </p:cTn>
                        </p:par>
                        <p:par>
                          <p:cTn id="8" fill="hold">
                            <p:stCondLst>
                              <p:cond delay="500"/>
                            </p:stCondLst>
                            <p:childTnLst>
                              <p:par>
                                <p:cTn id="9" presetID="8" presetClass="emph" presetSubtype="0" fill="hold" nodeType="afterEffect">
                                  <p:stCondLst>
                                    <p:cond delay="0"/>
                                  </p:stCondLst>
                                  <p:childTnLst>
                                    <p:animRot by="21600000">
                                      <p:cBhvr>
                                        <p:cTn id="10" dur="2000" fill="hold"/>
                                        <p:tgtEl>
                                          <p:spTgt spid="139"/>
                                        </p:tgtEl>
                                        <p:attrNameLst>
                                          <p:attrName>r</p:attrName>
                                        </p:attrNameLst>
                                      </p:cBhvr>
                                    </p:animRot>
                                  </p:childTnLst>
                                </p:cTn>
                              </p:par>
                            </p:childTnLst>
                          </p:cTn>
                        </p:par>
                        <p:par>
                          <p:cTn id="11" fill="hold">
                            <p:stCondLst>
                              <p:cond delay="2500"/>
                            </p:stCondLst>
                            <p:childTnLst>
                              <p:par>
                                <p:cTn id="12" presetID="8" presetClass="emph" presetSubtype="0" fill="hold" nodeType="afterEffect">
                                  <p:stCondLst>
                                    <p:cond delay="0"/>
                                  </p:stCondLst>
                                  <p:childTnLst>
                                    <p:animRot by="21600000">
                                      <p:cBhvr>
                                        <p:cTn id="13" dur="2000" fill="hold"/>
                                        <p:tgtEl>
                                          <p:spTgt spid="139"/>
                                        </p:tgtEl>
                                        <p:attrNameLst>
                                          <p:attrName>r</p:attrName>
                                        </p:attrNameLst>
                                      </p:cBhvr>
                                    </p:animRot>
                                  </p:childTnLst>
                                </p:cTn>
                              </p:par>
                            </p:childTnLst>
                          </p:cTn>
                        </p:par>
                        <p:par>
                          <p:cTn id="14" fill="hold">
                            <p:stCondLst>
                              <p:cond delay="4500"/>
                            </p:stCondLst>
                            <p:childTnLst>
                              <p:par>
                                <p:cTn id="15" presetID="8" presetClass="emph" presetSubtype="0" fill="hold" nodeType="afterEffect">
                                  <p:stCondLst>
                                    <p:cond delay="0"/>
                                  </p:stCondLst>
                                  <p:childTnLst>
                                    <p:animRot by="21600000">
                                      <p:cBhvr>
                                        <p:cTn id="16" dur="2000" fill="hold"/>
                                        <p:tgtEl>
                                          <p:spTgt spid="139"/>
                                        </p:tgtEl>
                                        <p:attrNameLst>
                                          <p:attrName>r</p:attrName>
                                        </p:attrNameLst>
                                      </p:cBhvr>
                                    </p:animRot>
                                  </p:childTnLst>
                                </p:cTn>
                              </p:par>
                            </p:childTnLst>
                          </p:cTn>
                        </p:par>
                        <p:par>
                          <p:cTn id="17" fill="hold">
                            <p:stCondLst>
                              <p:cond delay="6500"/>
                            </p:stCondLst>
                            <p:childTnLst>
                              <p:par>
                                <p:cTn id="18" presetID="8" presetClass="emph" presetSubtype="0" fill="hold" nodeType="afterEffect">
                                  <p:stCondLst>
                                    <p:cond delay="0"/>
                                  </p:stCondLst>
                                  <p:childTnLst>
                                    <p:animRot by="21600000">
                                      <p:cBhvr>
                                        <p:cTn id="19" dur="2000" fill="hold"/>
                                        <p:tgtEl>
                                          <p:spTgt spid="139"/>
                                        </p:tgtEl>
                                        <p:attrNameLst>
                                          <p:attrName>r</p:attrName>
                                        </p:attrNameLst>
                                      </p:cBhvr>
                                    </p:animRot>
                                  </p:childTnLst>
                                </p:cTn>
                              </p:par>
                            </p:childTnLst>
                          </p:cTn>
                        </p:par>
                        <p:par>
                          <p:cTn id="20" fill="hold">
                            <p:stCondLst>
                              <p:cond delay="8500"/>
                            </p:stCondLst>
                            <p:childTnLst>
                              <p:par>
                                <p:cTn id="21" presetID="8" presetClass="emph" presetSubtype="0" fill="hold" nodeType="afterEffect">
                                  <p:stCondLst>
                                    <p:cond delay="0"/>
                                  </p:stCondLst>
                                  <p:childTnLst>
                                    <p:animRot by="21600000">
                                      <p:cBhvr>
                                        <p:cTn id="22" dur="2000" fill="hold"/>
                                        <p:tgtEl>
                                          <p:spTgt spid="139"/>
                                        </p:tgtEl>
                                        <p:attrNameLst>
                                          <p:attrName>r</p:attrName>
                                        </p:attrNameLst>
                                      </p:cBhvr>
                                    </p:animRot>
                                  </p:childTnLst>
                                </p:cTn>
                              </p:par>
                            </p:childTnLst>
                          </p:cTn>
                        </p:par>
                        <p:par>
                          <p:cTn id="23" fill="hold">
                            <p:stCondLst>
                              <p:cond delay="10500"/>
                            </p:stCondLst>
                            <p:childTnLst>
                              <p:par>
                                <p:cTn id="24" presetID="8" presetClass="emph" presetSubtype="0" fill="hold" nodeType="afterEffect">
                                  <p:stCondLst>
                                    <p:cond delay="0"/>
                                  </p:stCondLst>
                                  <p:childTnLst>
                                    <p:animRot by="21600000">
                                      <p:cBhvr>
                                        <p:cTn id="25" dur="2000" fill="hold"/>
                                        <p:tgtEl>
                                          <p:spTgt spid="139"/>
                                        </p:tgtEl>
                                        <p:attrNameLst>
                                          <p:attrName>r</p:attrName>
                                        </p:attrNameLst>
                                      </p:cBhvr>
                                    </p:animRot>
                                  </p:childTnLst>
                                </p:cTn>
                              </p:par>
                            </p:childTnLst>
                          </p:cTn>
                        </p:par>
                        <p:par>
                          <p:cTn id="26" fill="hold">
                            <p:stCondLst>
                              <p:cond delay="12500"/>
                            </p:stCondLst>
                            <p:childTnLst>
                              <p:par>
                                <p:cTn id="27" presetID="8" presetClass="emph" presetSubtype="0" fill="hold" nodeType="afterEffect">
                                  <p:stCondLst>
                                    <p:cond delay="0"/>
                                  </p:stCondLst>
                                  <p:childTnLst>
                                    <p:animRot by="21600000">
                                      <p:cBhvr>
                                        <p:cTn id="28" dur="2000" fill="hold"/>
                                        <p:tgtEl>
                                          <p:spTgt spid="1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6" name="组合 185"/>
          <p:cNvGrpSpPr/>
          <p:nvPr/>
        </p:nvGrpSpPr>
        <p:grpSpPr>
          <a:xfrm>
            <a:off x="5213337" y="-736629"/>
            <a:ext cx="917267" cy="3762957"/>
            <a:chOff x="5691188" y="-3629025"/>
            <a:chExt cx="2155825" cy="8843963"/>
          </a:xfrm>
          <a:solidFill>
            <a:schemeClr val="bg1">
              <a:alpha val="23000"/>
            </a:schemeClr>
          </a:solidFill>
        </p:grpSpPr>
        <p:sp>
          <p:nvSpPr>
            <p:cNvPr id="188" name="Freeform 17"/>
            <p:cNvSpPr>
              <a:spLocks/>
            </p:cNvSpPr>
            <p:nvPr/>
          </p:nvSpPr>
          <p:spPr bwMode="auto">
            <a:xfrm>
              <a:off x="6710363" y="136525"/>
              <a:ext cx="58738" cy="2617788"/>
            </a:xfrm>
            <a:custGeom>
              <a:avLst/>
              <a:gdLst>
                <a:gd name="T0" fmla="*/ 0 w 37"/>
                <a:gd name="T1" fmla="*/ 0 h 1649"/>
                <a:gd name="T2" fmla="*/ 0 w 37"/>
                <a:gd name="T3" fmla="*/ 1649 h 1649"/>
                <a:gd name="T4" fmla="*/ 27 w 37"/>
                <a:gd name="T5" fmla="*/ 1622 h 1649"/>
                <a:gd name="T6" fmla="*/ 37 w 37"/>
                <a:gd name="T7" fmla="*/ 1633 h 1649"/>
                <a:gd name="T8" fmla="*/ 37 w 37"/>
                <a:gd name="T9" fmla="*/ 38 h 1649"/>
                <a:gd name="T10" fmla="*/ 0 w 37"/>
                <a:gd name="T11" fmla="*/ 0 h 1649"/>
              </a:gdLst>
              <a:ahLst/>
              <a:cxnLst>
                <a:cxn ang="0">
                  <a:pos x="T0" y="T1"/>
                </a:cxn>
                <a:cxn ang="0">
                  <a:pos x="T2" y="T3"/>
                </a:cxn>
                <a:cxn ang="0">
                  <a:pos x="T4" y="T5"/>
                </a:cxn>
                <a:cxn ang="0">
                  <a:pos x="T6" y="T7"/>
                </a:cxn>
                <a:cxn ang="0">
                  <a:pos x="T8" y="T9"/>
                </a:cxn>
                <a:cxn ang="0">
                  <a:pos x="T10" y="T11"/>
                </a:cxn>
              </a:cxnLst>
              <a:rect l="0" t="0" r="r" b="b"/>
              <a:pathLst>
                <a:path w="37" h="1649">
                  <a:moveTo>
                    <a:pt x="0" y="0"/>
                  </a:moveTo>
                  <a:lnTo>
                    <a:pt x="0" y="1649"/>
                  </a:lnTo>
                  <a:lnTo>
                    <a:pt x="27" y="1622"/>
                  </a:lnTo>
                  <a:lnTo>
                    <a:pt x="37" y="1633"/>
                  </a:lnTo>
                  <a:lnTo>
                    <a:pt x="37" y="38"/>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8"/>
            <p:cNvSpPr>
              <a:spLocks/>
            </p:cNvSpPr>
            <p:nvPr/>
          </p:nvSpPr>
          <p:spPr bwMode="auto">
            <a:xfrm>
              <a:off x="6710363" y="136525"/>
              <a:ext cx="58738" cy="2617788"/>
            </a:xfrm>
            <a:custGeom>
              <a:avLst/>
              <a:gdLst>
                <a:gd name="T0" fmla="*/ 0 w 37"/>
                <a:gd name="T1" fmla="*/ 0 h 1649"/>
                <a:gd name="T2" fmla="*/ 0 w 37"/>
                <a:gd name="T3" fmla="*/ 1649 h 1649"/>
                <a:gd name="T4" fmla="*/ 27 w 37"/>
                <a:gd name="T5" fmla="*/ 1622 h 1649"/>
                <a:gd name="T6" fmla="*/ 37 w 37"/>
                <a:gd name="T7" fmla="*/ 1633 h 1649"/>
                <a:gd name="T8" fmla="*/ 37 w 37"/>
                <a:gd name="T9" fmla="*/ 38 h 1649"/>
                <a:gd name="T10" fmla="*/ 0 w 37"/>
                <a:gd name="T11" fmla="*/ 0 h 1649"/>
              </a:gdLst>
              <a:ahLst/>
              <a:cxnLst>
                <a:cxn ang="0">
                  <a:pos x="T0" y="T1"/>
                </a:cxn>
                <a:cxn ang="0">
                  <a:pos x="T2" y="T3"/>
                </a:cxn>
                <a:cxn ang="0">
                  <a:pos x="T4" y="T5"/>
                </a:cxn>
                <a:cxn ang="0">
                  <a:pos x="T6" y="T7"/>
                </a:cxn>
                <a:cxn ang="0">
                  <a:pos x="T8" y="T9"/>
                </a:cxn>
                <a:cxn ang="0">
                  <a:pos x="T10" y="T11"/>
                </a:cxn>
              </a:cxnLst>
              <a:rect l="0" t="0" r="r" b="b"/>
              <a:pathLst>
                <a:path w="37" h="1649">
                  <a:moveTo>
                    <a:pt x="0" y="0"/>
                  </a:moveTo>
                  <a:lnTo>
                    <a:pt x="0" y="1649"/>
                  </a:lnTo>
                  <a:lnTo>
                    <a:pt x="27" y="1622"/>
                  </a:lnTo>
                  <a:lnTo>
                    <a:pt x="37" y="1633"/>
                  </a:lnTo>
                  <a:lnTo>
                    <a:pt x="37" y="38"/>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
            <p:cNvSpPr>
              <a:spLocks/>
            </p:cNvSpPr>
            <p:nvPr/>
          </p:nvSpPr>
          <p:spPr bwMode="auto">
            <a:xfrm>
              <a:off x="6334125" y="-2974975"/>
              <a:ext cx="60325" cy="2732088"/>
            </a:xfrm>
            <a:custGeom>
              <a:avLst/>
              <a:gdLst>
                <a:gd name="T0" fmla="*/ 38 w 38"/>
                <a:gd name="T1" fmla="*/ 0 h 1721"/>
                <a:gd name="T2" fmla="*/ 0 w 38"/>
                <a:gd name="T3" fmla="*/ 0 h 1721"/>
                <a:gd name="T4" fmla="*/ 0 w 38"/>
                <a:gd name="T5" fmla="*/ 1721 h 1721"/>
                <a:gd name="T6" fmla="*/ 0 w 38"/>
                <a:gd name="T7" fmla="*/ 1611 h 1721"/>
                <a:gd name="T8" fmla="*/ 38 w 38"/>
                <a:gd name="T9" fmla="*/ 1649 h 1721"/>
                <a:gd name="T10" fmla="*/ 38 w 38"/>
                <a:gd name="T11" fmla="*/ 0 h 1721"/>
              </a:gdLst>
              <a:ahLst/>
              <a:cxnLst>
                <a:cxn ang="0">
                  <a:pos x="T0" y="T1"/>
                </a:cxn>
                <a:cxn ang="0">
                  <a:pos x="T2" y="T3"/>
                </a:cxn>
                <a:cxn ang="0">
                  <a:pos x="T4" y="T5"/>
                </a:cxn>
                <a:cxn ang="0">
                  <a:pos x="T6" y="T7"/>
                </a:cxn>
                <a:cxn ang="0">
                  <a:pos x="T8" y="T9"/>
                </a:cxn>
                <a:cxn ang="0">
                  <a:pos x="T10" y="T11"/>
                </a:cxn>
              </a:cxnLst>
              <a:rect l="0" t="0" r="r" b="b"/>
              <a:pathLst>
                <a:path w="38" h="1721">
                  <a:moveTo>
                    <a:pt x="38" y="0"/>
                  </a:moveTo>
                  <a:lnTo>
                    <a:pt x="0" y="0"/>
                  </a:lnTo>
                  <a:lnTo>
                    <a:pt x="0" y="1721"/>
                  </a:lnTo>
                  <a:lnTo>
                    <a:pt x="0" y="1611"/>
                  </a:lnTo>
                  <a:lnTo>
                    <a:pt x="38" y="1649"/>
                  </a:lnTo>
                  <a:lnTo>
                    <a:pt x="3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20"/>
            <p:cNvSpPr>
              <a:spLocks/>
            </p:cNvSpPr>
            <p:nvPr/>
          </p:nvSpPr>
          <p:spPr bwMode="auto">
            <a:xfrm>
              <a:off x="6334125" y="-2974975"/>
              <a:ext cx="60325" cy="2732088"/>
            </a:xfrm>
            <a:custGeom>
              <a:avLst/>
              <a:gdLst>
                <a:gd name="T0" fmla="*/ 38 w 38"/>
                <a:gd name="T1" fmla="*/ 0 h 1721"/>
                <a:gd name="T2" fmla="*/ 0 w 38"/>
                <a:gd name="T3" fmla="*/ 0 h 1721"/>
                <a:gd name="T4" fmla="*/ 0 w 38"/>
                <a:gd name="T5" fmla="*/ 1721 h 1721"/>
                <a:gd name="T6" fmla="*/ 0 w 38"/>
                <a:gd name="T7" fmla="*/ 1611 h 1721"/>
                <a:gd name="T8" fmla="*/ 38 w 38"/>
                <a:gd name="T9" fmla="*/ 1649 h 1721"/>
                <a:gd name="T10" fmla="*/ 38 w 38"/>
                <a:gd name="T11" fmla="*/ 0 h 1721"/>
              </a:gdLst>
              <a:ahLst/>
              <a:cxnLst>
                <a:cxn ang="0">
                  <a:pos x="T0" y="T1"/>
                </a:cxn>
                <a:cxn ang="0">
                  <a:pos x="T2" y="T3"/>
                </a:cxn>
                <a:cxn ang="0">
                  <a:pos x="T4" y="T5"/>
                </a:cxn>
                <a:cxn ang="0">
                  <a:pos x="T6" y="T7"/>
                </a:cxn>
                <a:cxn ang="0">
                  <a:pos x="T8" y="T9"/>
                </a:cxn>
                <a:cxn ang="0">
                  <a:pos x="T10" y="T11"/>
                </a:cxn>
              </a:cxnLst>
              <a:rect l="0" t="0" r="r" b="b"/>
              <a:pathLst>
                <a:path w="38" h="1721">
                  <a:moveTo>
                    <a:pt x="38" y="0"/>
                  </a:moveTo>
                  <a:lnTo>
                    <a:pt x="0" y="0"/>
                  </a:lnTo>
                  <a:lnTo>
                    <a:pt x="0" y="1721"/>
                  </a:lnTo>
                  <a:lnTo>
                    <a:pt x="0" y="1611"/>
                  </a:lnTo>
                  <a:lnTo>
                    <a:pt x="38" y="1649"/>
                  </a:lnTo>
                  <a:lnTo>
                    <a:pt x="38"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23"/>
            <p:cNvSpPr>
              <a:spLocks/>
            </p:cNvSpPr>
            <p:nvPr/>
          </p:nvSpPr>
          <p:spPr bwMode="auto">
            <a:xfrm>
              <a:off x="6334125" y="-417512"/>
              <a:ext cx="434975" cy="614363"/>
            </a:xfrm>
            <a:custGeom>
              <a:avLst/>
              <a:gdLst>
                <a:gd name="T0" fmla="*/ 0 w 274"/>
                <a:gd name="T1" fmla="*/ 0 h 387"/>
                <a:gd name="T2" fmla="*/ 0 w 274"/>
                <a:gd name="T3" fmla="*/ 110 h 387"/>
                <a:gd name="T4" fmla="*/ 237 w 274"/>
                <a:gd name="T5" fmla="*/ 349 h 387"/>
                <a:gd name="T6" fmla="*/ 274 w 274"/>
                <a:gd name="T7" fmla="*/ 387 h 387"/>
                <a:gd name="T8" fmla="*/ 274 w 274"/>
                <a:gd name="T9" fmla="*/ 276 h 387"/>
                <a:gd name="T10" fmla="*/ 38 w 274"/>
                <a:gd name="T11" fmla="*/ 38 h 387"/>
                <a:gd name="T12" fmla="*/ 0 w 274"/>
                <a:gd name="T13" fmla="*/ 0 h 387"/>
              </a:gdLst>
              <a:ahLst/>
              <a:cxnLst>
                <a:cxn ang="0">
                  <a:pos x="T0" y="T1"/>
                </a:cxn>
                <a:cxn ang="0">
                  <a:pos x="T2" y="T3"/>
                </a:cxn>
                <a:cxn ang="0">
                  <a:pos x="T4" y="T5"/>
                </a:cxn>
                <a:cxn ang="0">
                  <a:pos x="T6" y="T7"/>
                </a:cxn>
                <a:cxn ang="0">
                  <a:pos x="T8" y="T9"/>
                </a:cxn>
                <a:cxn ang="0">
                  <a:pos x="T10" y="T11"/>
                </a:cxn>
                <a:cxn ang="0">
                  <a:pos x="T12" y="T13"/>
                </a:cxn>
              </a:cxnLst>
              <a:rect l="0" t="0" r="r" b="b"/>
              <a:pathLst>
                <a:path w="274" h="387">
                  <a:moveTo>
                    <a:pt x="0" y="0"/>
                  </a:moveTo>
                  <a:lnTo>
                    <a:pt x="0" y="110"/>
                  </a:lnTo>
                  <a:lnTo>
                    <a:pt x="237" y="349"/>
                  </a:lnTo>
                  <a:lnTo>
                    <a:pt x="274" y="387"/>
                  </a:lnTo>
                  <a:lnTo>
                    <a:pt x="274" y="276"/>
                  </a:lnTo>
                  <a:lnTo>
                    <a:pt x="38" y="38"/>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24"/>
            <p:cNvSpPr>
              <a:spLocks/>
            </p:cNvSpPr>
            <p:nvPr/>
          </p:nvSpPr>
          <p:spPr bwMode="auto">
            <a:xfrm>
              <a:off x="6334125" y="-417512"/>
              <a:ext cx="434975" cy="614363"/>
            </a:xfrm>
            <a:custGeom>
              <a:avLst/>
              <a:gdLst>
                <a:gd name="T0" fmla="*/ 0 w 274"/>
                <a:gd name="T1" fmla="*/ 0 h 387"/>
                <a:gd name="T2" fmla="*/ 0 w 274"/>
                <a:gd name="T3" fmla="*/ 110 h 387"/>
                <a:gd name="T4" fmla="*/ 237 w 274"/>
                <a:gd name="T5" fmla="*/ 349 h 387"/>
                <a:gd name="T6" fmla="*/ 274 w 274"/>
                <a:gd name="T7" fmla="*/ 387 h 387"/>
                <a:gd name="T8" fmla="*/ 274 w 274"/>
                <a:gd name="T9" fmla="*/ 276 h 387"/>
                <a:gd name="T10" fmla="*/ 38 w 274"/>
                <a:gd name="T11" fmla="*/ 38 h 387"/>
                <a:gd name="T12" fmla="*/ 0 w 274"/>
                <a:gd name="T13" fmla="*/ 0 h 387"/>
              </a:gdLst>
              <a:ahLst/>
              <a:cxnLst>
                <a:cxn ang="0">
                  <a:pos x="T0" y="T1"/>
                </a:cxn>
                <a:cxn ang="0">
                  <a:pos x="T2" y="T3"/>
                </a:cxn>
                <a:cxn ang="0">
                  <a:pos x="T4" y="T5"/>
                </a:cxn>
                <a:cxn ang="0">
                  <a:pos x="T6" y="T7"/>
                </a:cxn>
                <a:cxn ang="0">
                  <a:pos x="T8" y="T9"/>
                </a:cxn>
                <a:cxn ang="0">
                  <a:pos x="T10" y="T11"/>
                </a:cxn>
                <a:cxn ang="0">
                  <a:pos x="T12" y="T13"/>
                </a:cxn>
              </a:cxnLst>
              <a:rect l="0" t="0" r="r" b="b"/>
              <a:pathLst>
                <a:path w="274" h="387">
                  <a:moveTo>
                    <a:pt x="0" y="0"/>
                  </a:moveTo>
                  <a:lnTo>
                    <a:pt x="0" y="110"/>
                  </a:lnTo>
                  <a:lnTo>
                    <a:pt x="237" y="349"/>
                  </a:lnTo>
                  <a:lnTo>
                    <a:pt x="274" y="387"/>
                  </a:lnTo>
                  <a:lnTo>
                    <a:pt x="274" y="276"/>
                  </a:lnTo>
                  <a:lnTo>
                    <a:pt x="38" y="38"/>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25"/>
            <p:cNvSpPr>
              <a:spLocks/>
            </p:cNvSpPr>
            <p:nvPr/>
          </p:nvSpPr>
          <p:spPr bwMode="auto">
            <a:xfrm>
              <a:off x="6592888" y="-469900"/>
              <a:ext cx="433388" cy="554038"/>
            </a:xfrm>
            <a:custGeom>
              <a:avLst/>
              <a:gdLst>
                <a:gd name="T0" fmla="*/ 0 w 273"/>
                <a:gd name="T1" fmla="*/ 0 h 349"/>
                <a:gd name="T2" fmla="*/ 0 w 273"/>
                <a:gd name="T3" fmla="*/ 111 h 349"/>
                <a:gd name="T4" fmla="*/ 236 w 273"/>
                <a:gd name="T5" fmla="*/ 349 h 349"/>
                <a:gd name="T6" fmla="*/ 236 w 273"/>
                <a:gd name="T7" fmla="*/ 304 h 349"/>
                <a:gd name="T8" fmla="*/ 273 w 273"/>
                <a:gd name="T9" fmla="*/ 304 h 349"/>
                <a:gd name="T10" fmla="*/ 253 w 273"/>
                <a:gd name="T11" fmla="*/ 304 h 349"/>
                <a:gd name="T12" fmla="*/ 253 w 273"/>
                <a:gd name="T13" fmla="*/ 255 h 349"/>
                <a:gd name="T14" fmla="*/ 212 w 273"/>
                <a:gd name="T15" fmla="*/ 214 h 349"/>
                <a:gd name="T16" fmla="*/ 212 w 273"/>
                <a:gd name="T17" fmla="*/ 240 h 349"/>
                <a:gd name="T18" fmla="*/ 190 w 273"/>
                <a:gd name="T19" fmla="*/ 240 h 349"/>
                <a:gd name="T20" fmla="*/ 190 w 273"/>
                <a:gd name="T21" fmla="*/ 191 h 349"/>
                <a:gd name="T22" fmla="*/ 154 w 273"/>
                <a:gd name="T23" fmla="*/ 155 h 349"/>
                <a:gd name="T24" fmla="*/ 154 w 273"/>
                <a:gd name="T25" fmla="*/ 194 h 349"/>
                <a:gd name="T26" fmla="*/ 132 w 273"/>
                <a:gd name="T27" fmla="*/ 194 h 349"/>
                <a:gd name="T28" fmla="*/ 132 w 273"/>
                <a:gd name="T29" fmla="*/ 133 h 349"/>
                <a:gd name="T30" fmla="*/ 84 w 273"/>
                <a:gd name="T31" fmla="*/ 84 h 349"/>
                <a:gd name="T32" fmla="*/ 84 w 273"/>
                <a:gd name="T33" fmla="*/ 111 h 349"/>
                <a:gd name="T34" fmla="*/ 63 w 273"/>
                <a:gd name="T35" fmla="*/ 111 h 349"/>
                <a:gd name="T36" fmla="*/ 63 w 273"/>
                <a:gd name="T37" fmla="*/ 63 h 349"/>
                <a:gd name="T38" fmla="*/ 21 w 273"/>
                <a:gd name="T39" fmla="*/ 21 h 349"/>
                <a:gd name="T40" fmla="*/ 21 w 273"/>
                <a:gd name="T41" fmla="*/ 111 h 349"/>
                <a:gd name="T42" fmla="*/ 0 w 273"/>
                <a:gd name="T43" fmla="*/ 111 h 349"/>
                <a:gd name="T44" fmla="*/ 0 w 273"/>
                <a:gd name="T45"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349">
                  <a:moveTo>
                    <a:pt x="0" y="0"/>
                  </a:moveTo>
                  <a:lnTo>
                    <a:pt x="0" y="111"/>
                  </a:lnTo>
                  <a:lnTo>
                    <a:pt x="236" y="349"/>
                  </a:lnTo>
                  <a:lnTo>
                    <a:pt x="236" y="304"/>
                  </a:lnTo>
                  <a:lnTo>
                    <a:pt x="273" y="304"/>
                  </a:lnTo>
                  <a:lnTo>
                    <a:pt x="253" y="304"/>
                  </a:lnTo>
                  <a:lnTo>
                    <a:pt x="253" y="255"/>
                  </a:lnTo>
                  <a:lnTo>
                    <a:pt x="212" y="214"/>
                  </a:lnTo>
                  <a:lnTo>
                    <a:pt x="212" y="240"/>
                  </a:lnTo>
                  <a:lnTo>
                    <a:pt x="190" y="240"/>
                  </a:lnTo>
                  <a:lnTo>
                    <a:pt x="190" y="191"/>
                  </a:lnTo>
                  <a:lnTo>
                    <a:pt x="154" y="155"/>
                  </a:lnTo>
                  <a:lnTo>
                    <a:pt x="154" y="194"/>
                  </a:lnTo>
                  <a:lnTo>
                    <a:pt x="132" y="194"/>
                  </a:lnTo>
                  <a:lnTo>
                    <a:pt x="132" y="133"/>
                  </a:lnTo>
                  <a:lnTo>
                    <a:pt x="84" y="84"/>
                  </a:lnTo>
                  <a:lnTo>
                    <a:pt x="84" y="111"/>
                  </a:lnTo>
                  <a:lnTo>
                    <a:pt x="63" y="111"/>
                  </a:lnTo>
                  <a:lnTo>
                    <a:pt x="63" y="63"/>
                  </a:lnTo>
                  <a:lnTo>
                    <a:pt x="21" y="21"/>
                  </a:lnTo>
                  <a:lnTo>
                    <a:pt x="21" y="111"/>
                  </a:lnTo>
                  <a:lnTo>
                    <a:pt x="0" y="111"/>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26"/>
            <p:cNvSpPr>
              <a:spLocks/>
            </p:cNvSpPr>
            <p:nvPr/>
          </p:nvSpPr>
          <p:spPr bwMode="auto">
            <a:xfrm>
              <a:off x="6592888" y="-469900"/>
              <a:ext cx="433388" cy="554038"/>
            </a:xfrm>
            <a:custGeom>
              <a:avLst/>
              <a:gdLst>
                <a:gd name="T0" fmla="*/ 0 w 273"/>
                <a:gd name="T1" fmla="*/ 0 h 349"/>
                <a:gd name="T2" fmla="*/ 0 w 273"/>
                <a:gd name="T3" fmla="*/ 111 h 349"/>
                <a:gd name="T4" fmla="*/ 236 w 273"/>
                <a:gd name="T5" fmla="*/ 349 h 349"/>
                <a:gd name="T6" fmla="*/ 236 w 273"/>
                <a:gd name="T7" fmla="*/ 304 h 349"/>
                <a:gd name="T8" fmla="*/ 273 w 273"/>
                <a:gd name="T9" fmla="*/ 304 h 349"/>
                <a:gd name="T10" fmla="*/ 253 w 273"/>
                <a:gd name="T11" fmla="*/ 304 h 349"/>
                <a:gd name="T12" fmla="*/ 253 w 273"/>
                <a:gd name="T13" fmla="*/ 255 h 349"/>
                <a:gd name="T14" fmla="*/ 212 w 273"/>
                <a:gd name="T15" fmla="*/ 214 h 349"/>
                <a:gd name="T16" fmla="*/ 212 w 273"/>
                <a:gd name="T17" fmla="*/ 240 h 349"/>
                <a:gd name="T18" fmla="*/ 190 w 273"/>
                <a:gd name="T19" fmla="*/ 240 h 349"/>
                <a:gd name="T20" fmla="*/ 190 w 273"/>
                <a:gd name="T21" fmla="*/ 191 h 349"/>
                <a:gd name="T22" fmla="*/ 154 w 273"/>
                <a:gd name="T23" fmla="*/ 155 h 349"/>
                <a:gd name="T24" fmla="*/ 154 w 273"/>
                <a:gd name="T25" fmla="*/ 194 h 349"/>
                <a:gd name="T26" fmla="*/ 132 w 273"/>
                <a:gd name="T27" fmla="*/ 194 h 349"/>
                <a:gd name="T28" fmla="*/ 132 w 273"/>
                <a:gd name="T29" fmla="*/ 133 h 349"/>
                <a:gd name="T30" fmla="*/ 84 w 273"/>
                <a:gd name="T31" fmla="*/ 84 h 349"/>
                <a:gd name="T32" fmla="*/ 84 w 273"/>
                <a:gd name="T33" fmla="*/ 111 h 349"/>
                <a:gd name="T34" fmla="*/ 63 w 273"/>
                <a:gd name="T35" fmla="*/ 111 h 349"/>
                <a:gd name="T36" fmla="*/ 63 w 273"/>
                <a:gd name="T37" fmla="*/ 63 h 349"/>
                <a:gd name="T38" fmla="*/ 21 w 273"/>
                <a:gd name="T39" fmla="*/ 21 h 349"/>
                <a:gd name="T40" fmla="*/ 21 w 273"/>
                <a:gd name="T41" fmla="*/ 111 h 349"/>
                <a:gd name="T42" fmla="*/ 0 w 273"/>
                <a:gd name="T43" fmla="*/ 111 h 349"/>
                <a:gd name="T44" fmla="*/ 0 w 273"/>
                <a:gd name="T45"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349">
                  <a:moveTo>
                    <a:pt x="0" y="0"/>
                  </a:moveTo>
                  <a:lnTo>
                    <a:pt x="0" y="111"/>
                  </a:lnTo>
                  <a:lnTo>
                    <a:pt x="236" y="349"/>
                  </a:lnTo>
                  <a:lnTo>
                    <a:pt x="236" y="304"/>
                  </a:lnTo>
                  <a:lnTo>
                    <a:pt x="273" y="304"/>
                  </a:lnTo>
                  <a:lnTo>
                    <a:pt x="253" y="304"/>
                  </a:lnTo>
                  <a:lnTo>
                    <a:pt x="253" y="255"/>
                  </a:lnTo>
                  <a:lnTo>
                    <a:pt x="212" y="214"/>
                  </a:lnTo>
                  <a:lnTo>
                    <a:pt x="212" y="240"/>
                  </a:lnTo>
                  <a:lnTo>
                    <a:pt x="190" y="240"/>
                  </a:lnTo>
                  <a:lnTo>
                    <a:pt x="190" y="191"/>
                  </a:lnTo>
                  <a:lnTo>
                    <a:pt x="154" y="155"/>
                  </a:lnTo>
                  <a:lnTo>
                    <a:pt x="154" y="194"/>
                  </a:lnTo>
                  <a:lnTo>
                    <a:pt x="132" y="194"/>
                  </a:lnTo>
                  <a:lnTo>
                    <a:pt x="132" y="133"/>
                  </a:lnTo>
                  <a:lnTo>
                    <a:pt x="84" y="84"/>
                  </a:lnTo>
                  <a:lnTo>
                    <a:pt x="84" y="111"/>
                  </a:lnTo>
                  <a:lnTo>
                    <a:pt x="63" y="111"/>
                  </a:lnTo>
                  <a:lnTo>
                    <a:pt x="63" y="63"/>
                  </a:lnTo>
                  <a:lnTo>
                    <a:pt x="21" y="21"/>
                  </a:lnTo>
                  <a:lnTo>
                    <a:pt x="21" y="111"/>
                  </a:lnTo>
                  <a:lnTo>
                    <a:pt x="0" y="111"/>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27"/>
            <p:cNvSpPr>
              <a:spLocks/>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28"/>
            <p:cNvSpPr>
              <a:spLocks/>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29"/>
            <p:cNvSpPr>
              <a:spLocks/>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30"/>
            <p:cNvSpPr>
              <a:spLocks/>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31"/>
            <p:cNvSpPr>
              <a:spLocks/>
            </p:cNvSpPr>
            <p:nvPr/>
          </p:nvSpPr>
          <p:spPr bwMode="auto">
            <a:xfrm>
              <a:off x="6710363" y="2711450"/>
              <a:ext cx="911225" cy="919163"/>
            </a:xfrm>
            <a:custGeom>
              <a:avLst/>
              <a:gdLst>
                <a:gd name="T0" fmla="*/ 26 w 552"/>
                <a:gd name="T1" fmla="*/ 0 h 550"/>
                <a:gd name="T2" fmla="*/ 0 w 552"/>
                <a:gd name="T3" fmla="*/ 25 h 550"/>
                <a:gd name="T4" fmla="*/ 525 w 552"/>
                <a:gd name="T5" fmla="*/ 550 h 550"/>
                <a:gd name="T6" fmla="*/ 552 w 552"/>
                <a:gd name="T7" fmla="*/ 526 h 550"/>
                <a:gd name="T8" fmla="*/ 36 w 552"/>
                <a:gd name="T9" fmla="*/ 10 h 550"/>
                <a:gd name="T10" fmla="*/ 26 w 552"/>
                <a:gd name="T11" fmla="*/ 0 h 550"/>
              </a:gdLst>
              <a:ahLst/>
              <a:cxnLst>
                <a:cxn ang="0">
                  <a:pos x="T0" y="T1"/>
                </a:cxn>
                <a:cxn ang="0">
                  <a:pos x="T2" y="T3"/>
                </a:cxn>
                <a:cxn ang="0">
                  <a:pos x="T4" y="T5"/>
                </a:cxn>
                <a:cxn ang="0">
                  <a:pos x="T6" y="T7"/>
                </a:cxn>
                <a:cxn ang="0">
                  <a:pos x="T8" y="T9"/>
                </a:cxn>
                <a:cxn ang="0">
                  <a:pos x="T10" y="T11"/>
                </a:cxn>
              </a:cxnLst>
              <a:rect l="0" t="0" r="r" b="b"/>
              <a:pathLst>
                <a:path w="552" h="550">
                  <a:moveTo>
                    <a:pt x="26" y="0"/>
                  </a:moveTo>
                  <a:cubicBezTo>
                    <a:pt x="0" y="25"/>
                    <a:pt x="0" y="25"/>
                    <a:pt x="0" y="25"/>
                  </a:cubicBezTo>
                  <a:cubicBezTo>
                    <a:pt x="525" y="550"/>
                    <a:pt x="525" y="550"/>
                    <a:pt x="525" y="550"/>
                  </a:cubicBezTo>
                  <a:cubicBezTo>
                    <a:pt x="532" y="540"/>
                    <a:pt x="541" y="532"/>
                    <a:pt x="552" y="526"/>
                  </a:cubicBezTo>
                  <a:cubicBezTo>
                    <a:pt x="36" y="10"/>
                    <a:pt x="36" y="10"/>
                    <a:pt x="36" y="10"/>
                  </a:cubicBezTo>
                  <a:cubicBezTo>
                    <a:pt x="26" y="0"/>
                    <a:pt x="26" y="0"/>
                    <a:pt x="2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32"/>
            <p:cNvSpPr>
              <a:spLocks/>
            </p:cNvSpPr>
            <p:nvPr/>
          </p:nvSpPr>
          <p:spPr bwMode="auto">
            <a:xfrm>
              <a:off x="6967538" y="12700"/>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33"/>
            <p:cNvSpPr>
              <a:spLocks/>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34"/>
            <p:cNvSpPr>
              <a:spLocks/>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35"/>
            <p:cNvSpPr>
              <a:spLocks/>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36"/>
            <p:cNvSpPr>
              <a:spLocks/>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37"/>
            <p:cNvSpPr>
              <a:spLocks/>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38"/>
            <p:cNvSpPr>
              <a:spLocks/>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39"/>
            <p:cNvSpPr>
              <a:spLocks/>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40"/>
            <p:cNvSpPr>
              <a:spLocks/>
            </p:cNvSpPr>
            <p:nvPr/>
          </p:nvSpPr>
          <p:spPr bwMode="auto">
            <a:xfrm>
              <a:off x="6592888" y="-1411288"/>
              <a:ext cx="33338" cy="1117600"/>
            </a:xfrm>
            <a:custGeom>
              <a:avLst/>
              <a:gdLst>
                <a:gd name="T0" fmla="*/ 21 w 21"/>
                <a:gd name="T1" fmla="*/ 0 h 704"/>
                <a:gd name="T2" fmla="*/ 0 w 21"/>
                <a:gd name="T3" fmla="*/ 0 h 704"/>
                <a:gd name="T4" fmla="*/ 0 w 21"/>
                <a:gd name="T5" fmla="*/ 593 h 704"/>
                <a:gd name="T6" fmla="*/ 0 w 21"/>
                <a:gd name="T7" fmla="*/ 704 h 704"/>
                <a:gd name="T8" fmla="*/ 21 w 21"/>
                <a:gd name="T9" fmla="*/ 704 h 704"/>
                <a:gd name="T10" fmla="*/ 21 w 21"/>
                <a:gd name="T11" fmla="*/ 614 h 704"/>
                <a:gd name="T12" fmla="*/ 21 w 21"/>
                <a:gd name="T13" fmla="*/ 0 h 704"/>
              </a:gdLst>
              <a:ahLst/>
              <a:cxnLst>
                <a:cxn ang="0">
                  <a:pos x="T0" y="T1"/>
                </a:cxn>
                <a:cxn ang="0">
                  <a:pos x="T2" y="T3"/>
                </a:cxn>
                <a:cxn ang="0">
                  <a:pos x="T4" y="T5"/>
                </a:cxn>
                <a:cxn ang="0">
                  <a:pos x="T6" y="T7"/>
                </a:cxn>
                <a:cxn ang="0">
                  <a:pos x="T8" y="T9"/>
                </a:cxn>
                <a:cxn ang="0">
                  <a:pos x="T10" y="T11"/>
                </a:cxn>
                <a:cxn ang="0">
                  <a:pos x="T12" y="T13"/>
                </a:cxn>
              </a:cxnLst>
              <a:rect l="0" t="0" r="r" b="b"/>
              <a:pathLst>
                <a:path w="21" h="704">
                  <a:moveTo>
                    <a:pt x="21" y="0"/>
                  </a:moveTo>
                  <a:lnTo>
                    <a:pt x="0" y="0"/>
                  </a:lnTo>
                  <a:lnTo>
                    <a:pt x="0" y="593"/>
                  </a:lnTo>
                  <a:lnTo>
                    <a:pt x="0" y="704"/>
                  </a:lnTo>
                  <a:lnTo>
                    <a:pt x="21" y="704"/>
                  </a:lnTo>
                  <a:lnTo>
                    <a:pt x="21" y="614"/>
                  </a:lnTo>
                  <a:lnTo>
                    <a:pt x="2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41"/>
            <p:cNvSpPr>
              <a:spLocks/>
            </p:cNvSpPr>
            <p:nvPr/>
          </p:nvSpPr>
          <p:spPr bwMode="auto">
            <a:xfrm>
              <a:off x="6592888" y="-1411288"/>
              <a:ext cx="33338" cy="1117600"/>
            </a:xfrm>
            <a:custGeom>
              <a:avLst/>
              <a:gdLst>
                <a:gd name="T0" fmla="*/ 21 w 21"/>
                <a:gd name="T1" fmla="*/ 0 h 704"/>
                <a:gd name="T2" fmla="*/ 0 w 21"/>
                <a:gd name="T3" fmla="*/ 0 h 704"/>
                <a:gd name="T4" fmla="*/ 0 w 21"/>
                <a:gd name="T5" fmla="*/ 593 h 704"/>
                <a:gd name="T6" fmla="*/ 0 w 21"/>
                <a:gd name="T7" fmla="*/ 704 h 704"/>
                <a:gd name="T8" fmla="*/ 21 w 21"/>
                <a:gd name="T9" fmla="*/ 704 h 704"/>
                <a:gd name="T10" fmla="*/ 21 w 21"/>
                <a:gd name="T11" fmla="*/ 614 h 704"/>
                <a:gd name="T12" fmla="*/ 21 w 21"/>
                <a:gd name="T13" fmla="*/ 0 h 704"/>
              </a:gdLst>
              <a:ahLst/>
              <a:cxnLst>
                <a:cxn ang="0">
                  <a:pos x="T0" y="T1"/>
                </a:cxn>
                <a:cxn ang="0">
                  <a:pos x="T2" y="T3"/>
                </a:cxn>
                <a:cxn ang="0">
                  <a:pos x="T4" y="T5"/>
                </a:cxn>
                <a:cxn ang="0">
                  <a:pos x="T6" y="T7"/>
                </a:cxn>
                <a:cxn ang="0">
                  <a:pos x="T8" y="T9"/>
                </a:cxn>
                <a:cxn ang="0">
                  <a:pos x="T10" y="T11"/>
                </a:cxn>
                <a:cxn ang="0">
                  <a:pos x="T12" y="T13"/>
                </a:cxn>
              </a:cxnLst>
              <a:rect l="0" t="0" r="r" b="b"/>
              <a:pathLst>
                <a:path w="21" h="704">
                  <a:moveTo>
                    <a:pt x="21" y="0"/>
                  </a:moveTo>
                  <a:lnTo>
                    <a:pt x="0" y="0"/>
                  </a:lnTo>
                  <a:lnTo>
                    <a:pt x="0" y="593"/>
                  </a:lnTo>
                  <a:lnTo>
                    <a:pt x="0" y="704"/>
                  </a:lnTo>
                  <a:lnTo>
                    <a:pt x="21" y="704"/>
                  </a:lnTo>
                  <a:lnTo>
                    <a:pt x="21" y="614"/>
                  </a:lnTo>
                  <a:lnTo>
                    <a:pt x="21"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42"/>
            <p:cNvSpPr>
              <a:spLocks/>
            </p:cNvSpPr>
            <p:nvPr/>
          </p:nvSpPr>
          <p:spPr bwMode="auto">
            <a:xfrm>
              <a:off x="6994525" y="-1411288"/>
              <a:ext cx="31750" cy="1423988"/>
            </a:xfrm>
            <a:custGeom>
              <a:avLst/>
              <a:gdLst>
                <a:gd name="T0" fmla="*/ 20 w 20"/>
                <a:gd name="T1" fmla="*/ 0 h 897"/>
                <a:gd name="T2" fmla="*/ 0 w 20"/>
                <a:gd name="T3" fmla="*/ 0 h 897"/>
                <a:gd name="T4" fmla="*/ 0 w 20"/>
                <a:gd name="T5" fmla="*/ 848 h 897"/>
                <a:gd name="T6" fmla="*/ 0 w 20"/>
                <a:gd name="T7" fmla="*/ 897 h 897"/>
                <a:gd name="T8" fmla="*/ 20 w 20"/>
                <a:gd name="T9" fmla="*/ 897 h 897"/>
                <a:gd name="T10" fmla="*/ 20 w 20"/>
                <a:gd name="T11" fmla="*/ 0 h 897"/>
              </a:gdLst>
              <a:ahLst/>
              <a:cxnLst>
                <a:cxn ang="0">
                  <a:pos x="T0" y="T1"/>
                </a:cxn>
                <a:cxn ang="0">
                  <a:pos x="T2" y="T3"/>
                </a:cxn>
                <a:cxn ang="0">
                  <a:pos x="T4" y="T5"/>
                </a:cxn>
                <a:cxn ang="0">
                  <a:pos x="T6" y="T7"/>
                </a:cxn>
                <a:cxn ang="0">
                  <a:pos x="T8" y="T9"/>
                </a:cxn>
                <a:cxn ang="0">
                  <a:pos x="T10" y="T11"/>
                </a:cxn>
              </a:cxnLst>
              <a:rect l="0" t="0" r="r" b="b"/>
              <a:pathLst>
                <a:path w="20" h="897">
                  <a:moveTo>
                    <a:pt x="20" y="0"/>
                  </a:moveTo>
                  <a:lnTo>
                    <a:pt x="0" y="0"/>
                  </a:lnTo>
                  <a:lnTo>
                    <a:pt x="0" y="848"/>
                  </a:lnTo>
                  <a:lnTo>
                    <a:pt x="0" y="897"/>
                  </a:lnTo>
                  <a:lnTo>
                    <a:pt x="20" y="897"/>
                  </a:lnTo>
                  <a:lnTo>
                    <a:pt x="2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43"/>
            <p:cNvSpPr>
              <a:spLocks/>
            </p:cNvSpPr>
            <p:nvPr/>
          </p:nvSpPr>
          <p:spPr bwMode="auto">
            <a:xfrm>
              <a:off x="6994525" y="-1411288"/>
              <a:ext cx="31750" cy="1423988"/>
            </a:xfrm>
            <a:custGeom>
              <a:avLst/>
              <a:gdLst>
                <a:gd name="T0" fmla="*/ 20 w 20"/>
                <a:gd name="T1" fmla="*/ 0 h 897"/>
                <a:gd name="T2" fmla="*/ 0 w 20"/>
                <a:gd name="T3" fmla="*/ 0 h 897"/>
                <a:gd name="T4" fmla="*/ 0 w 20"/>
                <a:gd name="T5" fmla="*/ 848 h 897"/>
                <a:gd name="T6" fmla="*/ 0 w 20"/>
                <a:gd name="T7" fmla="*/ 897 h 897"/>
                <a:gd name="T8" fmla="*/ 20 w 20"/>
                <a:gd name="T9" fmla="*/ 897 h 897"/>
                <a:gd name="T10" fmla="*/ 20 w 20"/>
                <a:gd name="T11" fmla="*/ 0 h 897"/>
              </a:gdLst>
              <a:ahLst/>
              <a:cxnLst>
                <a:cxn ang="0">
                  <a:pos x="T0" y="T1"/>
                </a:cxn>
                <a:cxn ang="0">
                  <a:pos x="T2" y="T3"/>
                </a:cxn>
                <a:cxn ang="0">
                  <a:pos x="T4" y="T5"/>
                </a:cxn>
                <a:cxn ang="0">
                  <a:pos x="T6" y="T7"/>
                </a:cxn>
                <a:cxn ang="0">
                  <a:pos x="T8" y="T9"/>
                </a:cxn>
                <a:cxn ang="0">
                  <a:pos x="T10" y="T11"/>
                </a:cxn>
              </a:cxnLst>
              <a:rect l="0" t="0" r="r" b="b"/>
              <a:pathLst>
                <a:path w="20" h="897">
                  <a:moveTo>
                    <a:pt x="20" y="0"/>
                  </a:moveTo>
                  <a:lnTo>
                    <a:pt x="0" y="0"/>
                  </a:lnTo>
                  <a:lnTo>
                    <a:pt x="0" y="848"/>
                  </a:lnTo>
                  <a:lnTo>
                    <a:pt x="0" y="897"/>
                  </a:lnTo>
                  <a:lnTo>
                    <a:pt x="20" y="897"/>
                  </a:lnTo>
                  <a:lnTo>
                    <a:pt x="2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52"/>
            <p:cNvSpPr>
              <a:spLocks/>
            </p:cNvSpPr>
            <p:nvPr/>
          </p:nvSpPr>
          <p:spPr bwMode="auto">
            <a:xfrm>
              <a:off x="6692900" y="-1255713"/>
              <a:ext cx="33338" cy="962025"/>
            </a:xfrm>
            <a:custGeom>
              <a:avLst/>
              <a:gdLst>
                <a:gd name="T0" fmla="*/ 21 w 21"/>
                <a:gd name="T1" fmla="*/ 0 h 606"/>
                <a:gd name="T2" fmla="*/ 0 w 21"/>
                <a:gd name="T3" fmla="*/ 0 h 606"/>
                <a:gd name="T4" fmla="*/ 0 w 21"/>
                <a:gd name="T5" fmla="*/ 558 h 606"/>
                <a:gd name="T6" fmla="*/ 0 w 21"/>
                <a:gd name="T7" fmla="*/ 606 h 606"/>
                <a:gd name="T8" fmla="*/ 21 w 21"/>
                <a:gd name="T9" fmla="*/ 606 h 606"/>
                <a:gd name="T10" fmla="*/ 21 w 21"/>
                <a:gd name="T11" fmla="*/ 579 h 606"/>
                <a:gd name="T12" fmla="*/ 21 w 21"/>
                <a:gd name="T13" fmla="*/ 0 h 606"/>
              </a:gdLst>
              <a:ahLst/>
              <a:cxnLst>
                <a:cxn ang="0">
                  <a:pos x="T0" y="T1"/>
                </a:cxn>
                <a:cxn ang="0">
                  <a:pos x="T2" y="T3"/>
                </a:cxn>
                <a:cxn ang="0">
                  <a:pos x="T4" y="T5"/>
                </a:cxn>
                <a:cxn ang="0">
                  <a:pos x="T6" y="T7"/>
                </a:cxn>
                <a:cxn ang="0">
                  <a:pos x="T8" y="T9"/>
                </a:cxn>
                <a:cxn ang="0">
                  <a:pos x="T10" y="T11"/>
                </a:cxn>
                <a:cxn ang="0">
                  <a:pos x="T12" y="T13"/>
                </a:cxn>
              </a:cxnLst>
              <a:rect l="0" t="0" r="r" b="b"/>
              <a:pathLst>
                <a:path w="21" h="606">
                  <a:moveTo>
                    <a:pt x="21" y="0"/>
                  </a:moveTo>
                  <a:lnTo>
                    <a:pt x="0" y="0"/>
                  </a:lnTo>
                  <a:lnTo>
                    <a:pt x="0" y="558"/>
                  </a:lnTo>
                  <a:lnTo>
                    <a:pt x="0" y="606"/>
                  </a:lnTo>
                  <a:lnTo>
                    <a:pt x="21" y="606"/>
                  </a:lnTo>
                  <a:lnTo>
                    <a:pt x="21" y="579"/>
                  </a:lnTo>
                  <a:lnTo>
                    <a:pt x="2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53"/>
            <p:cNvSpPr>
              <a:spLocks/>
            </p:cNvSpPr>
            <p:nvPr/>
          </p:nvSpPr>
          <p:spPr bwMode="auto">
            <a:xfrm>
              <a:off x="6692900" y="-1255713"/>
              <a:ext cx="33338" cy="962025"/>
            </a:xfrm>
            <a:custGeom>
              <a:avLst/>
              <a:gdLst>
                <a:gd name="T0" fmla="*/ 21 w 21"/>
                <a:gd name="T1" fmla="*/ 0 h 606"/>
                <a:gd name="T2" fmla="*/ 0 w 21"/>
                <a:gd name="T3" fmla="*/ 0 h 606"/>
                <a:gd name="T4" fmla="*/ 0 w 21"/>
                <a:gd name="T5" fmla="*/ 558 h 606"/>
                <a:gd name="T6" fmla="*/ 0 w 21"/>
                <a:gd name="T7" fmla="*/ 606 h 606"/>
                <a:gd name="T8" fmla="*/ 21 w 21"/>
                <a:gd name="T9" fmla="*/ 606 h 606"/>
                <a:gd name="T10" fmla="*/ 21 w 21"/>
                <a:gd name="T11" fmla="*/ 579 h 606"/>
                <a:gd name="T12" fmla="*/ 21 w 21"/>
                <a:gd name="T13" fmla="*/ 0 h 606"/>
              </a:gdLst>
              <a:ahLst/>
              <a:cxnLst>
                <a:cxn ang="0">
                  <a:pos x="T0" y="T1"/>
                </a:cxn>
                <a:cxn ang="0">
                  <a:pos x="T2" y="T3"/>
                </a:cxn>
                <a:cxn ang="0">
                  <a:pos x="T4" y="T5"/>
                </a:cxn>
                <a:cxn ang="0">
                  <a:pos x="T6" y="T7"/>
                </a:cxn>
                <a:cxn ang="0">
                  <a:pos x="T8" y="T9"/>
                </a:cxn>
                <a:cxn ang="0">
                  <a:pos x="T10" y="T11"/>
                </a:cxn>
                <a:cxn ang="0">
                  <a:pos x="T12" y="T13"/>
                </a:cxn>
              </a:cxnLst>
              <a:rect l="0" t="0" r="r" b="b"/>
              <a:pathLst>
                <a:path w="21" h="606">
                  <a:moveTo>
                    <a:pt x="21" y="0"/>
                  </a:moveTo>
                  <a:lnTo>
                    <a:pt x="0" y="0"/>
                  </a:lnTo>
                  <a:lnTo>
                    <a:pt x="0" y="558"/>
                  </a:lnTo>
                  <a:lnTo>
                    <a:pt x="0" y="606"/>
                  </a:lnTo>
                  <a:lnTo>
                    <a:pt x="21" y="606"/>
                  </a:lnTo>
                  <a:lnTo>
                    <a:pt x="21" y="579"/>
                  </a:lnTo>
                  <a:lnTo>
                    <a:pt x="21"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56"/>
            <p:cNvSpPr>
              <a:spLocks/>
            </p:cNvSpPr>
            <p:nvPr/>
          </p:nvSpPr>
          <p:spPr bwMode="auto">
            <a:xfrm>
              <a:off x="6802438" y="-1122362"/>
              <a:ext cx="34925" cy="960438"/>
            </a:xfrm>
            <a:custGeom>
              <a:avLst/>
              <a:gdLst>
                <a:gd name="T0" fmla="*/ 22 w 22"/>
                <a:gd name="T1" fmla="*/ 0 h 605"/>
                <a:gd name="T2" fmla="*/ 0 w 22"/>
                <a:gd name="T3" fmla="*/ 0 h 605"/>
                <a:gd name="T4" fmla="*/ 0 w 22"/>
                <a:gd name="T5" fmla="*/ 544 h 605"/>
                <a:gd name="T6" fmla="*/ 0 w 22"/>
                <a:gd name="T7" fmla="*/ 605 h 605"/>
                <a:gd name="T8" fmla="*/ 22 w 22"/>
                <a:gd name="T9" fmla="*/ 605 h 605"/>
                <a:gd name="T10" fmla="*/ 22 w 22"/>
                <a:gd name="T11" fmla="*/ 566 h 605"/>
                <a:gd name="T12" fmla="*/ 22 w 22"/>
                <a:gd name="T13" fmla="*/ 0 h 605"/>
              </a:gdLst>
              <a:ahLst/>
              <a:cxnLst>
                <a:cxn ang="0">
                  <a:pos x="T0" y="T1"/>
                </a:cxn>
                <a:cxn ang="0">
                  <a:pos x="T2" y="T3"/>
                </a:cxn>
                <a:cxn ang="0">
                  <a:pos x="T4" y="T5"/>
                </a:cxn>
                <a:cxn ang="0">
                  <a:pos x="T6" y="T7"/>
                </a:cxn>
                <a:cxn ang="0">
                  <a:pos x="T8" y="T9"/>
                </a:cxn>
                <a:cxn ang="0">
                  <a:pos x="T10" y="T11"/>
                </a:cxn>
                <a:cxn ang="0">
                  <a:pos x="T12" y="T13"/>
                </a:cxn>
              </a:cxnLst>
              <a:rect l="0" t="0" r="r" b="b"/>
              <a:pathLst>
                <a:path w="22" h="605">
                  <a:moveTo>
                    <a:pt x="22" y="0"/>
                  </a:moveTo>
                  <a:lnTo>
                    <a:pt x="0" y="0"/>
                  </a:lnTo>
                  <a:lnTo>
                    <a:pt x="0" y="544"/>
                  </a:lnTo>
                  <a:lnTo>
                    <a:pt x="0" y="605"/>
                  </a:lnTo>
                  <a:lnTo>
                    <a:pt x="22" y="605"/>
                  </a:lnTo>
                  <a:lnTo>
                    <a:pt x="22" y="566"/>
                  </a:lnTo>
                  <a:lnTo>
                    <a:pt x="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57"/>
            <p:cNvSpPr>
              <a:spLocks/>
            </p:cNvSpPr>
            <p:nvPr/>
          </p:nvSpPr>
          <p:spPr bwMode="auto">
            <a:xfrm>
              <a:off x="6802438" y="-1122362"/>
              <a:ext cx="34925" cy="960438"/>
            </a:xfrm>
            <a:custGeom>
              <a:avLst/>
              <a:gdLst>
                <a:gd name="T0" fmla="*/ 22 w 22"/>
                <a:gd name="T1" fmla="*/ 0 h 605"/>
                <a:gd name="T2" fmla="*/ 0 w 22"/>
                <a:gd name="T3" fmla="*/ 0 h 605"/>
                <a:gd name="T4" fmla="*/ 0 w 22"/>
                <a:gd name="T5" fmla="*/ 544 h 605"/>
                <a:gd name="T6" fmla="*/ 0 w 22"/>
                <a:gd name="T7" fmla="*/ 605 h 605"/>
                <a:gd name="T8" fmla="*/ 22 w 22"/>
                <a:gd name="T9" fmla="*/ 605 h 605"/>
                <a:gd name="T10" fmla="*/ 22 w 22"/>
                <a:gd name="T11" fmla="*/ 566 h 605"/>
                <a:gd name="T12" fmla="*/ 22 w 22"/>
                <a:gd name="T13" fmla="*/ 0 h 605"/>
              </a:gdLst>
              <a:ahLst/>
              <a:cxnLst>
                <a:cxn ang="0">
                  <a:pos x="T0" y="T1"/>
                </a:cxn>
                <a:cxn ang="0">
                  <a:pos x="T2" y="T3"/>
                </a:cxn>
                <a:cxn ang="0">
                  <a:pos x="T4" y="T5"/>
                </a:cxn>
                <a:cxn ang="0">
                  <a:pos x="T6" y="T7"/>
                </a:cxn>
                <a:cxn ang="0">
                  <a:pos x="T8" y="T9"/>
                </a:cxn>
                <a:cxn ang="0">
                  <a:pos x="T10" y="T11"/>
                </a:cxn>
                <a:cxn ang="0">
                  <a:pos x="T12" y="T13"/>
                </a:cxn>
              </a:cxnLst>
              <a:rect l="0" t="0" r="r" b="b"/>
              <a:pathLst>
                <a:path w="22" h="605">
                  <a:moveTo>
                    <a:pt x="22" y="0"/>
                  </a:moveTo>
                  <a:lnTo>
                    <a:pt x="0" y="0"/>
                  </a:lnTo>
                  <a:lnTo>
                    <a:pt x="0" y="544"/>
                  </a:lnTo>
                  <a:lnTo>
                    <a:pt x="0" y="605"/>
                  </a:lnTo>
                  <a:lnTo>
                    <a:pt x="22" y="605"/>
                  </a:lnTo>
                  <a:lnTo>
                    <a:pt x="22" y="566"/>
                  </a:lnTo>
                  <a:lnTo>
                    <a:pt x="22"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Rectangle 58"/>
            <p:cNvSpPr>
              <a:spLocks noChangeArrowheads="1"/>
            </p:cNvSpPr>
            <p:nvPr/>
          </p:nvSpPr>
          <p:spPr bwMode="auto">
            <a:xfrm>
              <a:off x="6802438" y="-1549400"/>
              <a:ext cx="34925" cy="3746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Rectangle 59"/>
            <p:cNvSpPr>
              <a:spLocks noChangeArrowheads="1"/>
            </p:cNvSpPr>
            <p:nvPr/>
          </p:nvSpPr>
          <p:spPr bwMode="auto">
            <a:xfrm>
              <a:off x="6802438" y="-1549400"/>
              <a:ext cx="34925" cy="3746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60"/>
            <p:cNvSpPr>
              <a:spLocks/>
            </p:cNvSpPr>
            <p:nvPr/>
          </p:nvSpPr>
          <p:spPr bwMode="auto">
            <a:xfrm>
              <a:off x="6894513" y="-1195387"/>
              <a:ext cx="34925" cy="1106488"/>
            </a:xfrm>
            <a:custGeom>
              <a:avLst/>
              <a:gdLst>
                <a:gd name="T0" fmla="*/ 22 w 22"/>
                <a:gd name="T1" fmla="*/ 0 h 697"/>
                <a:gd name="T2" fmla="*/ 0 w 22"/>
                <a:gd name="T3" fmla="*/ 0 h 697"/>
                <a:gd name="T4" fmla="*/ 0 w 22"/>
                <a:gd name="T5" fmla="*/ 648 h 697"/>
                <a:gd name="T6" fmla="*/ 0 w 22"/>
                <a:gd name="T7" fmla="*/ 697 h 697"/>
                <a:gd name="T8" fmla="*/ 22 w 22"/>
                <a:gd name="T9" fmla="*/ 697 h 697"/>
                <a:gd name="T10" fmla="*/ 22 w 22"/>
                <a:gd name="T11" fmla="*/ 671 h 697"/>
                <a:gd name="T12" fmla="*/ 22 w 22"/>
                <a:gd name="T13" fmla="*/ 0 h 697"/>
              </a:gdLst>
              <a:ahLst/>
              <a:cxnLst>
                <a:cxn ang="0">
                  <a:pos x="T0" y="T1"/>
                </a:cxn>
                <a:cxn ang="0">
                  <a:pos x="T2" y="T3"/>
                </a:cxn>
                <a:cxn ang="0">
                  <a:pos x="T4" y="T5"/>
                </a:cxn>
                <a:cxn ang="0">
                  <a:pos x="T6" y="T7"/>
                </a:cxn>
                <a:cxn ang="0">
                  <a:pos x="T8" y="T9"/>
                </a:cxn>
                <a:cxn ang="0">
                  <a:pos x="T10" y="T11"/>
                </a:cxn>
                <a:cxn ang="0">
                  <a:pos x="T12" y="T13"/>
                </a:cxn>
              </a:cxnLst>
              <a:rect l="0" t="0" r="r" b="b"/>
              <a:pathLst>
                <a:path w="22" h="697">
                  <a:moveTo>
                    <a:pt x="22" y="0"/>
                  </a:moveTo>
                  <a:lnTo>
                    <a:pt x="0" y="0"/>
                  </a:lnTo>
                  <a:lnTo>
                    <a:pt x="0" y="648"/>
                  </a:lnTo>
                  <a:lnTo>
                    <a:pt x="0" y="697"/>
                  </a:lnTo>
                  <a:lnTo>
                    <a:pt x="22" y="697"/>
                  </a:lnTo>
                  <a:lnTo>
                    <a:pt x="22" y="671"/>
                  </a:lnTo>
                  <a:lnTo>
                    <a:pt x="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61"/>
            <p:cNvSpPr>
              <a:spLocks/>
            </p:cNvSpPr>
            <p:nvPr/>
          </p:nvSpPr>
          <p:spPr bwMode="auto">
            <a:xfrm>
              <a:off x="6894513" y="-1195387"/>
              <a:ext cx="34925" cy="1106488"/>
            </a:xfrm>
            <a:custGeom>
              <a:avLst/>
              <a:gdLst>
                <a:gd name="T0" fmla="*/ 22 w 22"/>
                <a:gd name="T1" fmla="*/ 0 h 697"/>
                <a:gd name="T2" fmla="*/ 0 w 22"/>
                <a:gd name="T3" fmla="*/ 0 h 697"/>
                <a:gd name="T4" fmla="*/ 0 w 22"/>
                <a:gd name="T5" fmla="*/ 648 h 697"/>
                <a:gd name="T6" fmla="*/ 0 w 22"/>
                <a:gd name="T7" fmla="*/ 697 h 697"/>
                <a:gd name="T8" fmla="*/ 22 w 22"/>
                <a:gd name="T9" fmla="*/ 697 h 697"/>
                <a:gd name="T10" fmla="*/ 22 w 22"/>
                <a:gd name="T11" fmla="*/ 671 h 697"/>
                <a:gd name="T12" fmla="*/ 22 w 22"/>
                <a:gd name="T13" fmla="*/ 0 h 697"/>
              </a:gdLst>
              <a:ahLst/>
              <a:cxnLst>
                <a:cxn ang="0">
                  <a:pos x="T0" y="T1"/>
                </a:cxn>
                <a:cxn ang="0">
                  <a:pos x="T2" y="T3"/>
                </a:cxn>
                <a:cxn ang="0">
                  <a:pos x="T4" y="T5"/>
                </a:cxn>
                <a:cxn ang="0">
                  <a:pos x="T6" y="T7"/>
                </a:cxn>
                <a:cxn ang="0">
                  <a:pos x="T8" y="T9"/>
                </a:cxn>
                <a:cxn ang="0">
                  <a:pos x="T10" y="T11"/>
                </a:cxn>
                <a:cxn ang="0">
                  <a:pos x="T12" y="T13"/>
                </a:cxn>
              </a:cxnLst>
              <a:rect l="0" t="0" r="r" b="b"/>
              <a:pathLst>
                <a:path w="22" h="697">
                  <a:moveTo>
                    <a:pt x="22" y="0"/>
                  </a:moveTo>
                  <a:lnTo>
                    <a:pt x="0" y="0"/>
                  </a:lnTo>
                  <a:lnTo>
                    <a:pt x="0" y="648"/>
                  </a:lnTo>
                  <a:lnTo>
                    <a:pt x="0" y="697"/>
                  </a:lnTo>
                  <a:lnTo>
                    <a:pt x="22" y="697"/>
                  </a:lnTo>
                  <a:lnTo>
                    <a:pt x="22" y="671"/>
                  </a:lnTo>
                  <a:lnTo>
                    <a:pt x="22"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86"/>
            <p:cNvSpPr>
              <a:spLocks/>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87"/>
            <p:cNvSpPr>
              <a:spLocks/>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92"/>
            <p:cNvSpPr>
              <a:spLocks/>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93"/>
            <p:cNvSpPr>
              <a:spLocks/>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94"/>
            <p:cNvSpPr>
              <a:spLocks/>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7548563" y="3568700"/>
              <a:ext cx="298450" cy="301625"/>
            </a:xfrm>
            <a:custGeom>
              <a:avLst/>
              <a:gdLst>
                <a:gd name="T0" fmla="*/ 90 w 181"/>
                <a:gd name="T1" fmla="*/ 0 h 181"/>
                <a:gd name="T2" fmla="*/ 45 w 181"/>
                <a:gd name="T3" fmla="*/ 13 h 181"/>
                <a:gd name="T4" fmla="*/ 18 w 181"/>
                <a:gd name="T5" fmla="*/ 37 h 181"/>
                <a:gd name="T6" fmla="*/ 0 w 181"/>
                <a:gd name="T7" fmla="*/ 90 h 181"/>
                <a:gd name="T8" fmla="*/ 90 w 181"/>
                <a:gd name="T9" fmla="*/ 181 h 181"/>
                <a:gd name="T10" fmla="*/ 181 w 181"/>
                <a:gd name="T11" fmla="*/ 90 h 181"/>
                <a:gd name="T12" fmla="*/ 90 w 181"/>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81" h="181">
                  <a:moveTo>
                    <a:pt x="90" y="0"/>
                  </a:moveTo>
                  <a:cubicBezTo>
                    <a:pt x="74" y="0"/>
                    <a:pt x="58" y="5"/>
                    <a:pt x="45" y="13"/>
                  </a:cubicBezTo>
                  <a:cubicBezTo>
                    <a:pt x="34" y="19"/>
                    <a:pt x="25" y="27"/>
                    <a:pt x="18" y="37"/>
                  </a:cubicBezTo>
                  <a:cubicBezTo>
                    <a:pt x="7" y="52"/>
                    <a:pt x="0" y="70"/>
                    <a:pt x="0" y="90"/>
                  </a:cubicBezTo>
                  <a:cubicBezTo>
                    <a:pt x="0" y="140"/>
                    <a:pt x="41" y="181"/>
                    <a:pt x="90" y="181"/>
                  </a:cubicBezTo>
                  <a:cubicBezTo>
                    <a:pt x="140" y="181"/>
                    <a:pt x="181" y="140"/>
                    <a:pt x="181" y="90"/>
                  </a:cubicBezTo>
                  <a:cubicBezTo>
                    <a:pt x="181" y="41"/>
                    <a:pt x="140" y="0"/>
                    <a:pt x="9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6880225" y="2311400"/>
              <a:ext cx="249238" cy="252413"/>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0" name="矩形 229"/>
          <p:cNvSpPr/>
          <p:nvPr/>
        </p:nvSpPr>
        <p:spPr>
          <a:xfrm>
            <a:off x="6322227" y="585161"/>
            <a:ext cx="4960926" cy="6073473"/>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1" name="组合 230"/>
          <p:cNvGrpSpPr/>
          <p:nvPr/>
        </p:nvGrpSpPr>
        <p:grpSpPr>
          <a:xfrm flipH="1">
            <a:off x="6401750" y="-203954"/>
            <a:ext cx="5822846" cy="951905"/>
            <a:chOff x="-138485" y="655567"/>
            <a:chExt cx="5738659" cy="951905"/>
          </a:xfrm>
        </p:grpSpPr>
        <p:sp>
          <p:nvSpPr>
            <p:cNvPr id="232" name="Freeform 64"/>
            <p:cNvSpPr>
              <a:spLocks/>
            </p:cNvSpPr>
            <p:nvPr/>
          </p:nvSpPr>
          <p:spPr bwMode="auto">
            <a:xfrm rot="5400000">
              <a:off x="2915152" y="-1336751"/>
              <a:ext cx="473903" cy="4896141"/>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solidFill>
            <a:ln w="9525">
              <a:solidFill>
                <a:srgbClr val="00CCFF"/>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33" name="组合 232"/>
            <p:cNvGrpSpPr/>
            <p:nvPr/>
          </p:nvGrpSpPr>
          <p:grpSpPr>
            <a:xfrm>
              <a:off x="-138485" y="655567"/>
              <a:ext cx="939832" cy="951905"/>
              <a:chOff x="3983038" y="1357313"/>
              <a:chExt cx="4078288" cy="4130675"/>
            </a:xfrm>
          </p:grpSpPr>
          <p:sp>
            <p:nvSpPr>
              <p:cNvPr id="234"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solidFill>
                <a:srgbClr val="B2E8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solidFill>
                <a:srgbClr val="CCF0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solidFill>
                <a:srgbClr val="7FD9F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306" name="Freeform 10"/>
          <p:cNvSpPr>
            <a:spLocks/>
          </p:cNvSpPr>
          <p:nvPr/>
        </p:nvSpPr>
        <p:spPr bwMode="auto">
          <a:xfrm>
            <a:off x="6002616" y="721573"/>
            <a:ext cx="1098936" cy="6032814"/>
          </a:xfrm>
          <a:custGeom>
            <a:avLst/>
            <a:gdLst>
              <a:gd name="T0" fmla="*/ 84 w 422"/>
              <a:gd name="T1" fmla="*/ 0 h 1750"/>
              <a:gd name="T2" fmla="*/ 84 w 422"/>
              <a:gd name="T3" fmla="*/ 1021 h 1750"/>
              <a:gd name="T4" fmla="*/ 0 w 422"/>
              <a:gd name="T5" fmla="*/ 1106 h 1750"/>
              <a:gd name="T6" fmla="*/ 0 w 422"/>
              <a:gd name="T7" fmla="*/ 1251 h 1750"/>
              <a:gd name="T8" fmla="*/ 71 w 422"/>
              <a:gd name="T9" fmla="*/ 1322 h 1750"/>
              <a:gd name="T10" fmla="*/ 71 w 422"/>
              <a:gd name="T11" fmla="*/ 1750 h 1750"/>
              <a:gd name="T12" fmla="*/ 422 w 422"/>
              <a:gd name="T13" fmla="*/ 1750 h 1750"/>
            </a:gdLst>
            <a:ahLst/>
            <a:cxnLst>
              <a:cxn ang="0">
                <a:pos x="T0" y="T1"/>
              </a:cxn>
              <a:cxn ang="0">
                <a:pos x="T2" y="T3"/>
              </a:cxn>
              <a:cxn ang="0">
                <a:pos x="T4" y="T5"/>
              </a:cxn>
              <a:cxn ang="0">
                <a:pos x="T6" y="T7"/>
              </a:cxn>
              <a:cxn ang="0">
                <a:pos x="T8" y="T9"/>
              </a:cxn>
              <a:cxn ang="0">
                <a:pos x="T10" y="T11"/>
              </a:cxn>
              <a:cxn ang="0">
                <a:pos x="T12" y="T13"/>
              </a:cxn>
            </a:cxnLst>
            <a:rect l="0" t="0" r="r" b="b"/>
            <a:pathLst>
              <a:path w="422" h="1750">
                <a:moveTo>
                  <a:pt x="84" y="0"/>
                </a:moveTo>
                <a:lnTo>
                  <a:pt x="84" y="1021"/>
                </a:lnTo>
                <a:lnTo>
                  <a:pt x="0" y="1106"/>
                </a:lnTo>
                <a:lnTo>
                  <a:pt x="0" y="1251"/>
                </a:lnTo>
                <a:lnTo>
                  <a:pt x="71" y="1322"/>
                </a:lnTo>
                <a:lnTo>
                  <a:pt x="71" y="1750"/>
                </a:lnTo>
                <a:lnTo>
                  <a:pt x="422" y="1750"/>
                </a:lnTo>
              </a:path>
            </a:pathLst>
          </a:custGeom>
          <a:noFill/>
          <a:ln w="1270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59"/>
          <p:cNvSpPr>
            <a:spLocks/>
          </p:cNvSpPr>
          <p:nvPr/>
        </p:nvSpPr>
        <p:spPr bwMode="auto">
          <a:xfrm flipH="1">
            <a:off x="6645576" y="891217"/>
            <a:ext cx="3224463" cy="675154"/>
          </a:xfrm>
          <a:custGeom>
            <a:avLst/>
            <a:gdLst>
              <a:gd name="T0" fmla="*/ 0 w 1063"/>
              <a:gd name="T1" fmla="*/ 118 h 307"/>
              <a:gd name="T2" fmla="*/ 121 w 1063"/>
              <a:gd name="T3" fmla="*/ 0 h 307"/>
              <a:gd name="T4" fmla="*/ 1063 w 1063"/>
              <a:gd name="T5" fmla="*/ 0 h 307"/>
              <a:gd name="T6" fmla="*/ 1063 w 1063"/>
              <a:gd name="T7" fmla="*/ 307 h 307"/>
              <a:gd name="T8" fmla="*/ 0 w 1063"/>
              <a:gd name="T9" fmla="*/ 307 h 307"/>
              <a:gd name="T10" fmla="*/ 0 w 1063"/>
              <a:gd name="T11" fmla="*/ 118 h 307"/>
            </a:gdLst>
            <a:ahLst/>
            <a:cxnLst>
              <a:cxn ang="0">
                <a:pos x="T0" y="T1"/>
              </a:cxn>
              <a:cxn ang="0">
                <a:pos x="T2" y="T3"/>
              </a:cxn>
              <a:cxn ang="0">
                <a:pos x="T4" y="T5"/>
              </a:cxn>
              <a:cxn ang="0">
                <a:pos x="T6" y="T7"/>
              </a:cxn>
              <a:cxn ang="0">
                <a:pos x="T8" y="T9"/>
              </a:cxn>
              <a:cxn ang="0">
                <a:pos x="T10" y="T11"/>
              </a:cxn>
            </a:cxnLst>
            <a:rect l="0" t="0" r="r" b="b"/>
            <a:pathLst>
              <a:path w="1063" h="307">
                <a:moveTo>
                  <a:pt x="0" y="118"/>
                </a:moveTo>
                <a:lnTo>
                  <a:pt x="121" y="0"/>
                </a:lnTo>
                <a:lnTo>
                  <a:pt x="1063" y="0"/>
                </a:lnTo>
                <a:lnTo>
                  <a:pt x="1063" y="307"/>
                </a:lnTo>
                <a:lnTo>
                  <a:pt x="0" y="307"/>
                </a:lnTo>
                <a:lnTo>
                  <a:pt x="0" y="118"/>
                </a:lnTo>
                <a:close/>
              </a:path>
            </a:pathLst>
          </a:custGeom>
          <a:noFill/>
          <a:ln w="3810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ctr" anchorCtr="0" compatLnSpc="1">
            <a:prstTxWarp prst="textNoShape">
              <a:avLst/>
            </a:prstTxWarp>
          </a:bodyPr>
          <a:lstStyle/>
          <a:p>
            <a:r>
              <a:rPr lang="en-US" altLang="zh-CN" sz="2800" dirty="0">
                <a:solidFill>
                  <a:srgbClr val="00B4EB"/>
                </a:solidFill>
              </a:rPr>
              <a:t>CCF</a:t>
            </a:r>
            <a:r>
              <a:rPr lang="zh-CN" altLang="en-US" sz="2800" dirty="0">
                <a:solidFill>
                  <a:srgbClr val="00B4EB"/>
                </a:solidFill>
              </a:rPr>
              <a:t>的专业委员会</a:t>
            </a:r>
            <a:endParaRPr lang="zh-CN" altLang="en-US" sz="2800" dirty="0">
              <a:solidFill>
                <a:srgbClr val="00B4EB"/>
              </a:solidFill>
              <a:latin typeface="华文细黑" panose="02010600040101010101" pitchFamily="2" charset="-122"/>
              <a:ea typeface="华文细黑" panose="02010600040101010101" pitchFamily="2" charset="-122"/>
            </a:endParaRPr>
          </a:p>
        </p:txBody>
      </p:sp>
      <p:sp>
        <p:nvSpPr>
          <p:cNvPr id="100" name="Rectangle 96"/>
          <p:cNvSpPr/>
          <p:nvPr/>
        </p:nvSpPr>
        <p:spPr>
          <a:xfrm>
            <a:off x="6540524" y="1776986"/>
            <a:ext cx="4690420" cy="4524315"/>
          </a:xfrm>
          <a:prstGeom prst="rect">
            <a:avLst/>
          </a:prstGeom>
          <a:noFill/>
        </p:spPr>
        <p:txBody>
          <a:bodyPr wrap="square">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CCF</a:t>
            </a:r>
            <a:r>
              <a:rPr lang="zh-CN" altLang="en-US" sz="2400" dirty="0">
                <a:solidFill>
                  <a:schemeClr val="bg1"/>
                </a:solidFill>
                <a:latin typeface="微软雅黑" panose="020B0503020204020204" pitchFamily="34" charset="-122"/>
                <a:ea typeface="微软雅黑" panose="020B0503020204020204" pitchFamily="34" charset="-122"/>
              </a:rPr>
              <a:t>专业委员会（</a:t>
            </a:r>
            <a:r>
              <a:rPr lang="en-US" altLang="zh-CN" sz="2400" dirty="0">
                <a:solidFill>
                  <a:schemeClr val="bg1"/>
                </a:solidFill>
                <a:latin typeface="微软雅黑" panose="020B0503020204020204" pitchFamily="34" charset="-122"/>
                <a:ea typeface="微软雅黑" panose="020B0503020204020204" pitchFamily="34" charset="-122"/>
              </a:rPr>
              <a:t>Technical Committee</a:t>
            </a:r>
            <a:r>
              <a:rPr lang="zh-CN" altLang="en-US" sz="2400" dirty="0">
                <a:solidFill>
                  <a:schemeClr val="bg1"/>
                </a:solidFill>
                <a:latin typeface="微软雅黑" panose="020B0503020204020204" pitchFamily="34" charset="-122"/>
                <a:ea typeface="微软雅黑" panose="020B0503020204020204" pitchFamily="34" charset="-122"/>
              </a:rPr>
              <a:t>，缩写</a:t>
            </a:r>
            <a:r>
              <a:rPr lang="en-US" altLang="zh-CN" sz="2400" dirty="0">
                <a:solidFill>
                  <a:schemeClr val="bg1"/>
                </a:solidFill>
                <a:latin typeface="微软雅黑" panose="020B0503020204020204" pitchFamily="34" charset="-122"/>
                <a:ea typeface="微软雅黑" panose="020B0503020204020204" pitchFamily="34" charset="-122"/>
              </a:rPr>
              <a:t>TC</a:t>
            </a:r>
            <a:r>
              <a:rPr lang="zh-CN" altLang="en-US" sz="2400" dirty="0">
                <a:solidFill>
                  <a:schemeClr val="bg1"/>
                </a:solidFill>
                <a:latin typeface="微软雅黑" panose="020B0503020204020204" pitchFamily="34" charset="-122"/>
                <a:ea typeface="微软雅黑" panose="020B0503020204020204" pitchFamily="34" charset="-122"/>
              </a:rPr>
              <a:t>）是根据计算机及相关领域的研究、开发及应用的发展需要，由</a:t>
            </a:r>
            <a:r>
              <a:rPr lang="en-US" altLang="zh-CN" sz="2400" dirty="0">
                <a:solidFill>
                  <a:schemeClr val="bg1"/>
                </a:solidFill>
                <a:latin typeface="微软雅黑" panose="020B0503020204020204" pitchFamily="34" charset="-122"/>
                <a:ea typeface="微软雅黑" panose="020B0503020204020204" pitchFamily="34" charset="-122"/>
              </a:rPr>
              <a:t>CCF</a:t>
            </a:r>
            <a:r>
              <a:rPr lang="zh-CN" altLang="en-US" sz="2400" dirty="0">
                <a:solidFill>
                  <a:schemeClr val="bg1"/>
                </a:solidFill>
                <a:latin typeface="微软雅黑" panose="020B0503020204020204" pitchFamily="34" charset="-122"/>
                <a:ea typeface="微软雅黑" panose="020B0503020204020204" pitchFamily="34" charset="-122"/>
              </a:rPr>
              <a:t>设立的二级专业分支机构，是</a:t>
            </a:r>
            <a:r>
              <a:rPr lang="en-US" altLang="zh-CN" sz="2400" dirty="0">
                <a:solidFill>
                  <a:schemeClr val="bg1"/>
                </a:solidFill>
                <a:latin typeface="微软雅黑" panose="020B0503020204020204" pitchFamily="34" charset="-122"/>
                <a:ea typeface="微软雅黑" panose="020B0503020204020204" pitchFamily="34" charset="-122"/>
              </a:rPr>
              <a:t>CCF</a:t>
            </a:r>
            <a:r>
              <a:rPr lang="zh-CN" altLang="en-US" sz="2400" dirty="0">
                <a:solidFill>
                  <a:schemeClr val="bg1"/>
                </a:solidFill>
                <a:latin typeface="微软雅黑" panose="020B0503020204020204" pitchFamily="34" charset="-122"/>
                <a:ea typeface="微软雅黑" panose="020B0503020204020204" pitchFamily="34" charset="-122"/>
              </a:rPr>
              <a:t>开展学术活动的主体</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sz="2400" dirty="0">
              <a:solidFill>
                <a:schemeClr val="bg1"/>
              </a:solidFill>
              <a:latin typeface="微软雅黑" panose="020B0503020204020204" pitchFamily="34" charset="-122"/>
              <a:ea typeface="微软雅黑" panose="020B0503020204020204" pitchFamily="34" charset="-122"/>
            </a:endParaRPr>
          </a:p>
          <a:p>
            <a:r>
              <a:rPr lang="en-US" altLang="zh-CN" sz="2400" dirty="0">
                <a:solidFill>
                  <a:schemeClr val="bg1"/>
                </a:solidFill>
                <a:latin typeface="微软雅黑" panose="020B0503020204020204" pitchFamily="34" charset="-122"/>
                <a:ea typeface="微软雅黑" panose="020B0503020204020204" pitchFamily="34" charset="-122"/>
              </a:rPr>
              <a:t>CCF</a:t>
            </a:r>
            <a:r>
              <a:rPr lang="zh-CN" altLang="en-US" sz="2400" dirty="0">
                <a:solidFill>
                  <a:schemeClr val="bg1"/>
                </a:solidFill>
                <a:latin typeface="微软雅黑" panose="020B0503020204020204" pitchFamily="34" charset="-122"/>
                <a:ea typeface="微软雅黑" panose="020B0503020204020204" pitchFamily="34" charset="-122"/>
              </a:rPr>
              <a:t>设有虚拟现实与可视化、计算机视觉、大数据、多媒体技术、服务计算、普适计算、互联网、计算机安全、教育等</a:t>
            </a:r>
            <a:r>
              <a:rPr lang="en-US" altLang="zh-CN" sz="2400" dirty="0">
                <a:solidFill>
                  <a:schemeClr val="bg1"/>
                </a:solidFill>
                <a:latin typeface="微软雅黑" panose="020B0503020204020204" pitchFamily="34" charset="-122"/>
                <a:ea typeface="微软雅黑" panose="020B0503020204020204" pitchFamily="34" charset="-122"/>
              </a:rPr>
              <a:t>37</a:t>
            </a:r>
            <a:r>
              <a:rPr lang="zh-CN" altLang="en-US" sz="2400" dirty="0">
                <a:solidFill>
                  <a:schemeClr val="bg1"/>
                </a:solidFill>
                <a:latin typeface="微软雅黑" panose="020B0503020204020204" pitchFamily="34" charset="-122"/>
                <a:ea typeface="微软雅黑" panose="020B0503020204020204" pitchFamily="34" charset="-122"/>
              </a:rPr>
              <a:t>个专业委员会</a:t>
            </a:r>
          </a:p>
        </p:txBody>
      </p:sp>
      <p:sp>
        <p:nvSpPr>
          <p:cNvPr id="102" name="椭圆 101"/>
          <p:cNvSpPr/>
          <p:nvPr/>
        </p:nvSpPr>
        <p:spPr>
          <a:xfrm>
            <a:off x="1927938" y="5567274"/>
            <a:ext cx="1203368" cy="316676"/>
          </a:xfrm>
          <a:prstGeom prst="ellipse">
            <a:avLst/>
          </a:prstGeom>
          <a:solidFill>
            <a:schemeClr val="bg1">
              <a:alpha val="20000"/>
            </a:schemeClr>
          </a:solid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2103963" y="5576707"/>
            <a:ext cx="851319" cy="224032"/>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2431958" y="5637566"/>
            <a:ext cx="195327" cy="35705"/>
          </a:xfrm>
          <a:prstGeom prst="ellips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2479740" y="5644916"/>
            <a:ext cx="99764" cy="21003"/>
          </a:xfrm>
          <a:prstGeom prst="ellips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任意多边形 105"/>
          <p:cNvSpPr/>
          <p:nvPr/>
        </p:nvSpPr>
        <p:spPr>
          <a:xfrm>
            <a:off x="447849" y="4688454"/>
            <a:ext cx="2083382" cy="1067508"/>
          </a:xfrm>
          <a:custGeom>
            <a:avLst/>
            <a:gdLst>
              <a:gd name="connsiteX0" fmla="*/ 3172968 w 3172968"/>
              <a:gd name="connsiteY0" fmla="*/ 1819674 h 1819674"/>
              <a:gd name="connsiteX1" fmla="*/ 1380744 w 3172968"/>
              <a:gd name="connsiteY1" fmla="*/ 18 h 1819674"/>
              <a:gd name="connsiteX2" fmla="*/ 0 w 3172968"/>
              <a:gd name="connsiteY2" fmla="*/ 1783098 h 1819674"/>
              <a:gd name="connsiteX0" fmla="*/ 3172968 w 3172968"/>
              <a:gd name="connsiteY0" fmla="*/ 1819950 h 1819950"/>
              <a:gd name="connsiteX1" fmla="*/ 1380744 w 3172968"/>
              <a:gd name="connsiteY1" fmla="*/ 294 h 1819950"/>
              <a:gd name="connsiteX2" fmla="*/ 0 w 3172968"/>
              <a:gd name="connsiteY2" fmla="*/ 1783374 h 1819950"/>
              <a:gd name="connsiteX0" fmla="*/ 3172968 w 3172968"/>
              <a:gd name="connsiteY0" fmla="*/ 1819969 h 1819969"/>
              <a:gd name="connsiteX1" fmla="*/ 1380744 w 3172968"/>
              <a:gd name="connsiteY1" fmla="*/ 313 h 1819969"/>
              <a:gd name="connsiteX2" fmla="*/ 0 w 3172968"/>
              <a:gd name="connsiteY2" fmla="*/ 1783393 h 1819969"/>
              <a:gd name="connsiteX0" fmla="*/ 3172968 w 3172968"/>
              <a:gd name="connsiteY0" fmla="*/ 1832878 h 1832878"/>
              <a:gd name="connsiteX1" fmla="*/ 1380744 w 3172968"/>
              <a:gd name="connsiteY1" fmla="*/ 13222 h 1832878"/>
              <a:gd name="connsiteX2" fmla="*/ 0 w 3172968"/>
              <a:gd name="connsiteY2" fmla="*/ 1796302 h 1832878"/>
              <a:gd name="connsiteX0" fmla="*/ 3172968 w 3172968"/>
              <a:gd name="connsiteY0" fmla="*/ 1832878 h 1832878"/>
              <a:gd name="connsiteX1" fmla="*/ 1380744 w 3172968"/>
              <a:gd name="connsiteY1" fmla="*/ 13222 h 1832878"/>
              <a:gd name="connsiteX2" fmla="*/ 0 w 3172968"/>
              <a:gd name="connsiteY2" fmla="*/ 1796302 h 1832878"/>
              <a:gd name="connsiteX0" fmla="*/ 3172968 w 3172968"/>
              <a:gd name="connsiteY0" fmla="*/ 1820680 h 2033435"/>
              <a:gd name="connsiteX1" fmla="*/ 1380744 w 3172968"/>
              <a:gd name="connsiteY1" fmla="*/ 1024 h 2033435"/>
              <a:gd name="connsiteX2" fmla="*/ 0 w 3172968"/>
              <a:gd name="connsiteY2" fmla="*/ 2033435 h 2033435"/>
              <a:gd name="connsiteX0" fmla="*/ 3172968 w 3172968"/>
              <a:gd name="connsiteY0" fmla="*/ 1820680 h 2033435"/>
              <a:gd name="connsiteX1" fmla="*/ 1380744 w 3172968"/>
              <a:gd name="connsiteY1" fmla="*/ 1024 h 2033435"/>
              <a:gd name="connsiteX2" fmla="*/ 0 w 3172968"/>
              <a:gd name="connsiteY2" fmla="*/ 2033435 h 2033435"/>
              <a:gd name="connsiteX0" fmla="*/ 3947207 w 3947207"/>
              <a:gd name="connsiteY0" fmla="*/ 1820561 h 2020193"/>
              <a:gd name="connsiteX1" fmla="*/ 2154983 w 3947207"/>
              <a:gd name="connsiteY1" fmla="*/ 905 h 2020193"/>
              <a:gd name="connsiteX2" fmla="*/ 0 w 3947207"/>
              <a:gd name="connsiteY2" fmla="*/ 2020193 h 2020193"/>
              <a:gd name="connsiteX0" fmla="*/ 3947207 w 3947207"/>
              <a:gd name="connsiteY0" fmla="*/ 1820561 h 2020193"/>
              <a:gd name="connsiteX1" fmla="*/ 2154983 w 3947207"/>
              <a:gd name="connsiteY1" fmla="*/ 905 h 2020193"/>
              <a:gd name="connsiteX2" fmla="*/ 0 w 3947207"/>
              <a:gd name="connsiteY2" fmla="*/ 2020193 h 2020193"/>
              <a:gd name="connsiteX0" fmla="*/ 3947207 w 3947207"/>
              <a:gd name="connsiteY0" fmla="*/ 1820561 h 2020193"/>
              <a:gd name="connsiteX1" fmla="*/ 2154983 w 3947207"/>
              <a:gd name="connsiteY1" fmla="*/ 905 h 2020193"/>
              <a:gd name="connsiteX2" fmla="*/ 0 w 3947207"/>
              <a:gd name="connsiteY2" fmla="*/ 2020193 h 2020193"/>
              <a:gd name="connsiteX0" fmla="*/ 3947207 w 3947207"/>
              <a:gd name="connsiteY0" fmla="*/ 1820561 h 2020193"/>
              <a:gd name="connsiteX1" fmla="*/ 2154983 w 3947207"/>
              <a:gd name="connsiteY1" fmla="*/ 905 h 2020193"/>
              <a:gd name="connsiteX2" fmla="*/ 0 w 3947207"/>
              <a:gd name="connsiteY2" fmla="*/ 2020193 h 2020193"/>
              <a:gd name="connsiteX0" fmla="*/ 3947207 w 3947207"/>
              <a:gd name="connsiteY0" fmla="*/ 1820561 h 2020193"/>
              <a:gd name="connsiteX1" fmla="*/ 2154983 w 3947207"/>
              <a:gd name="connsiteY1" fmla="*/ 905 h 2020193"/>
              <a:gd name="connsiteX2" fmla="*/ 0 w 3947207"/>
              <a:gd name="connsiteY2" fmla="*/ 2020193 h 2020193"/>
              <a:gd name="connsiteX0" fmla="*/ 3947207 w 3947207"/>
              <a:gd name="connsiteY0" fmla="*/ 1822409 h 2022041"/>
              <a:gd name="connsiteX1" fmla="*/ 2154983 w 3947207"/>
              <a:gd name="connsiteY1" fmla="*/ 2753 h 2022041"/>
              <a:gd name="connsiteX2" fmla="*/ 0 w 3947207"/>
              <a:gd name="connsiteY2" fmla="*/ 2022041 h 2022041"/>
              <a:gd name="connsiteX0" fmla="*/ 3947207 w 3947207"/>
              <a:gd name="connsiteY0" fmla="*/ 1829530 h 2029162"/>
              <a:gd name="connsiteX1" fmla="*/ 2154983 w 3947207"/>
              <a:gd name="connsiteY1" fmla="*/ 9874 h 2029162"/>
              <a:gd name="connsiteX2" fmla="*/ 0 w 3947207"/>
              <a:gd name="connsiteY2" fmla="*/ 2029162 h 2029162"/>
              <a:gd name="connsiteX0" fmla="*/ 3947207 w 3947207"/>
              <a:gd name="connsiteY0" fmla="*/ 1822884 h 2022516"/>
              <a:gd name="connsiteX1" fmla="*/ 2154983 w 3947207"/>
              <a:gd name="connsiteY1" fmla="*/ 3228 h 2022516"/>
              <a:gd name="connsiteX2" fmla="*/ 0 w 3947207"/>
              <a:gd name="connsiteY2" fmla="*/ 2022516 h 2022516"/>
              <a:gd name="connsiteX0" fmla="*/ 3947207 w 3947207"/>
              <a:gd name="connsiteY0" fmla="*/ 1822884 h 2022516"/>
              <a:gd name="connsiteX1" fmla="*/ 2154983 w 3947207"/>
              <a:gd name="connsiteY1" fmla="*/ 3228 h 2022516"/>
              <a:gd name="connsiteX2" fmla="*/ 0 w 3947207"/>
              <a:gd name="connsiteY2" fmla="*/ 2022516 h 2022516"/>
              <a:gd name="connsiteX0" fmla="*/ 3947207 w 3947207"/>
              <a:gd name="connsiteY0" fmla="*/ 1822884 h 2022516"/>
              <a:gd name="connsiteX1" fmla="*/ 2154983 w 3947207"/>
              <a:gd name="connsiteY1" fmla="*/ 3228 h 2022516"/>
              <a:gd name="connsiteX2" fmla="*/ 0 w 3947207"/>
              <a:gd name="connsiteY2" fmla="*/ 2022516 h 2022516"/>
            </a:gdLst>
            <a:ahLst/>
            <a:cxnLst>
              <a:cxn ang="0">
                <a:pos x="connsiteX0" y="connsiteY0"/>
              </a:cxn>
              <a:cxn ang="0">
                <a:pos x="connsiteX1" y="connsiteY1"/>
              </a:cxn>
              <a:cxn ang="0">
                <a:pos x="connsiteX2" y="connsiteY2"/>
              </a:cxn>
            </a:cxnLst>
            <a:rect l="l" t="t" r="r" b="b"/>
            <a:pathLst>
              <a:path w="3947207" h="2022516">
                <a:moveTo>
                  <a:pt x="3947207" y="1822884"/>
                </a:moveTo>
                <a:cubicBezTo>
                  <a:pt x="3720219" y="544009"/>
                  <a:pt x="2760360" y="22446"/>
                  <a:pt x="2154983" y="3228"/>
                </a:cubicBezTo>
                <a:cubicBezTo>
                  <a:pt x="1549606" y="-15990"/>
                  <a:pt x="659186" y="-14904"/>
                  <a:pt x="0" y="2022516"/>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任意多边形 106"/>
          <p:cNvSpPr/>
          <p:nvPr/>
        </p:nvSpPr>
        <p:spPr>
          <a:xfrm>
            <a:off x="2536449" y="4773677"/>
            <a:ext cx="1515337" cy="996828"/>
          </a:xfrm>
          <a:custGeom>
            <a:avLst/>
            <a:gdLst>
              <a:gd name="connsiteX0" fmla="*/ 3172968 w 3172968"/>
              <a:gd name="connsiteY0" fmla="*/ 1819674 h 1819674"/>
              <a:gd name="connsiteX1" fmla="*/ 1380744 w 3172968"/>
              <a:gd name="connsiteY1" fmla="*/ 18 h 1819674"/>
              <a:gd name="connsiteX2" fmla="*/ 0 w 3172968"/>
              <a:gd name="connsiteY2" fmla="*/ 1783098 h 1819674"/>
              <a:gd name="connsiteX0" fmla="*/ 3172968 w 3172968"/>
              <a:gd name="connsiteY0" fmla="*/ 1819950 h 1819950"/>
              <a:gd name="connsiteX1" fmla="*/ 1380744 w 3172968"/>
              <a:gd name="connsiteY1" fmla="*/ 294 h 1819950"/>
              <a:gd name="connsiteX2" fmla="*/ 0 w 3172968"/>
              <a:gd name="connsiteY2" fmla="*/ 1783374 h 1819950"/>
              <a:gd name="connsiteX0" fmla="*/ 3172968 w 3172968"/>
              <a:gd name="connsiteY0" fmla="*/ 1819969 h 1819969"/>
              <a:gd name="connsiteX1" fmla="*/ 1380744 w 3172968"/>
              <a:gd name="connsiteY1" fmla="*/ 313 h 1819969"/>
              <a:gd name="connsiteX2" fmla="*/ 0 w 3172968"/>
              <a:gd name="connsiteY2" fmla="*/ 1783393 h 1819969"/>
              <a:gd name="connsiteX0" fmla="*/ 3172968 w 3172968"/>
              <a:gd name="connsiteY0" fmla="*/ 1832878 h 1832878"/>
              <a:gd name="connsiteX1" fmla="*/ 1380744 w 3172968"/>
              <a:gd name="connsiteY1" fmla="*/ 13222 h 1832878"/>
              <a:gd name="connsiteX2" fmla="*/ 0 w 3172968"/>
              <a:gd name="connsiteY2" fmla="*/ 1796302 h 1832878"/>
              <a:gd name="connsiteX0" fmla="*/ 3172968 w 3172968"/>
              <a:gd name="connsiteY0" fmla="*/ 1832878 h 1832878"/>
              <a:gd name="connsiteX1" fmla="*/ 1380744 w 3172968"/>
              <a:gd name="connsiteY1" fmla="*/ 13222 h 1832878"/>
              <a:gd name="connsiteX2" fmla="*/ 0 w 3172968"/>
              <a:gd name="connsiteY2" fmla="*/ 1796302 h 1832878"/>
              <a:gd name="connsiteX0" fmla="*/ 2488618 w 2488618"/>
              <a:gd name="connsiteY0" fmla="*/ 2541088 h 2541088"/>
              <a:gd name="connsiteX1" fmla="*/ 1380744 w 2488618"/>
              <a:gd name="connsiteY1" fmla="*/ 7057 h 2541088"/>
              <a:gd name="connsiteX2" fmla="*/ 0 w 2488618"/>
              <a:gd name="connsiteY2" fmla="*/ 1790137 h 2541088"/>
              <a:gd name="connsiteX0" fmla="*/ 2488618 w 2488618"/>
              <a:gd name="connsiteY0" fmla="*/ 2535432 h 2535432"/>
              <a:gd name="connsiteX1" fmla="*/ 1380744 w 2488618"/>
              <a:gd name="connsiteY1" fmla="*/ 1401 h 2535432"/>
              <a:gd name="connsiteX2" fmla="*/ 0 w 2488618"/>
              <a:gd name="connsiteY2" fmla="*/ 1784481 h 2535432"/>
              <a:gd name="connsiteX0" fmla="*/ 2488618 w 2488618"/>
              <a:gd name="connsiteY0" fmla="*/ 2534241 h 2534241"/>
              <a:gd name="connsiteX1" fmla="*/ 1380744 w 2488618"/>
              <a:gd name="connsiteY1" fmla="*/ 210 h 2534241"/>
              <a:gd name="connsiteX2" fmla="*/ 0 w 2488618"/>
              <a:gd name="connsiteY2" fmla="*/ 1783290 h 2534241"/>
              <a:gd name="connsiteX0" fmla="*/ 2488618 w 2488618"/>
              <a:gd name="connsiteY0" fmla="*/ 2534241 h 2534241"/>
              <a:gd name="connsiteX1" fmla="*/ 1380744 w 2488618"/>
              <a:gd name="connsiteY1" fmla="*/ 210 h 2534241"/>
              <a:gd name="connsiteX2" fmla="*/ 0 w 2488618"/>
              <a:gd name="connsiteY2" fmla="*/ 1783290 h 2534241"/>
              <a:gd name="connsiteX0" fmla="*/ 2504912 w 2504912"/>
              <a:gd name="connsiteY0" fmla="*/ 2576638 h 2576638"/>
              <a:gd name="connsiteX1" fmla="*/ 1380744 w 2504912"/>
              <a:gd name="connsiteY1" fmla="*/ 7682 h 2576638"/>
              <a:gd name="connsiteX2" fmla="*/ 0 w 2504912"/>
              <a:gd name="connsiteY2" fmla="*/ 1790762 h 2576638"/>
              <a:gd name="connsiteX0" fmla="*/ 2504912 w 2504912"/>
              <a:gd name="connsiteY0" fmla="*/ 2569232 h 2569232"/>
              <a:gd name="connsiteX1" fmla="*/ 1380744 w 2504912"/>
              <a:gd name="connsiteY1" fmla="*/ 276 h 2569232"/>
              <a:gd name="connsiteX2" fmla="*/ 0 w 2504912"/>
              <a:gd name="connsiteY2" fmla="*/ 1783356 h 2569232"/>
              <a:gd name="connsiteX0" fmla="*/ 2504912 w 2504912"/>
              <a:gd name="connsiteY0" fmla="*/ 2576638 h 2576638"/>
              <a:gd name="connsiteX1" fmla="*/ 1380744 w 2504912"/>
              <a:gd name="connsiteY1" fmla="*/ 7682 h 2576638"/>
              <a:gd name="connsiteX2" fmla="*/ 0 w 2504912"/>
              <a:gd name="connsiteY2" fmla="*/ 1790762 h 2576638"/>
              <a:gd name="connsiteX0" fmla="*/ 2504912 w 2504912"/>
              <a:gd name="connsiteY0" fmla="*/ 2573896 h 2573896"/>
              <a:gd name="connsiteX1" fmla="*/ 1380744 w 2504912"/>
              <a:gd name="connsiteY1" fmla="*/ 4940 h 2573896"/>
              <a:gd name="connsiteX2" fmla="*/ 0 w 2504912"/>
              <a:gd name="connsiteY2" fmla="*/ 1788020 h 2573896"/>
              <a:gd name="connsiteX0" fmla="*/ 2504912 w 2518409"/>
              <a:gd name="connsiteY0" fmla="*/ 2573896 h 2573896"/>
              <a:gd name="connsiteX1" fmla="*/ 1380744 w 2518409"/>
              <a:gd name="connsiteY1" fmla="*/ 4940 h 2573896"/>
              <a:gd name="connsiteX2" fmla="*/ 0 w 2518409"/>
              <a:gd name="connsiteY2" fmla="*/ 1788020 h 2573896"/>
              <a:gd name="connsiteX0" fmla="*/ 2504912 w 2518409"/>
              <a:gd name="connsiteY0" fmla="*/ 2575932 h 2575932"/>
              <a:gd name="connsiteX1" fmla="*/ 1380744 w 2518409"/>
              <a:gd name="connsiteY1" fmla="*/ 6976 h 2575932"/>
              <a:gd name="connsiteX2" fmla="*/ 0 w 2518409"/>
              <a:gd name="connsiteY2" fmla="*/ 1790056 h 2575932"/>
              <a:gd name="connsiteX0" fmla="*/ 2504912 w 2518409"/>
              <a:gd name="connsiteY0" fmla="*/ 2575932 h 2575932"/>
              <a:gd name="connsiteX1" fmla="*/ 1380744 w 2518409"/>
              <a:gd name="connsiteY1" fmla="*/ 6976 h 2575932"/>
              <a:gd name="connsiteX2" fmla="*/ 0 w 2518409"/>
              <a:gd name="connsiteY2" fmla="*/ 1790056 h 2575932"/>
              <a:gd name="connsiteX0" fmla="*/ 3683457 w 3685218"/>
              <a:gd name="connsiteY0" fmla="*/ 2018910 h 2018910"/>
              <a:gd name="connsiteX1" fmla="*/ 1380744 w 3685218"/>
              <a:gd name="connsiteY1" fmla="*/ 1107 h 2018910"/>
              <a:gd name="connsiteX2" fmla="*/ 0 w 3685218"/>
              <a:gd name="connsiteY2" fmla="*/ 1784187 h 2018910"/>
              <a:gd name="connsiteX0" fmla="*/ 3683457 w 3685481"/>
              <a:gd name="connsiteY0" fmla="*/ 1887842 h 1887842"/>
              <a:gd name="connsiteX1" fmla="*/ 1616453 w 3685481"/>
              <a:gd name="connsiteY1" fmla="*/ 1266 h 1887842"/>
              <a:gd name="connsiteX2" fmla="*/ 0 w 3685481"/>
              <a:gd name="connsiteY2" fmla="*/ 1653119 h 1887842"/>
              <a:gd name="connsiteX0" fmla="*/ 3683457 w 3686252"/>
              <a:gd name="connsiteY0" fmla="*/ 1887749 h 1887749"/>
              <a:gd name="connsiteX1" fmla="*/ 1616453 w 3686252"/>
              <a:gd name="connsiteY1" fmla="*/ 1173 h 1887749"/>
              <a:gd name="connsiteX2" fmla="*/ 0 w 3686252"/>
              <a:gd name="connsiteY2" fmla="*/ 1653026 h 1887749"/>
              <a:gd name="connsiteX0" fmla="*/ 3683457 w 3683457"/>
              <a:gd name="connsiteY0" fmla="*/ 1888965 h 1888965"/>
              <a:gd name="connsiteX1" fmla="*/ 1616453 w 3683457"/>
              <a:gd name="connsiteY1" fmla="*/ 2389 h 1888965"/>
              <a:gd name="connsiteX2" fmla="*/ 0 w 3683457"/>
              <a:gd name="connsiteY2" fmla="*/ 1654242 h 1888965"/>
              <a:gd name="connsiteX0" fmla="*/ 3683457 w 3683457"/>
              <a:gd name="connsiteY0" fmla="*/ 1888605 h 1888605"/>
              <a:gd name="connsiteX1" fmla="*/ 1616453 w 3683457"/>
              <a:gd name="connsiteY1" fmla="*/ 2029 h 1888605"/>
              <a:gd name="connsiteX2" fmla="*/ 0 w 3683457"/>
              <a:gd name="connsiteY2" fmla="*/ 1653882 h 1888605"/>
            </a:gdLst>
            <a:ahLst/>
            <a:cxnLst>
              <a:cxn ang="0">
                <a:pos x="connsiteX0" y="connsiteY0"/>
              </a:cxn>
              <a:cxn ang="0">
                <a:pos x="connsiteX1" y="connsiteY1"/>
              </a:cxn>
              <a:cxn ang="0">
                <a:pos x="connsiteX2" y="connsiteY2"/>
              </a:cxn>
            </a:cxnLst>
            <a:rect l="l" t="t" r="r" b="b"/>
            <a:pathLst>
              <a:path w="3683457" h="1888605">
                <a:moveTo>
                  <a:pt x="3683457" y="1888605"/>
                </a:moveTo>
                <a:cubicBezTo>
                  <a:pt x="3495937" y="500009"/>
                  <a:pt x="2668107" y="-37587"/>
                  <a:pt x="1616453" y="2029"/>
                </a:cubicBezTo>
                <a:cubicBezTo>
                  <a:pt x="564799" y="41645"/>
                  <a:pt x="58325" y="837780"/>
                  <a:pt x="0" y="1653882"/>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107"/>
          <p:cNvSpPr/>
          <p:nvPr/>
        </p:nvSpPr>
        <p:spPr>
          <a:xfrm>
            <a:off x="1493762" y="5199120"/>
            <a:ext cx="1041553" cy="599309"/>
          </a:xfrm>
          <a:custGeom>
            <a:avLst/>
            <a:gdLst>
              <a:gd name="connsiteX0" fmla="*/ 3172968 w 3172968"/>
              <a:gd name="connsiteY0" fmla="*/ 1819674 h 1819674"/>
              <a:gd name="connsiteX1" fmla="*/ 1380744 w 3172968"/>
              <a:gd name="connsiteY1" fmla="*/ 18 h 1819674"/>
              <a:gd name="connsiteX2" fmla="*/ 0 w 3172968"/>
              <a:gd name="connsiteY2" fmla="*/ 1783098 h 1819674"/>
              <a:gd name="connsiteX0" fmla="*/ 3172968 w 3172968"/>
              <a:gd name="connsiteY0" fmla="*/ 1819950 h 1819950"/>
              <a:gd name="connsiteX1" fmla="*/ 1380744 w 3172968"/>
              <a:gd name="connsiteY1" fmla="*/ 294 h 1819950"/>
              <a:gd name="connsiteX2" fmla="*/ 0 w 3172968"/>
              <a:gd name="connsiteY2" fmla="*/ 1783374 h 1819950"/>
              <a:gd name="connsiteX0" fmla="*/ 3172968 w 3172968"/>
              <a:gd name="connsiteY0" fmla="*/ 1819969 h 1819969"/>
              <a:gd name="connsiteX1" fmla="*/ 1380744 w 3172968"/>
              <a:gd name="connsiteY1" fmla="*/ 313 h 1819969"/>
              <a:gd name="connsiteX2" fmla="*/ 0 w 3172968"/>
              <a:gd name="connsiteY2" fmla="*/ 1783393 h 1819969"/>
              <a:gd name="connsiteX0" fmla="*/ 3172968 w 3172968"/>
              <a:gd name="connsiteY0" fmla="*/ 1832878 h 1832878"/>
              <a:gd name="connsiteX1" fmla="*/ 1380744 w 3172968"/>
              <a:gd name="connsiteY1" fmla="*/ 13222 h 1832878"/>
              <a:gd name="connsiteX2" fmla="*/ 0 w 3172968"/>
              <a:gd name="connsiteY2" fmla="*/ 1796302 h 1832878"/>
              <a:gd name="connsiteX0" fmla="*/ 3172968 w 3172968"/>
              <a:gd name="connsiteY0" fmla="*/ 1832878 h 1832878"/>
              <a:gd name="connsiteX1" fmla="*/ 1380744 w 3172968"/>
              <a:gd name="connsiteY1" fmla="*/ 13222 h 1832878"/>
              <a:gd name="connsiteX2" fmla="*/ 0 w 3172968"/>
              <a:gd name="connsiteY2" fmla="*/ 1796302 h 1832878"/>
              <a:gd name="connsiteX0" fmla="*/ 3551472 w 3551472"/>
              <a:gd name="connsiteY0" fmla="*/ 1824029 h 2281153"/>
              <a:gd name="connsiteX1" fmla="*/ 1759248 w 3551472"/>
              <a:gd name="connsiteY1" fmla="*/ 4373 h 2281153"/>
              <a:gd name="connsiteX2" fmla="*/ 0 w 3551472"/>
              <a:gd name="connsiteY2" fmla="*/ 2281153 h 2281153"/>
              <a:gd name="connsiteX0" fmla="*/ 3551472 w 3551472"/>
              <a:gd name="connsiteY0" fmla="*/ 1833226 h 2290350"/>
              <a:gd name="connsiteX1" fmla="*/ 1759248 w 3551472"/>
              <a:gd name="connsiteY1" fmla="*/ 13570 h 2290350"/>
              <a:gd name="connsiteX2" fmla="*/ 0 w 3551472"/>
              <a:gd name="connsiteY2" fmla="*/ 2290350 h 2290350"/>
              <a:gd name="connsiteX0" fmla="*/ 3551472 w 3551472"/>
              <a:gd name="connsiteY0" fmla="*/ 1819670 h 2276794"/>
              <a:gd name="connsiteX1" fmla="*/ 1759248 w 3551472"/>
              <a:gd name="connsiteY1" fmla="*/ 14 h 2276794"/>
              <a:gd name="connsiteX2" fmla="*/ 0 w 3551472"/>
              <a:gd name="connsiteY2" fmla="*/ 2276794 h 2276794"/>
              <a:gd name="connsiteX0" fmla="*/ 3551472 w 3551472"/>
              <a:gd name="connsiteY0" fmla="*/ 1819670 h 2276794"/>
              <a:gd name="connsiteX1" fmla="*/ 1759248 w 3551472"/>
              <a:gd name="connsiteY1" fmla="*/ 14 h 2276794"/>
              <a:gd name="connsiteX2" fmla="*/ 0 w 3551472"/>
              <a:gd name="connsiteY2" fmla="*/ 2276794 h 2276794"/>
              <a:gd name="connsiteX0" fmla="*/ 3551472 w 3551472"/>
              <a:gd name="connsiteY0" fmla="*/ 1823511 h 2280635"/>
              <a:gd name="connsiteX1" fmla="*/ 1759248 w 3551472"/>
              <a:gd name="connsiteY1" fmla="*/ 3855 h 2280635"/>
              <a:gd name="connsiteX2" fmla="*/ 0 w 3551472"/>
              <a:gd name="connsiteY2" fmla="*/ 2280635 h 2280635"/>
              <a:gd name="connsiteX0" fmla="*/ 3551472 w 3551472"/>
              <a:gd name="connsiteY0" fmla="*/ 1823511 h 2280635"/>
              <a:gd name="connsiteX1" fmla="*/ 1759248 w 3551472"/>
              <a:gd name="connsiteY1" fmla="*/ 3855 h 2280635"/>
              <a:gd name="connsiteX2" fmla="*/ 0 w 3551472"/>
              <a:gd name="connsiteY2" fmla="*/ 2280635 h 2280635"/>
              <a:gd name="connsiteX0" fmla="*/ 3551472 w 3551472"/>
              <a:gd name="connsiteY0" fmla="*/ 1565876 h 2023000"/>
              <a:gd name="connsiteX1" fmla="*/ 1900951 w 3551472"/>
              <a:gd name="connsiteY1" fmla="*/ 6010 h 2023000"/>
              <a:gd name="connsiteX2" fmla="*/ 0 w 3551472"/>
              <a:gd name="connsiteY2" fmla="*/ 2023000 h 2023000"/>
              <a:gd name="connsiteX0" fmla="*/ 3551472 w 3551472"/>
              <a:gd name="connsiteY0" fmla="*/ 1589208 h 2046332"/>
              <a:gd name="connsiteX1" fmla="*/ 1712013 w 3551472"/>
              <a:gd name="connsiteY1" fmla="*/ 5724 h 2046332"/>
              <a:gd name="connsiteX2" fmla="*/ 0 w 3551472"/>
              <a:gd name="connsiteY2" fmla="*/ 2046332 h 2046332"/>
              <a:gd name="connsiteX0" fmla="*/ 3551472 w 3551472"/>
              <a:gd name="connsiteY0" fmla="*/ 1586391 h 2043515"/>
              <a:gd name="connsiteX1" fmla="*/ 1712013 w 3551472"/>
              <a:gd name="connsiteY1" fmla="*/ 2907 h 2043515"/>
              <a:gd name="connsiteX2" fmla="*/ 0 w 3551472"/>
              <a:gd name="connsiteY2" fmla="*/ 2043515 h 2043515"/>
            </a:gdLst>
            <a:ahLst/>
            <a:cxnLst>
              <a:cxn ang="0">
                <a:pos x="connsiteX0" y="connsiteY0"/>
              </a:cxn>
              <a:cxn ang="0">
                <a:pos x="connsiteX1" y="connsiteY1"/>
              </a:cxn>
              <a:cxn ang="0">
                <a:pos x="connsiteX2" y="connsiteY2"/>
              </a:cxn>
            </a:cxnLst>
            <a:rect l="l" t="t" r="r" b="b"/>
            <a:pathLst>
              <a:path w="3551472" h="2043515">
                <a:moveTo>
                  <a:pt x="3551472" y="1586391"/>
                </a:moveTo>
                <a:cubicBezTo>
                  <a:pt x="3255370" y="815042"/>
                  <a:pt x="2721751" y="-56820"/>
                  <a:pt x="1712013" y="2907"/>
                </a:cubicBezTo>
                <a:cubicBezTo>
                  <a:pt x="702275" y="62634"/>
                  <a:pt x="81788" y="1712045"/>
                  <a:pt x="0" y="2043515"/>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任意多边形 108"/>
          <p:cNvSpPr/>
          <p:nvPr/>
        </p:nvSpPr>
        <p:spPr>
          <a:xfrm flipH="1">
            <a:off x="2537069" y="5326892"/>
            <a:ext cx="719726" cy="449919"/>
          </a:xfrm>
          <a:custGeom>
            <a:avLst/>
            <a:gdLst>
              <a:gd name="connsiteX0" fmla="*/ 3172968 w 3172968"/>
              <a:gd name="connsiteY0" fmla="*/ 1819674 h 1819674"/>
              <a:gd name="connsiteX1" fmla="*/ 1380744 w 3172968"/>
              <a:gd name="connsiteY1" fmla="*/ 18 h 1819674"/>
              <a:gd name="connsiteX2" fmla="*/ 0 w 3172968"/>
              <a:gd name="connsiteY2" fmla="*/ 1783098 h 1819674"/>
              <a:gd name="connsiteX0" fmla="*/ 3172968 w 3172968"/>
              <a:gd name="connsiteY0" fmla="*/ 1819950 h 1819950"/>
              <a:gd name="connsiteX1" fmla="*/ 1380744 w 3172968"/>
              <a:gd name="connsiteY1" fmla="*/ 294 h 1819950"/>
              <a:gd name="connsiteX2" fmla="*/ 0 w 3172968"/>
              <a:gd name="connsiteY2" fmla="*/ 1783374 h 1819950"/>
              <a:gd name="connsiteX0" fmla="*/ 3172968 w 3172968"/>
              <a:gd name="connsiteY0" fmla="*/ 1819969 h 1819969"/>
              <a:gd name="connsiteX1" fmla="*/ 1380744 w 3172968"/>
              <a:gd name="connsiteY1" fmla="*/ 313 h 1819969"/>
              <a:gd name="connsiteX2" fmla="*/ 0 w 3172968"/>
              <a:gd name="connsiteY2" fmla="*/ 1783393 h 1819969"/>
              <a:gd name="connsiteX0" fmla="*/ 3172968 w 3172968"/>
              <a:gd name="connsiteY0" fmla="*/ 1832878 h 1832878"/>
              <a:gd name="connsiteX1" fmla="*/ 1380744 w 3172968"/>
              <a:gd name="connsiteY1" fmla="*/ 13222 h 1832878"/>
              <a:gd name="connsiteX2" fmla="*/ 0 w 3172968"/>
              <a:gd name="connsiteY2" fmla="*/ 1796302 h 1832878"/>
              <a:gd name="connsiteX0" fmla="*/ 3172968 w 3172968"/>
              <a:gd name="connsiteY0" fmla="*/ 1832878 h 1832878"/>
              <a:gd name="connsiteX1" fmla="*/ 1380744 w 3172968"/>
              <a:gd name="connsiteY1" fmla="*/ 13222 h 1832878"/>
              <a:gd name="connsiteX2" fmla="*/ 0 w 3172968"/>
              <a:gd name="connsiteY2" fmla="*/ 1796302 h 1832878"/>
              <a:gd name="connsiteX0" fmla="*/ 3551472 w 3551472"/>
              <a:gd name="connsiteY0" fmla="*/ 1824029 h 2281153"/>
              <a:gd name="connsiteX1" fmla="*/ 1759248 w 3551472"/>
              <a:gd name="connsiteY1" fmla="*/ 4373 h 2281153"/>
              <a:gd name="connsiteX2" fmla="*/ 0 w 3551472"/>
              <a:gd name="connsiteY2" fmla="*/ 2281153 h 2281153"/>
              <a:gd name="connsiteX0" fmla="*/ 3551472 w 3551472"/>
              <a:gd name="connsiteY0" fmla="*/ 1833226 h 2290350"/>
              <a:gd name="connsiteX1" fmla="*/ 1759248 w 3551472"/>
              <a:gd name="connsiteY1" fmla="*/ 13570 h 2290350"/>
              <a:gd name="connsiteX2" fmla="*/ 0 w 3551472"/>
              <a:gd name="connsiteY2" fmla="*/ 2290350 h 2290350"/>
              <a:gd name="connsiteX0" fmla="*/ 3551472 w 3551472"/>
              <a:gd name="connsiteY0" fmla="*/ 1819670 h 2276794"/>
              <a:gd name="connsiteX1" fmla="*/ 1759248 w 3551472"/>
              <a:gd name="connsiteY1" fmla="*/ 14 h 2276794"/>
              <a:gd name="connsiteX2" fmla="*/ 0 w 3551472"/>
              <a:gd name="connsiteY2" fmla="*/ 2276794 h 2276794"/>
              <a:gd name="connsiteX0" fmla="*/ 4323907 w 4323907"/>
              <a:gd name="connsiteY0" fmla="*/ 1822926 h 2214223"/>
              <a:gd name="connsiteX1" fmla="*/ 2531683 w 4323907"/>
              <a:gd name="connsiteY1" fmla="*/ 3270 h 2214223"/>
              <a:gd name="connsiteX2" fmla="*/ 0 w 4323907"/>
              <a:gd name="connsiteY2" fmla="*/ 2214223 h 2214223"/>
              <a:gd name="connsiteX0" fmla="*/ 4323907 w 4323907"/>
              <a:gd name="connsiteY0" fmla="*/ 1822926 h 2214223"/>
              <a:gd name="connsiteX1" fmla="*/ 2531683 w 4323907"/>
              <a:gd name="connsiteY1" fmla="*/ 3270 h 2214223"/>
              <a:gd name="connsiteX2" fmla="*/ 0 w 4323907"/>
              <a:gd name="connsiteY2" fmla="*/ 2214223 h 2214223"/>
              <a:gd name="connsiteX0" fmla="*/ 4323907 w 4323907"/>
              <a:gd name="connsiteY0" fmla="*/ 1819658 h 2210955"/>
              <a:gd name="connsiteX1" fmla="*/ 2531683 w 4323907"/>
              <a:gd name="connsiteY1" fmla="*/ 2 h 2210955"/>
              <a:gd name="connsiteX2" fmla="*/ 0 w 4323907"/>
              <a:gd name="connsiteY2" fmla="*/ 2210955 h 2210955"/>
              <a:gd name="connsiteX0" fmla="*/ 4323907 w 4323907"/>
              <a:gd name="connsiteY0" fmla="*/ 1803201 h 2194498"/>
              <a:gd name="connsiteX1" fmla="*/ 1832815 w 4323907"/>
              <a:gd name="connsiteY1" fmla="*/ 1 h 2194498"/>
              <a:gd name="connsiteX2" fmla="*/ 0 w 4323907"/>
              <a:gd name="connsiteY2" fmla="*/ 2194498 h 2194498"/>
              <a:gd name="connsiteX0" fmla="*/ 4323907 w 4323907"/>
              <a:gd name="connsiteY0" fmla="*/ 1803201 h 2194498"/>
              <a:gd name="connsiteX1" fmla="*/ 1832815 w 4323907"/>
              <a:gd name="connsiteY1" fmla="*/ 1 h 2194498"/>
              <a:gd name="connsiteX2" fmla="*/ 0 w 4323907"/>
              <a:gd name="connsiteY2" fmla="*/ 2194498 h 2194498"/>
              <a:gd name="connsiteX0" fmla="*/ 4410694 w 4410694"/>
              <a:gd name="connsiteY0" fmla="*/ 1803201 h 2194498"/>
              <a:gd name="connsiteX1" fmla="*/ 1919602 w 4410694"/>
              <a:gd name="connsiteY1" fmla="*/ 1 h 2194498"/>
              <a:gd name="connsiteX2" fmla="*/ 86787 w 4410694"/>
              <a:gd name="connsiteY2" fmla="*/ 2194498 h 2194498"/>
              <a:gd name="connsiteX0" fmla="*/ 5524422 w 5524422"/>
              <a:gd name="connsiteY0" fmla="*/ 1806524 h 2197821"/>
              <a:gd name="connsiteX1" fmla="*/ 3033330 w 5524422"/>
              <a:gd name="connsiteY1" fmla="*/ 3324 h 2197821"/>
              <a:gd name="connsiteX2" fmla="*/ 39196 w 5524422"/>
              <a:gd name="connsiteY2" fmla="*/ 2197821 h 2197821"/>
              <a:gd name="connsiteX0" fmla="*/ 5542177 w 5542177"/>
              <a:gd name="connsiteY0" fmla="*/ 1821826 h 2213123"/>
              <a:gd name="connsiteX1" fmla="*/ 3051085 w 5542177"/>
              <a:gd name="connsiteY1" fmla="*/ 18626 h 2213123"/>
              <a:gd name="connsiteX2" fmla="*/ 56951 w 5542177"/>
              <a:gd name="connsiteY2" fmla="*/ 2213123 h 2213123"/>
              <a:gd name="connsiteX0" fmla="*/ 5542177 w 5542177"/>
              <a:gd name="connsiteY0" fmla="*/ 1821826 h 2213123"/>
              <a:gd name="connsiteX1" fmla="*/ 3051085 w 5542177"/>
              <a:gd name="connsiteY1" fmla="*/ 18626 h 2213123"/>
              <a:gd name="connsiteX2" fmla="*/ 56951 w 5542177"/>
              <a:gd name="connsiteY2" fmla="*/ 2213123 h 2213123"/>
              <a:gd name="connsiteX0" fmla="*/ 5565626 w 5565626"/>
              <a:gd name="connsiteY0" fmla="*/ 1567051 h 1958348"/>
              <a:gd name="connsiteX1" fmla="*/ 2493872 w 5565626"/>
              <a:gd name="connsiteY1" fmla="*/ 23642 h 1958348"/>
              <a:gd name="connsiteX2" fmla="*/ 80400 w 5565626"/>
              <a:gd name="connsiteY2" fmla="*/ 1958348 h 1958348"/>
              <a:gd name="connsiteX0" fmla="*/ 5565626 w 5565626"/>
              <a:gd name="connsiteY0" fmla="*/ 1549273 h 1940570"/>
              <a:gd name="connsiteX1" fmla="*/ 2493872 w 5565626"/>
              <a:gd name="connsiteY1" fmla="*/ 5864 h 1940570"/>
              <a:gd name="connsiteX2" fmla="*/ 80400 w 5565626"/>
              <a:gd name="connsiteY2" fmla="*/ 1940570 h 1940570"/>
              <a:gd name="connsiteX0" fmla="*/ 5485226 w 5485226"/>
              <a:gd name="connsiteY0" fmla="*/ 1550299 h 1941596"/>
              <a:gd name="connsiteX1" fmla="*/ 2413472 w 5485226"/>
              <a:gd name="connsiteY1" fmla="*/ 6890 h 1941596"/>
              <a:gd name="connsiteX2" fmla="*/ 0 w 5485226"/>
              <a:gd name="connsiteY2" fmla="*/ 1941596 h 1941596"/>
              <a:gd name="connsiteX0" fmla="*/ 5485226 w 5485226"/>
              <a:gd name="connsiteY0" fmla="*/ 1157732 h 1549029"/>
              <a:gd name="connsiteX1" fmla="*/ 2624621 w 5485226"/>
              <a:gd name="connsiteY1" fmla="*/ 15816 h 1549029"/>
              <a:gd name="connsiteX2" fmla="*/ 0 w 5485226"/>
              <a:gd name="connsiteY2" fmla="*/ 1549029 h 1549029"/>
              <a:gd name="connsiteX0" fmla="*/ 5485226 w 5485226"/>
              <a:gd name="connsiteY0" fmla="*/ 1142830 h 1534127"/>
              <a:gd name="connsiteX1" fmla="*/ 2624621 w 5485226"/>
              <a:gd name="connsiteY1" fmla="*/ 914 h 1534127"/>
              <a:gd name="connsiteX2" fmla="*/ 0 w 5485226"/>
              <a:gd name="connsiteY2" fmla="*/ 1534127 h 1534127"/>
              <a:gd name="connsiteX0" fmla="*/ 5485226 w 5485226"/>
              <a:gd name="connsiteY0" fmla="*/ 1142830 h 1534127"/>
              <a:gd name="connsiteX1" fmla="*/ 2624621 w 5485226"/>
              <a:gd name="connsiteY1" fmla="*/ 914 h 1534127"/>
              <a:gd name="connsiteX2" fmla="*/ 0 w 5485226"/>
              <a:gd name="connsiteY2" fmla="*/ 1534127 h 1534127"/>
            </a:gdLst>
            <a:ahLst/>
            <a:cxnLst>
              <a:cxn ang="0">
                <a:pos x="connsiteX0" y="connsiteY0"/>
              </a:cxn>
              <a:cxn ang="0">
                <a:pos x="connsiteX1" y="connsiteY1"/>
              </a:cxn>
              <a:cxn ang="0">
                <a:pos x="connsiteX2" y="connsiteY2"/>
              </a:cxn>
            </a:cxnLst>
            <a:rect l="l" t="t" r="r" b="b"/>
            <a:pathLst>
              <a:path w="5485226" h="1534127">
                <a:moveTo>
                  <a:pt x="5485226" y="1142830"/>
                </a:moveTo>
                <a:cubicBezTo>
                  <a:pt x="4677283" y="226136"/>
                  <a:pt x="3591611" y="-17066"/>
                  <a:pt x="2624621" y="914"/>
                </a:cubicBezTo>
                <a:cubicBezTo>
                  <a:pt x="1657631" y="18894"/>
                  <a:pt x="308237" y="337760"/>
                  <a:pt x="0" y="153412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任意多边形 109"/>
          <p:cNvSpPr/>
          <p:nvPr/>
        </p:nvSpPr>
        <p:spPr>
          <a:xfrm flipH="1">
            <a:off x="2520944" y="4390952"/>
            <a:ext cx="2370064" cy="1389713"/>
          </a:xfrm>
          <a:custGeom>
            <a:avLst/>
            <a:gdLst>
              <a:gd name="connsiteX0" fmla="*/ 3172968 w 3172968"/>
              <a:gd name="connsiteY0" fmla="*/ 1819674 h 1819674"/>
              <a:gd name="connsiteX1" fmla="*/ 1380744 w 3172968"/>
              <a:gd name="connsiteY1" fmla="*/ 18 h 1819674"/>
              <a:gd name="connsiteX2" fmla="*/ 0 w 3172968"/>
              <a:gd name="connsiteY2" fmla="*/ 1783098 h 1819674"/>
              <a:gd name="connsiteX0" fmla="*/ 3172968 w 3172968"/>
              <a:gd name="connsiteY0" fmla="*/ 1819950 h 1819950"/>
              <a:gd name="connsiteX1" fmla="*/ 1380744 w 3172968"/>
              <a:gd name="connsiteY1" fmla="*/ 294 h 1819950"/>
              <a:gd name="connsiteX2" fmla="*/ 0 w 3172968"/>
              <a:gd name="connsiteY2" fmla="*/ 1783374 h 1819950"/>
              <a:gd name="connsiteX0" fmla="*/ 3172968 w 3172968"/>
              <a:gd name="connsiteY0" fmla="*/ 1819969 h 1819969"/>
              <a:gd name="connsiteX1" fmla="*/ 1380744 w 3172968"/>
              <a:gd name="connsiteY1" fmla="*/ 313 h 1819969"/>
              <a:gd name="connsiteX2" fmla="*/ 0 w 3172968"/>
              <a:gd name="connsiteY2" fmla="*/ 1783393 h 1819969"/>
              <a:gd name="connsiteX0" fmla="*/ 3172968 w 3172968"/>
              <a:gd name="connsiteY0" fmla="*/ 1832878 h 1832878"/>
              <a:gd name="connsiteX1" fmla="*/ 1380744 w 3172968"/>
              <a:gd name="connsiteY1" fmla="*/ 13222 h 1832878"/>
              <a:gd name="connsiteX2" fmla="*/ 0 w 3172968"/>
              <a:gd name="connsiteY2" fmla="*/ 1796302 h 1832878"/>
              <a:gd name="connsiteX0" fmla="*/ 3172968 w 3172968"/>
              <a:gd name="connsiteY0" fmla="*/ 1832878 h 1832878"/>
              <a:gd name="connsiteX1" fmla="*/ 1380744 w 3172968"/>
              <a:gd name="connsiteY1" fmla="*/ 13222 h 1832878"/>
              <a:gd name="connsiteX2" fmla="*/ 0 w 3172968"/>
              <a:gd name="connsiteY2" fmla="*/ 1796302 h 1832878"/>
              <a:gd name="connsiteX0" fmla="*/ 3172968 w 3172968"/>
              <a:gd name="connsiteY0" fmla="*/ 1820289 h 1820289"/>
              <a:gd name="connsiteX1" fmla="*/ 1380744 w 3172968"/>
              <a:gd name="connsiteY1" fmla="*/ 633 h 1820289"/>
              <a:gd name="connsiteX2" fmla="*/ 0 w 3172968"/>
              <a:gd name="connsiteY2" fmla="*/ 1783713 h 1820289"/>
              <a:gd name="connsiteX0" fmla="*/ 3172968 w 3172968"/>
              <a:gd name="connsiteY0" fmla="*/ 1805327 h 1805327"/>
              <a:gd name="connsiteX1" fmla="*/ 1771563 w 3172968"/>
              <a:gd name="connsiteY1" fmla="*/ 644 h 1805327"/>
              <a:gd name="connsiteX2" fmla="*/ 0 w 3172968"/>
              <a:gd name="connsiteY2" fmla="*/ 1768751 h 1805327"/>
              <a:gd name="connsiteX0" fmla="*/ 3172968 w 3172968"/>
              <a:gd name="connsiteY0" fmla="*/ 1814905 h 1814905"/>
              <a:gd name="connsiteX1" fmla="*/ 1771563 w 3172968"/>
              <a:gd name="connsiteY1" fmla="*/ 10222 h 1814905"/>
              <a:gd name="connsiteX2" fmla="*/ 0 w 3172968"/>
              <a:gd name="connsiteY2" fmla="*/ 1778329 h 1814905"/>
              <a:gd name="connsiteX0" fmla="*/ 3172968 w 3172968"/>
              <a:gd name="connsiteY0" fmla="*/ 1809997 h 1809997"/>
              <a:gd name="connsiteX1" fmla="*/ 1771563 w 3172968"/>
              <a:gd name="connsiteY1" fmla="*/ 5314 h 1809997"/>
              <a:gd name="connsiteX2" fmla="*/ 0 w 3172968"/>
              <a:gd name="connsiteY2" fmla="*/ 1773421 h 1809997"/>
              <a:gd name="connsiteX0" fmla="*/ 3172968 w 3172968"/>
              <a:gd name="connsiteY0" fmla="*/ 1804733 h 1804733"/>
              <a:gd name="connsiteX1" fmla="*/ 1771563 w 3172968"/>
              <a:gd name="connsiteY1" fmla="*/ 50 h 1804733"/>
              <a:gd name="connsiteX2" fmla="*/ 0 w 3172968"/>
              <a:gd name="connsiteY2" fmla="*/ 1768157 h 1804733"/>
              <a:gd name="connsiteX0" fmla="*/ 4094289 w 4094289"/>
              <a:gd name="connsiteY0" fmla="*/ 1805908 h 2037503"/>
              <a:gd name="connsiteX1" fmla="*/ 2692884 w 4094289"/>
              <a:gd name="connsiteY1" fmla="*/ 1225 h 2037503"/>
              <a:gd name="connsiteX2" fmla="*/ 0 w 4094289"/>
              <a:gd name="connsiteY2" fmla="*/ 2037503 h 2037503"/>
              <a:gd name="connsiteX0" fmla="*/ 4094289 w 4094289"/>
              <a:gd name="connsiteY0" fmla="*/ 1837373 h 2068968"/>
              <a:gd name="connsiteX1" fmla="*/ 2692884 w 4094289"/>
              <a:gd name="connsiteY1" fmla="*/ 32690 h 2068968"/>
              <a:gd name="connsiteX2" fmla="*/ 0 w 4094289"/>
              <a:gd name="connsiteY2" fmla="*/ 2068968 h 2068968"/>
              <a:gd name="connsiteX0" fmla="*/ 4094289 w 4094289"/>
              <a:gd name="connsiteY0" fmla="*/ 1875447 h 2107042"/>
              <a:gd name="connsiteX1" fmla="*/ 2692884 w 4094289"/>
              <a:gd name="connsiteY1" fmla="*/ 70764 h 2107042"/>
              <a:gd name="connsiteX2" fmla="*/ 0 w 4094289"/>
              <a:gd name="connsiteY2" fmla="*/ 2107042 h 2107042"/>
              <a:gd name="connsiteX0" fmla="*/ 4094289 w 4094289"/>
              <a:gd name="connsiteY0" fmla="*/ 1852723 h 2084318"/>
              <a:gd name="connsiteX1" fmla="*/ 2692884 w 4094289"/>
              <a:gd name="connsiteY1" fmla="*/ 48040 h 2084318"/>
              <a:gd name="connsiteX2" fmla="*/ 0 w 4094289"/>
              <a:gd name="connsiteY2" fmla="*/ 2084318 h 2084318"/>
              <a:gd name="connsiteX0" fmla="*/ 4094289 w 4094289"/>
              <a:gd name="connsiteY0" fmla="*/ 1837890 h 2069485"/>
              <a:gd name="connsiteX1" fmla="*/ 2692884 w 4094289"/>
              <a:gd name="connsiteY1" fmla="*/ 33207 h 2069485"/>
              <a:gd name="connsiteX2" fmla="*/ 0 w 4094289"/>
              <a:gd name="connsiteY2" fmla="*/ 2069485 h 2069485"/>
            </a:gdLst>
            <a:ahLst/>
            <a:cxnLst>
              <a:cxn ang="0">
                <a:pos x="connsiteX0" y="connsiteY0"/>
              </a:cxn>
              <a:cxn ang="0">
                <a:pos x="connsiteX1" y="connsiteY1"/>
              </a:cxn>
              <a:cxn ang="0">
                <a:pos x="connsiteX2" y="connsiteY2"/>
              </a:cxn>
            </a:cxnLst>
            <a:rect l="l" t="t" r="r" b="b"/>
            <a:pathLst>
              <a:path w="4094289" h="2069485">
                <a:moveTo>
                  <a:pt x="4094289" y="1837890"/>
                </a:moveTo>
                <a:cubicBezTo>
                  <a:pt x="3919791" y="873960"/>
                  <a:pt x="3542777" y="221523"/>
                  <a:pt x="2692884" y="33207"/>
                </a:cubicBezTo>
                <a:cubicBezTo>
                  <a:pt x="1842991" y="-155109"/>
                  <a:pt x="392883" y="448729"/>
                  <a:pt x="0" y="2069485"/>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Freeform 5"/>
          <p:cNvSpPr>
            <a:spLocks noEditPoints="1"/>
          </p:cNvSpPr>
          <p:nvPr/>
        </p:nvSpPr>
        <p:spPr bwMode="auto">
          <a:xfrm>
            <a:off x="262478" y="5883950"/>
            <a:ext cx="297964" cy="258410"/>
          </a:xfrm>
          <a:custGeom>
            <a:avLst/>
            <a:gdLst>
              <a:gd name="T0" fmla="*/ 634 w 672"/>
              <a:gd name="T1" fmla="*/ 0 h 576"/>
              <a:gd name="T2" fmla="*/ 38 w 672"/>
              <a:gd name="T3" fmla="*/ 0 h 576"/>
              <a:gd name="T4" fmla="*/ 0 w 672"/>
              <a:gd name="T5" fmla="*/ 39 h 576"/>
              <a:gd name="T6" fmla="*/ 0 w 672"/>
              <a:gd name="T7" fmla="*/ 441 h 576"/>
              <a:gd name="T8" fmla="*/ 38 w 672"/>
              <a:gd name="T9" fmla="*/ 479 h 576"/>
              <a:gd name="T10" fmla="*/ 312 w 672"/>
              <a:gd name="T11" fmla="*/ 479 h 576"/>
              <a:gd name="T12" fmla="*/ 312 w 672"/>
              <a:gd name="T13" fmla="*/ 529 h 576"/>
              <a:gd name="T14" fmla="*/ 360 w 672"/>
              <a:gd name="T15" fmla="*/ 529 h 576"/>
              <a:gd name="T16" fmla="*/ 360 w 672"/>
              <a:gd name="T17" fmla="*/ 479 h 576"/>
              <a:gd name="T18" fmla="*/ 634 w 672"/>
              <a:gd name="T19" fmla="*/ 479 h 576"/>
              <a:gd name="T20" fmla="*/ 672 w 672"/>
              <a:gd name="T21" fmla="*/ 441 h 576"/>
              <a:gd name="T22" fmla="*/ 672 w 672"/>
              <a:gd name="T23" fmla="*/ 39 h 576"/>
              <a:gd name="T24" fmla="*/ 634 w 672"/>
              <a:gd name="T25" fmla="*/ 0 h 576"/>
              <a:gd name="T26" fmla="*/ 632 w 672"/>
              <a:gd name="T27" fmla="*/ 439 h 576"/>
              <a:gd name="T28" fmla="*/ 40 w 672"/>
              <a:gd name="T29" fmla="*/ 439 h 576"/>
              <a:gd name="T30" fmla="*/ 40 w 672"/>
              <a:gd name="T31" fmla="*/ 336 h 576"/>
              <a:gd name="T32" fmla="*/ 632 w 672"/>
              <a:gd name="T33" fmla="*/ 336 h 576"/>
              <a:gd name="T34" fmla="*/ 632 w 672"/>
              <a:gd name="T35" fmla="*/ 439 h 576"/>
              <a:gd name="T36" fmla="*/ 40 w 672"/>
              <a:gd name="T37" fmla="*/ 296 h 576"/>
              <a:gd name="T38" fmla="*/ 40 w 672"/>
              <a:gd name="T39" fmla="*/ 41 h 576"/>
              <a:gd name="T40" fmla="*/ 632 w 672"/>
              <a:gd name="T41" fmla="*/ 41 h 576"/>
              <a:gd name="T42" fmla="*/ 632 w 672"/>
              <a:gd name="T43" fmla="*/ 296 h 576"/>
              <a:gd name="T44" fmla="*/ 40 w 672"/>
              <a:gd name="T45" fmla="*/ 296 h 576"/>
              <a:gd name="T46" fmla="*/ 311 w 672"/>
              <a:gd name="T47" fmla="*/ 363 h 576"/>
              <a:gd name="T48" fmla="*/ 361 w 672"/>
              <a:gd name="T49" fmla="*/ 363 h 576"/>
              <a:gd name="T50" fmla="*/ 361 w 672"/>
              <a:gd name="T51" fmla="*/ 412 h 576"/>
              <a:gd name="T52" fmla="*/ 311 w 672"/>
              <a:gd name="T53" fmla="*/ 412 h 576"/>
              <a:gd name="T54" fmla="*/ 311 w 672"/>
              <a:gd name="T55" fmla="*/ 363 h 576"/>
              <a:gd name="T56" fmla="*/ 241 w 672"/>
              <a:gd name="T57" fmla="*/ 528 h 576"/>
              <a:gd name="T58" fmla="*/ 216 w 672"/>
              <a:gd name="T59" fmla="*/ 552 h 576"/>
              <a:gd name="T60" fmla="*/ 240 w 672"/>
              <a:gd name="T61" fmla="*/ 576 h 576"/>
              <a:gd name="T62" fmla="*/ 432 w 672"/>
              <a:gd name="T63" fmla="*/ 576 h 576"/>
              <a:gd name="T64" fmla="*/ 456 w 672"/>
              <a:gd name="T65" fmla="*/ 552 h 576"/>
              <a:gd name="T66" fmla="*/ 431 w 672"/>
              <a:gd name="T67" fmla="*/ 528 h 576"/>
              <a:gd name="T68" fmla="*/ 241 w 672"/>
              <a:gd name="T69" fmla="*/ 52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2" h="576">
                <a:moveTo>
                  <a:pt x="634" y="0"/>
                </a:moveTo>
                <a:cubicBezTo>
                  <a:pt x="38" y="0"/>
                  <a:pt x="38" y="0"/>
                  <a:pt x="38" y="0"/>
                </a:cubicBezTo>
                <a:cubicBezTo>
                  <a:pt x="17" y="0"/>
                  <a:pt x="0" y="17"/>
                  <a:pt x="0" y="39"/>
                </a:cubicBezTo>
                <a:cubicBezTo>
                  <a:pt x="0" y="441"/>
                  <a:pt x="0" y="441"/>
                  <a:pt x="0" y="441"/>
                </a:cubicBezTo>
                <a:cubicBezTo>
                  <a:pt x="0" y="463"/>
                  <a:pt x="17" y="479"/>
                  <a:pt x="38" y="479"/>
                </a:cubicBezTo>
                <a:cubicBezTo>
                  <a:pt x="312" y="479"/>
                  <a:pt x="312" y="479"/>
                  <a:pt x="312" y="479"/>
                </a:cubicBezTo>
                <a:cubicBezTo>
                  <a:pt x="312" y="529"/>
                  <a:pt x="312" y="529"/>
                  <a:pt x="312" y="529"/>
                </a:cubicBezTo>
                <a:cubicBezTo>
                  <a:pt x="360" y="529"/>
                  <a:pt x="360" y="529"/>
                  <a:pt x="360" y="529"/>
                </a:cubicBezTo>
                <a:cubicBezTo>
                  <a:pt x="360" y="479"/>
                  <a:pt x="360" y="479"/>
                  <a:pt x="360" y="479"/>
                </a:cubicBezTo>
                <a:cubicBezTo>
                  <a:pt x="634" y="479"/>
                  <a:pt x="634" y="479"/>
                  <a:pt x="634" y="479"/>
                </a:cubicBezTo>
                <a:cubicBezTo>
                  <a:pt x="655" y="479"/>
                  <a:pt x="672" y="463"/>
                  <a:pt x="672" y="441"/>
                </a:cubicBezTo>
                <a:cubicBezTo>
                  <a:pt x="672" y="39"/>
                  <a:pt x="672" y="39"/>
                  <a:pt x="672" y="39"/>
                </a:cubicBezTo>
                <a:cubicBezTo>
                  <a:pt x="672" y="17"/>
                  <a:pt x="655" y="0"/>
                  <a:pt x="634" y="0"/>
                </a:cubicBezTo>
                <a:close/>
                <a:moveTo>
                  <a:pt x="632" y="439"/>
                </a:moveTo>
                <a:cubicBezTo>
                  <a:pt x="40" y="439"/>
                  <a:pt x="40" y="439"/>
                  <a:pt x="40" y="439"/>
                </a:cubicBezTo>
                <a:cubicBezTo>
                  <a:pt x="40" y="336"/>
                  <a:pt x="40" y="336"/>
                  <a:pt x="40" y="336"/>
                </a:cubicBezTo>
                <a:cubicBezTo>
                  <a:pt x="632" y="336"/>
                  <a:pt x="632" y="336"/>
                  <a:pt x="632" y="336"/>
                </a:cubicBezTo>
                <a:lnTo>
                  <a:pt x="632" y="439"/>
                </a:lnTo>
                <a:close/>
                <a:moveTo>
                  <a:pt x="40" y="296"/>
                </a:moveTo>
                <a:cubicBezTo>
                  <a:pt x="40" y="41"/>
                  <a:pt x="40" y="41"/>
                  <a:pt x="40" y="41"/>
                </a:cubicBezTo>
                <a:cubicBezTo>
                  <a:pt x="632" y="41"/>
                  <a:pt x="632" y="41"/>
                  <a:pt x="632" y="41"/>
                </a:cubicBezTo>
                <a:cubicBezTo>
                  <a:pt x="632" y="296"/>
                  <a:pt x="632" y="296"/>
                  <a:pt x="632" y="296"/>
                </a:cubicBezTo>
                <a:lnTo>
                  <a:pt x="40" y="296"/>
                </a:lnTo>
                <a:close/>
                <a:moveTo>
                  <a:pt x="311" y="363"/>
                </a:moveTo>
                <a:cubicBezTo>
                  <a:pt x="361" y="363"/>
                  <a:pt x="361" y="363"/>
                  <a:pt x="361" y="363"/>
                </a:cubicBezTo>
                <a:cubicBezTo>
                  <a:pt x="361" y="412"/>
                  <a:pt x="361" y="412"/>
                  <a:pt x="361" y="412"/>
                </a:cubicBezTo>
                <a:cubicBezTo>
                  <a:pt x="311" y="412"/>
                  <a:pt x="311" y="412"/>
                  <a:pt x="311" y="412"/>
                </a:cubicBezTo>
                <a:lnTo>
                  <a:pt x="311" y="363"/>
                </a:lnTo>
                <a:close/>
                <a:moveTo>
                  <a:pt x="241" y="528"/>
                </a:moveTo>
                <a:cubicBezTo>
                  <a:pt x="228" y="528"/>
                  <a:pt x="216" y="539"/>
                  <a:pt x="216" y="552"/>
                </a:cubicBezTo>
                <a:cubicBezTo>
                  <a:pt x="216" y="565"/>
                  <a:pt x="227" y="576"/>
                  <a:pt x="240" y="576"/>
                </a:cubicBezTo>
                <a:cubicBezTo>
                  <a:pt x="432" y="576"/>
                  <a:pt x="432" y="576"/>
                  <a:pt x="432" y="576"/>
                </a:cubicBezTo>
                <a:cubicBezTo>
                  <a:pt x="445" y="576"/>
                  <a:pt x="456" y="565"/>
                  <a:pt x="456" y="552"/>
                </a:cubicBezTo>
                <a:cubicBezTo>
                  <a:pt x="456" y="539"/>
                  <a:pt x="444" y="528"/>
                  <a:pt x="431" y="528"/>
                </a:cubicBezTo>
                <a:lnTo>
                  <a:pt x="241" y="5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050">
              <a:solidFill>
                <a:schemeClr val="bg1"/>
              </a:solidFill>
            </a:endParaRPr>
          </a:p>
        </p:txBody>
      </p:sp>
      <p:sp>
        <p:nvSpPr>
          <p:cNvPr id="132" name="Freeform 5"/>
          <p:cNvSpPr>
            <a:spLocks noEditPoints="1"/>
          </p:cNvSpPr>
          <p:nvPr/>
        </p:nvSpPr>
        <p:spPr bwMode="auto">
          <a:xfrm>
            <a:off x="1340557" y="5883950"/>
            <a:ext cx="297964" cy="258410"/>
          </a:xfrm>
          <a:custGeom>
            <a:avLst/>
            <a:gdLst>
              <a:gd name="T0" fmla="*/ 634 w 672"/>
              <a:gd name="T1" fmla="*/ 0 h 576"/>
              <a:gd name="T2" fmla="*/ 38 w 672"/>
              <a:gd name="T3" fmla="*/ 0 h 576"/>
              <a:gd name="T4" fmla="*/ 0 w 672"/>
              <a:gd name="T5" fmla="*/ 39 h 576"/>
              <a:gd name="T6" fmla="*/ 0 w 672"/>
              <a:gd name="T7" fmla="*/ 441 h 576"/>
              <a:gd name="T8" fmla="*/ 38 w 672"/>
              <a:gd name="T9" fmla="*/ 479 h 576"/>
              <a:gd name="T10" fmla="*/ 312 w 672"/>
              <a:gd name="T11" fmla="*/ 479 h 576"/>
              <a:gd name="T12" fmla="*/ 312 w 672"/>
              <a:gd name="T13" fmla="*/ 529 h 576"/>
              <a:gd name="T14" fmla="*/ 360 w 672"/>
              <a:gd name="T15" fmla="*/ 529 h 576"/>
              <a:gd name="T16" fmla="*/ 360 w 672"/>
              <a:gd name="T17" fmla="*/ 479 h 576"/>
              <a:gd name="T18" fmla="*/ 634 w 672"/>
              <a:gd name="T19" fmla="*/ 479 h 576"/>
              <a:gd name="T20" fmla="*/ 672 w 672"/>
              <a:gd name="T21" fmla="*/ 441 h 576"/>
              <a:gd name="T22" fmla="*/ 672 w 672"/>
              <a:gd name="T23" fmla="*/ 39 h 576"/>
              <a:gd name="T24" fmla="*/ 634 w 672"/>
              <a:gd name="T25" fmla="*/ 0 h 576"/>
              <a:gd name="T26" fmla="*/ 632 w 672"/>
              <a:gd name="T27" fmla="*/ 439 h 576"/>
              <a:gd name="T28" fmla="*/ 40 w 672"/>
              <a:gd name="T29" fmla="*/ 439 h 576"/>
              <a:gd name="T30" fmla="*/ 40 w 672"/>
              <a:gd name="T31" fmla="*/ 336 h 576"/>
              <a:gd name="T32" fmla="*/ 632 w 672"/>
              <a:gd name="T33" fmla="*/ 336 h 576"/>
              <a:gd name="T34" fmla="*/ 632 w 672"/>
              <a:gd name="T35" fmla="*/ 439 h 576"/>
              <a:gd name="T36" fmla="*/ 40 w 672"/>
              <a:gd name="T37" fmla="*/ 296 h 576"/>
              <a:gd name="T38" fmla="*/ 40 w 672"/>
              <a:gd name="T39" fmla="*/ 41 h 576"/>
              <a:gd name="T40" fmla="*/ 632 w 672"/>
              <a:gd name="T41" fmla="*/ 41 h 576"/>
              <a:gd name="T42" fmla="*/ 632 w 672"/>
              <a:gd name="T43" fmla="*/ 296 h 576"/>
              <a:gd name="T44" fmla="*/ 40 w 672"/>
              <a:gd name="T45" fmla="*/ 296 h 576"/>
              <a:gd name="T46" fmla="*/ 311 w 672"/>
              <a:gd name="T47" fmla="*/ 363 h 576"/>
              <a:gd name="T48" fmla="*/ 361 w 672"/>
              <a:gd name="T49" fmla="*/ 363 h 576"/>
              <a:gd name="T50" fmla="*/ 361 w 672"/>
              <a:gd name="T51" fmla="*/ 412 h 576"/>
              <a:gd name="T52" fmla="*/ 311 w 672"/>
              <a:gd name="T53" fmla="*/ 412 h 576"/>
              <a:gd name="T54" fmla="*/ 311 w 672"/>
              <a:gd name="T55" fmla="*/ 363 h 576"/>
              <a:gd name="T56" fmla="*/ 241 w 672"/>
              <a:gd name="T57" fmla="*/ 528 h 576"/>
              <a:gd name="T58" fmla="*/ 216 w 672"/>
              <a:gd name="T59" fmla="*/ 552 h 576"/>
              <a:gd name="T60" fmla="*/ 240 w 672"/>
              <a:gd name="T61" fmla="*/ 576 h 576"/>
              <a:gd name="T62" fmla="*/ 432 w 672"/>
              <a:gd name="T63" fmla="*/ 576 h 576"/>
              <a:gd name="T64" fmla="*/ 456 w 672"/>
              <a:gd name="T65" fmla="*/ 552 h 576"/>
              <a:gd name="T66" fmla="*/ 431 w 672"/>
              <a:gd name="T67" fmla="*/ 528 h 576"/>
              <a:gd name="T68" fmla="*/ 241 w 672"/>
              <a:gd name="T69" fmla="*/ 52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2" h="576">
                <a:moveTo>
                  <a:pt x="634" y="0"/>
                </a:moveTo>
                <a:cubicBezTo>
                  <a:pt x="38" y="0"/>
                  <a:pt x="38" y="0"/>
                  <a:pt x="38" y="0"/>
                </a:cubicBezTo>
                <a:cubicBezTo>
                  <a:pt x="17" y="0"/>
                  <a:pt x="0" y="17"/>
                  <a:pt x="0" y="39"/>
                </a:cubicBezTo>
                <a:cubicBezTo>
                  <a:pt x="0" y="441"/>
                  <a:pt x="0" y="441"/>
                  <a:pt x="0" y="441"/>
                </a:cubicBezTo>
                <a:cubicBezTo>
                  <a:pt x="0" y="463"/>
                  <a:pt x="17" y="479"/>
                  <a:pt x="38" y="479"/>
                </a:cubicBezTo>
                <a:cubicBezTo>
                  <a:pt x="312" y="479"/>
                  <a:pt x="312" y="479"/>
                  <a:pt x="312" y="479"/>
                </a:cubicBezTo>
                <a:cubicBezTo>
                  <a:pt x="312" y="529"/>
                  <a:pt x="312" y="529"/>
                  <a:pt x="312" y="529"/>
                </a:cubicBezTo>
                <a:cubicBezTo>
                  <a:pt x="360" y="529"/>
                  <a:pt x="360" y="529"/>
                  <a:pt x="360" y="529"/>
                </a:cubicBezTo>
                <a:cubicBezTo>
                  <a:pt x="360" y="479"/>
                  <a:pt x="360" y="479"/>
                  <a:pt x="360" y="479"/>
                </a:cubicBezTo>
                <a:cubicBezTo>
                  <a:pt x="634" y="479"/>
                  <a:pt x="634" y="479"/>
                  <a:pt x="634" y="479"/>
                </a:cubicBezTo>
                <a:cubicBezTo>
                  <a:pt x="655" y="479"/>
                  <a:pt x="672" y="463"/>
                  <a:pt x="672" y="441"/>
                </a:cubicBezTo>
                <a:cubicBezTo>
                  <a:pt x="672" y="39"/>
                  <a:pt x="672" y="39"/>
                  <a:pt x="672" y="39"/>
                </a:cubicBezTo>
                <a:cubicBezTo>
                  <a:pt x="672" y="17"/>
                  <a:pt x="655" y="0"/>
                  <a:pt x="634" y="0"/>
                </a:cubicBezTo>
                <a:close/>
                <a:moveTo>
                  <a:pt x="632" y="439"/>
                </a:moveTo>
                <a:cubicBezTo>
                  <a:pt x="40" y="439"/>
                  <a:pt x="40" y="439"/>
                  <a:pt x="40" y="439"/>
                </a:cubicBezTo>
                <a:cubicBezTo>
                  <a:pt x="40" y="336"/>
                  <a:pt x="40" y="336"/>
                  <a:pt x="40" y="336"/>
                </a:cubicBezTo>
                <a:cubicBezTo>
                  <a:pt x="632" y="336"/>
                  <a:pt x="632" y="336"/>
                  <a:pt x="632" y="336"/>
                </a:cubicBezTo>
                <a:lnTo>
                  <a:pt x="632" y="439"/>
                </a:lnTo>
                <a:close/>
                <a:moveTo>
                  <a:pt x="40" y="296"/>
                </a:moveTo>
                <a:cubicBezTo>
                  <a:pt x="40" y="41"/>
                  <a:pt x="40" y="41"/>
                  <a:pt x="40" y="41"/>
                </a:cubicBezTo>
                <a:cubicBezTo>
                  <a:pt x="632" y="41"/>
                  <a:pt x="632" y="41"/>
                  <a:pt x="632" y="41"/>
                </a:cubicBezTo>
                <a:cubicBezTo>
                  <a:pt x="632" y="296"/>
                  <a:pt x="632" y="296"/>
                  <a:pt x="632" y="296"/>
                </a:cubicBezTo>
                <a:lnTo>
                  <a:pt x="40" y="296"/>
                </a:lnTo>
                <a:close/>
                <a:moveTo>
                  <a:pt x="311" y="363"/>
                </a:moveTo>
                <a:cubicBezTo>
                  <a:pt x="361" y="363"/>
                  <a:pt x="361" y="363"/>
                  <a:pt x="361" y="363"/>
                </a:cubicBezTo>
                <a:cubicBezTo>
                  <a:pt x="361" y="412"/>
                  <a:pt x="361" y="412"/>
                  <a:pt x="361" y="412"/>
                </a:cubicBezTo>
                <a:cubicBezTo>
                  <a:pt x="311" y="412"/>
                  <a:pt x="311" y="412"/>
                  <a:pt x="311" y="412"/>
                </a:cubicBezTo>
                <a:lnTo>
                  <a:pt x="311" y="363"/>
                </a:lnTo>
                <a:close/>
                <a:moveTo>
                  <a:pt x="241" y="528"/>
                </a:moveTo>
                <a:cubicBezTo>
                  <a:pt x="228" y="528"/>
                  <a:pt x="216" y="539"/>
                  <a:pt x="216" y="552"/>
                </a:cubicBezTo>
                <a:cubicBezTo>
                  <a:pt x="216" y="565"/>
                  <a:pt x="227" y="576"/>
                  <a:pt x="240" y="576"/>
                </a:cubicBezTo>
                <a:cubicBezTo>
                  <a:pt x="432" y="576"/>
                  <a:pt x="432" y="576"/>
                  <a:pt x="432" y="576"/>
                </a:cubicBezTo>
                <a:cubicBezTo>
                  <a:pt x="445" y="576"/>
                  <a:pt x="456" y="565"/>
                  <a:pt x="456" y="552"/>
                </a:cubicBezTo>
                <a:cubicBezTo>
                  <a:pt x="456" y="539"/>
                  <a:pt x="444" y="528"/>
                  <a:pt x="431" y="528"/>
                </a:cubicBezTo>
                <a:lnTo>
                  <a:pt x="241" y="5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050">
              <a:solidFill>
                <a:schemeClr val="bg1"/>
              </a:solidFill>
            </a:endParaRPr>
          </a:p>
        </p:txBody>
      </p:sp>
      <p:sp>
        <p:nvSpPr>
          <p:cNvPr id="130" name="Freeform 5"/>
          <p:cNvSpPr>
            <a:spLocks noEditPoints="1"/>
          </p:cNvSpPr>
          <p:nvPr/>
        </p:nvSpPr>
        <p:spPr bwMode="auto">
          <a:xfrm>
            <a:off x="3117125" y="5883950"/>
            <a:ext cx="297964" cy="258410"/>
          </a:xfrm>
          <a:custGeom>
            <a:avLst/>
            <a:gdLst>
              <a:gd name="T0" fmla="*/ 634 w 672"/>
              <a:gd name="T1" fmla="*/ 0 h 576"/>
              <a:gd name="T2" fmla="*/ 38 w 672"/>
              <a:gd name="T3" fmla="*/ 0 h 576"/>
              <a:gd name="T4" fmla="*/ 0 w 672"/>
              <a:gd name="T5" fmla="*/ 39 h 576"/>
              <a:gd name="T6" fmla="*/ 0 w 672"/>
              <a:gd name="T7" fmla="*/ 441 h 576"/>
              <a:gd name="T8" fmla="*/ 38 w 672"/>
              <a:gd name="T9" fmla="*/ 479 h 576"/>
              <a:gd name="T10" fmla="*/ 312 w 672"/>
              <a:gd name="T11" fmla="*/ 479 h 576"/>
              <a:gd name="T12" fmla="*/ 312 w 672"/>
              <a:gd name="T13" fmla="*/ 529 h 576"/>
              <a:gd name="T14" fmla="*/ 360 w 672"/>
              <a:gd name="T15" fmla="*/ 529 h 576"/>
              <a:gd name="T16" fmla="*/ 360 w 672"/>
              <a:gd name="T17" fmla="*/ 479 h 576"/>
              <a:gd name="T18" fmla="*/ 634 w 672"/>
              <a:gd name="T19" fmla="*/ 479 h 576"/>
              <a:gd name="T20" fmla="*/ 672 w 672"/>
              <a:gd name="T21" fmla="*/ 441 h 576"/>
              <a:gd name="T22" fmla="*/ 672 w 672"/>
              <a:gd name="T23" fmla="*/ 39 h 576"/>
              <a:gd name="T24" fmla="*/ 634 w 672"/>
              <a:gd name="T25" fmla="*/ 0 h 576"/>
              <a:gd name="T26" fmla="*/ 632 w 672"/>
              <a:gd name="T27" fmla="*/ 439 h 576"/>
              <a:gd name="T28" fmla="*/ 40 w 672"/>
              <a:gd name="T29" fmla="*/ 439 h 576"/>
              <a:gd name="T30" fmla="*/ 40 w 672"/>
              <a:gd name="T31" fmla="*/ 336 h 576"/>
              <a:gd name="T32" fmla="*/ 632 w 672"/>
              <a:gd name="T33" fmla="*/ 336 h 576"/>
              <a:gd name="T34" fmla="*/ 632 w 672"/>
              <a:gd name="T35" fmla="*/ 439 h 576"/>
              <a:gd name="T36" fmla="*/ 40 w 672"/>
              <a:gd name="T37" fmla="*/ 296 h 576"/>
              <a:gd name="T38" fmla="*/ 40 w 672"/>
              <a:gd name="T39" fmla="*/ 41 h 576"/>
              <a:gd name="T40" fmla="*/ 632 w 672"/>
              <a:gd name="T41" fmla="*/ 41 h 576"/>
              <a:gd name="T42" fmla="*/ 632 w 672"/>
              <a:gd name="T43" fmla="*/ 296 h 576"/>
              <a:gd name="T44" fmla="*/ 40 w 672"/>
              <a:gd name="T45" fmla="*/ 296 h 576"/>
              <a:gd name="T46" fmla="*/ 311 w 672"/>
              <a:gd name="T47" fmla="*/ 363 h 576"/>
              <a:gd name="T48" fmla="*/ 361 w 672"/>
              <a:gd name="T49" fmla="*/ 363 h 576"/>
              <a:gd name="T50" fmla="*/ 361 w 672"/>
              <a:gd name="T51" fmla="*/ 412 h 576"/>
              <a:gd name="T52" fmla="*/ 311 w 672"/>
              <a:gd name="T53" fmla="*/ 412 h 576"/>
              <a:gd name="T54" fmla="*/ 311 w 672"/>
              <a:gd name="T55" fmla="*/ 363 h 576"/>
              <a:gd name="T56" fmla="*/ 241 w 672"/>
              <a:gd name="T57" fmla="*/ 528 h 576"/>
              <a:gd name="T58" fmla="*/ 216 w 672"/>
              <a:gd name="T59" fmla="*/ 552 h 576"/>
              <a:gd name="T60" fmla="*/ 240 w 672"/>
              <a:gd name="T61" fmla="*/ 576 h 576"/>
              <a:gd name="T62" fmla="*/ 432 w 672"/>
              <a:gd name="T63" fmla="*/ 576 h 576"/>
              <a:gd name="T64" fmla="*/ 456 w 672"/>
              <a:gd name="T65" fmla="*/ 552 h 576"/>
              <a:gd name="T66" fmla="*/ 431 w 672"/>
              <a:gd name="T67" fmla="*/ 528 h 576"/>
              <a:gd name="T68" fmla="*/ 241 w 672"/>
              <a:gd name="T69" fmla="*/ 52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2" h="576">
                <a:moveTo>
                  <a:pt x="634" y="0"/>
                </a:moveTo>
                <a:cubicBezTo>
                  <a:pt x="38" y="0"/>
                  <a:pt x="38" y="0"/>
                  <a:pt x="38" y="0"/>
                </a:cubicBezTo>
                <a:cubicBezTo>
                  <a:pt x="17" y="0"/>
                  <a:pt x="0" y="17"/>
                  <a:pt x="0" y="39"/>
                </a:cubicBezTo>
                <a:cubicBezTo>
                  <a:pt x="0" y="441"/>
                  <a:pt x="0" y="441"/>
                  <a:pt x="0" y="441"/>
                </a:cubicBezTo>
                <a:cubicBezTo>
                  <a:pt x="0" y="463"/>
                  <a:pt x="17" y="479"/>
                  <a:pt x="38" y="479"/>
                </a:cubicBezTo>
                <a:cubicBezTo>
                  <a:pt x="312" y="479"/>
                  <a:pt x="312" y="479"/>
                  <a:pt x="312" y="479"/>
                </a:cubicBezTo>
                <a:cubicBezTo>
                  <a:pt x="312" y="529"/>
                  <a:pt x="312" y="529"/>
                  <a:pt x="312" y="529"/>
                </a:cubicBezTo>
                <a:cubicBezTo>
                  <a:pt x="360" y="529"/>
                  <a:pt x="360" y="529"/>
                  <a:pt x="360" y="529"/>
                </a:cubicBezTo>
                <a:cubicBezTo>
                  <a:pt x="360" y="479"/>
                  <a:pt x="360" y="479"/>
                  <a:pt x="360" y="479"/>
                </a:cubicBezTo>
                <a:cubicBezTo>
                  <a:pt x="634" y="479"/>
                  <a:pt x="634" y="479"/>
                  <a:pt x="634" y="479"/>
                </a:cubicBezTo>
                <a:cubicBezTo>
                  <a:pt x="655" y="479"/>
                  <a:pt x="672" y="463"/>
                  <a:pt x="672" y="441"/>
                </a:cubicBezTo>
                <a:cubicBezTo>
                  <a:pt x="672" y="39"/>
                  <a:pt x="672" y="39"/>
                  <a:pt x="672" y="39"/>
                </a:cubicBezTo>
                <a:cubicBezTo>
                  <a:pt x="672" y="17"/>
                  <a:pt x="655" y="0"/>
                  <a:pt x="634" y="0"/>
                </a:cubicBezTo>
                <a:close/>
                <a:moveTo>
                  <a:pt x="632" y="439"/>
                </a:moveTo>
                <a:cubicBezTo>
                  <a:pt x="40" y="439"/>
                  <a:pt x="40" y="439"/>
                  <a:pt x="40" y="439"/>
                </a:cubicBezTo>
                <a:cubicBezTo>
                  <a:pt x="40" y="336"/>
                  <a:pt x="40" y="336"/>
                  <a:pt x="40" y="336"/>
                </a:cubicBezTo>
                <a:cubicBezTo>
                  <a:pt x="632" y="336"/>
                  <a:pt x="632" y="336"/>
                  <a:pt x="632" y="336"/>
                </a:cubicBezTo>
                <a:lnTo>
                  <a:pt x="632" y="439"/>
                </a:lnTo>
                <a:close/>
                <a:moveTo>
                  <a:pt x="40" y="296"/>
                </a:moveTo>
                <a:cubicBezTo>
                  <a:pt x="40" y="41"/>
                  <a:pt x="40" y="41"/>
                  <a:pt x="40" y="41"/>
                </a:cubicBezTo>
                <a:cubicBezTo>
                  <a:pt x="632" y="41"/>
                  <a:pt x="632" y="41"/>
                  <a:pt x="632" y="41"/>
                </a:cubicBezTo>
                <a:cubicBezTo>
                  <a:pt x="632" y="296"/>
                  <a:pt x="632" y="296"/>
                  <a:pt x="632" y="296"/>
                </a:cubicBezTo>
                <a:lnTo>
                  <a:pt x="40" y="296"/>
                </a:lnTo>
                <a:close/>
                <a:moveTo>
                  <a:pt x="311" y="363"/>
                </a:moveTo>
                <a:cubicBezTo>
                  <a:pt x="361" y="363"/>
                  <a:pt x="361" y="363"/>
                  <a:pt x="361" y="363"/>
                </a:cubicBezTo>
                <a:cubicBezTo>
                  <a:pt x="361" y="412"/>
                  <a:pt x="361" y="412"/>
                  <a:pt x="361" y="412"/>
                </a:cubicBezTo>
                <a:cubicBezTo>
                  <a:pt x="311" y="412"/>
                  <a:pt x="311" y="412"/>
                  <a:pt x="311" y="412"/>
                </a:cubicBezTo>
                <a:lnTo>
                  <a:pt x="311" y="363"/>
                </a:lnTo>
                <a:close/>
                <a:moveTo>
                  <a:pt x="241" y="528"/>
                </a:moveTo>
                <a:cubicBezTo>
                  <a:pt x="228" y="528"/>
                  <a:pt x="216" y="539"/>
                  <a:pt x="216" y="552"/>
                </a:cubicBezTo>
                <a:cubicBezTo>
                  <a:pt x="216" y="565"/>
                  <a:pt x="227" y="576"/>
                  <a:pt x="240" y="576"/>
                </a:cubicBezTo>
                <a:cubicBezTo>
                  <a:pt x="432" y="576"/>
                  <a:pt x="432" y="576"/>
                  <a:pt x="432" y="576"/>
                </a:cubicBezTo>
                <a:cubicBezTo>
                  <a:pt x="445" y="576"/>
                  <a:pt x="456" y="565"/>
                  <a:pt x="456" y="552"/>
                </a:cubicBezTo>
                <a:cubicBezTo>
                  <a:pt x="456" y="539"/>
                  <a:pt x="444" y="528"/>
                  <a:pt x="431" y="528"/>
                </a:cubicBezTo>
                <a:lnTo>
                  <a:pt x="241" y="5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050">
              <a:solidFill>
                <a:schemeClr val="bg1"/>
              </a:solidFill>
            </a:endParaRPr>
          </a:p>
        </p:txBody>
      </p:sp>
      <p:sp>
        <p:nvSpPr>
          <p:cNvPr id="128" name="Freeform 5"/>
          <p:cNvSpPr>
            <a:spLocks noEditPoints="1"/>
          </p:cNvSpPr>
          <p:nvPr/>
        </p:nvSpPr>
        <p:spPr bwMode="auto">
          <a:xfrm>
            <a:off x="3895951" y="5883950"/>
            <a:ext cx="297964" cy="258410"/>
          </a:xfrm>
          <a:custGeom>
            <a:avLst/>
            <a:gdLst>
              <a:gd name="T0" fmla="*/ 634 w 672"/>
              <a:gd name="T1" fmla="*/ 0 h 576"/>
              <a:gd name="T2" fmla="*/ 38 w 672"/>
              <a:gd name="T3" fmla="*/ 0 h 576"/>
              <a:gd name="T4" fmla="*/ 0 w 672"/>
              <a:gd name="T5" fmla="*/ 39 h 576"/>
              <a:gd name="T6" fmla="*/ 0 w 672"/>
              <a:gd name="T7" fmla="*/ 441 h 576"/>
              <a:gd name="T8" fmla="*/ 38 w 672"/>
              <a:gd name="T9" fmla="*/ 479 h 576"/>
              <a:gd name="T10" fmla="*/ 312 w 672"/>
              <a:gd name="T11" fmla="*/ 479 h 576"/>
              <a:gd name="T12" fmla="*/ 312 w 672"/>
              <a:gd name="T13" fmla="*/ 529 h 576"/>
              <a:gd name="T14" fmla="*/ 360 w 672"/>
              <a:gd name="T15" fmla="*/ 529 h 576"/>
              <a:gd name="T16" fmla="*/ 360 w 672"/>
              <a:gd name="T17" fmla="*/ 479 h 576"/>
              <a:gd name="T18" fmla="*/ 634 w 672"/>
              <a:gd name="T19" fmla="*/ 479 h 576"/>
              <a:gd name="T20" fmla="*/ 672 w 672"/>
              <a:gd name="T21" fmla="*/ 441 h 576"/>
              <a:gd name="T22" fmla="*/ 672 w 672"/>
              <a:gd name="T23" fmla="*/ 39 h 576"/>
              <a:gd name="T24" fmla="*/ 634 w 672"/>
              <a:gd name="T25" fmla="*/ 0 h 576"/>
              <a:gd name="T26" fmla="*/ 632 w 672"/>
              <a:gd name="T27" fmla="*/ 439 h 576"/>
              <a:gd name="T28" fmla="*/ 40 w 672"/>
              <a:gd name="T29" fmla="*/ 439 h 576"/>
              <a:gd name="T30" fmla="*/ 40 w 672"/>
              <a:gd name="T31" fmla="*/ 336 h 576"/>
              <a:gd name="T32" fmla="*/ 632 w 672"/>
              <a:gd name="T33" fmla="*/ 336 h 576"/>
              <a:gd name="T34" fmla="*/ 632 w 672"/>
              <a:gd name="T35" fmla="*/ 439 h 576"/>
              <a:gd name="T36" fmla="*/ 40 w 672"/>
              <a:gd name="T37" fmla="*/ 296 h 576"/>
              <a:gd name="T38" fmla="*/ 40 w 672"/>
              <a:gd name="T39" fmla="*/ 41 h 576"/>
              <a:gd name="T40" fmla="*/ 632 w 672"/>
              <a:gd name="T41" fmla="*/ 41 h 576"/>
              <a:gd name="T42" fmla="*/ 632 w 672"/>
              <a:gd name="T43" fmla="*/ 296 h 576"/>
              <a:gd name="T44" fmla="*/ 40 w 672"/>
              <a:gd name="T45" fmla="*/ 296 h 576"/>
              <a:gd name="T46" fmla="*/ 311 w 672"/>
              <a:gd name="T47" fmla="*/ 363 h 576"/>
              <a:gd name="T48" fmla="*/ 361 w 672"/>
              <a:gd name="T49" fmla="*/ 363 h 576"/>
              <a:gd name="T50" fmla="*/ 361 w 672"/>
              <a:gd name="T51" fmla="*/ 412 h 576"/>
              <a:gd name="T52" fmla="*/ 311 w 672"/>
              <a:gd name="T53" fmla="*/ 412 h 576"/>
              <a:gd name="T54" fmla="*/ 311 w 672"/>
              <a:gd name="T55" fmla="*/ 363 h 576"/>
              <a:gd name="T56" fmla="*/ 241 w 672"/>
              <a:gd name="T57" fmla="*/ 528 h 576"/>
              <a:gd name="T58" fmla="*/ 216 w 672"/>
              <a:gd name="T59" fmla="*/ 552 h 576"/>
              <a:gd name="T60" fmla="*/ 240 w 672"/>
              <a:gd name="T61" fmla="*/ 576 h 576"/>
              <a:gd name="T62" fmla="*/ 432 w 672"/>
              <a:gd name="T63" fmla="*/ 576 h 576"/>
              <a:gd name="T64" fmla="*/ 456 w 672"/>
              <a:gd name="T65" fmla="*/ 552 h 576"/>
              <a:gd name="T66" fmla="*/ 431 w 672"/>
              <a:gd name="T67" fmla="*/ 528 h 576"/>
              <a:gd name="T68" fmla="*/ 241 w 672"/>
              <a:gd name="T69" fmla="*/ 52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2" h="576">
                <a:moveTo>
                  <a:pt x="634" y="0"/>
                </a:moveTo>
                <a:cubicBezTo>
                  <a:pt x="38" y="0"/>
                  <a:pt x="38" y="0"/>
                  <a:pt x="38" y="0"/>
                </a:cubicBezTo>
                <a:cubicBezTo>
                  <a:pt x="17" y="0"/>
                  <a:pt x="0" y="17"/>
                  <a:pt x="0" y="39"/>
                </a:cubicBezTo>
                <a:cubicBezTo>
                  <a:pt x="0" y="441"/>
                  <a:pt x="0" y="441"/>
                  <a:pt x="0" y="441"/>
                </a:cubicBezTo>
                <a:cubicBezTo>
                  <a:pt x="0" y="463"/>
                  <a:pt x="17" y="479"/>
                  <a:pt x="38" y="479"/>
                </a:cubicBezTo>
                <a:cubicBezTo>
                  <a:pt x="312" y="479"/>
                  <a:pt x="312" y="479"/>
                  <a:pt x="312" y="479"/>
                </a:cubicBezTo>
                <a:cubicBezTo>
                  <a:pt x="312" y="529"/>
                  <a:pt x="312" y="529"/>
                  <a:pt x="312" y="529"/>
                </a:cubicBezTo>
                <a:cubicBezTo>
                  <a:pt x="360" y="529"/>
                  <a:pt x="360" y="529"/>
                  <a:pt x="360" y="529"/>
                </a:cubicBezTo>
                <a:cubicBezTo>
                  <a:pt x="360" y="479"/>
                  <a:pt x="360" y="479"/>
                  <a:pt x="360" y="479"/>
                </a:cubicBezTo>
                <a:cubicBezTo>
                  <a:pt x="634" y="479"/>
                  <a:pt x="634" y="479"/>
                  <a:pt x="634" y="479"/>
                </a:cubicBezTo>
                <a:cubicBezTo>
                  <a:pt x="655" y="479"/>
                  <a:pt x="672" y="463"/>
                  <a:pt x="672" y="441"/>
                </a:cubicBezTo>
                <a:cubicBezTo>
                  <a:pt x="672" y="39"/>
                  <a:pt x="672" y="39"/>
                  <a:pt x="672" y="39"/>
                </a:cubicBezTo>
                <a:cubicBezTo>
                  <a:pt x="672" y="17"/>
                  <a:pt x="655" y="0"/>
                  <a:pt x="634" y="0"/>
                </a:cubicBezTo>
                <a:close/>
                <a:moveTo>
                  <a:pt x="632" y="439"/>
                </a:moveTo>
                <a:cubicBezTo>
                  <a:pt x="40" y="439"/>
                  <a:pt x="40" y="439"/>
                  <a:pt x="40" y="439"/>
                </a:cubicBezTo>
                <a:cubicBezTo>
                  <a:pt x="40" y="336"/>
                  <a:pt x="40" y="336"/>
                  <a:pt x="40" y="336"/>
                </a:cubicBezTo>
                <a:cubicBezTo>
                  <a:pt x="632" y="336"/>
                  <a:pt x="632" y="336"/>
                  <a:pt x="632" y="336"/>
                </a:cubicBezTo>
                <a:lnTo>
                  <a:pt x="632" y="439"/>
                </a:lnTo>
                <a:close/>
                <a:moveTo>
                  <a:pt x="40" y="296"/>
                </a:moveTo>
                <a:cubicBezTo>
                  <a:pt x="40" y="41"/>
                  <a:pt x="40" y="41"/>
                  <a:pt x="40" y="41"/>
                </a:cubicBezTo>
                <a:cubicBezTo>
                  <a:pt x="632" y="41"/>
                  <a:pt x="632" y="41"/>
                  <a:pt x="632" y="41"/>
                </a:cubicBezTo>
                <a:cubicBezTo>
                  <a:pt x="632" y="296"/>
                  <a:pt x="632" y="296"/>
                  <a:pt x="632" y="296"/>
                </a:cubicBezTo>
                <a:lnTo>
                  <a:pt x="40" y="296"/>
                </a:lnTo>
                <a:close/>
                <a:moveTo>
                  <a:pt x="311" y="363"/>
                </a:moveTo>
                <a:cubicBezTo>
                  <a:pt x="361" y="363"/>
                  <a:pt x="361" y="363"/>
                  <a:pt x="361" y="363"/>
                </a:cubicBezTo>
                <a:cubicBezTo>
                  <a:pt x="361" y="412"/>
                  <a:pt x="361" y="412"/>
                  <a:pt x="361" y="412"/>
                </a:cubicBezTo>
                <a:cubicBezTo>
                  <a:pt x="311" y="412"/>
                  <a:pt x="311" y="412"/>
                  <a:pt x="311" y="412"/>
                </a:cubicBezTo>
                <a:lnTo>
                  <a:pt x="311" y="363"/>
                </a:lnTo>
                <a:close/>
                <a:moveTo>
                  <a:pt x="241" y="528"/>
                </a:moveTo>
                <a:cubicBezTo>
                  <a:pt x="228" y="528"/>
                  <a:pt x="216" y="539"/>
                  <a:pt x="216" y="552"/>
                </a:cubicBezTo>
                <a:cubicBezTo>
                  <a:pt x="216" y="565"/>
                  <a:pt x="227" y="576"/>
                  <a:pt x="240" y="576"/>
                </a:cubicBezTo>
                <a:cubicBezTo>
                  <a:pt x="432" y="576"/>
                  <a:pt x="432" y="576"/>
                  <a:pt x="432" y="576"/>
                </a:cubicBezTo>
                <a:cubicBezTo>
                  <a:pt x="445" y="576"/>
                  <a:pt x="456" y="565"/>
                  <a:pt x="456" y="552"/>
                </a:cubicBezTo>
                <a:cubicBezTo>
                  <a:pt x="456" y="539"/>
                  <a:pt x="444" y="528"/>
                  <a:pt x="431" y="528"/>
                </a:cubicBezTo>
                <a:lnTo>
                  <a:pt x="241" y="5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050">
              <a:solidFill>
                <a:schemeClr val="bg1"/>
              </a:solidFill>
            </a:endParaRPr>
          </a:p>
        </p:txBody>
      </p:sp>
      <p:sp>
        <p:nvSpPr>
          <p:cNvPr id="126" name="Freeform 5"/>
          <p:cNvSpPr>
            <a:spLocks noEditPoints="1"/>
          </p:cNvSpPr>
          <p:nvPr/>
        </p:nvSpPr>
        <p:spPr bwMode="auto">
          <a:xfrm>
            <a:off x="4743985" y="5885986"/>
            <a:ext cx="297964" cy="258410"/>
          </a:xfrm>
          <a:custGeom>
            <a:avLst/>
            <a:gdLst>
              <a:gd name="T0" fmla="*/ 634 w 672"/>
              <a:gd name="T1" fmla="*/ 0 h 576"/>
              <a:gd name="T2" fmla="*/ 38 w 672"/>
              <a:gd name="T3" fmla="*/ 0 h 576"/>
              <a:gd name="T4" fmla="*/ 0 w 672"/>
              <a:gd name="T5" fmla="*/ 39 h 576"/>
              <a:gd name="T6" fmla="*/ 0 w 672"/>
              <a:gd name="T7" fmla="*/ 441 h 576"/>
              <a:gd name="T8" fmla="*/ 38 w 672"/>
              <a:gd name="T9" fmla="*/ 479 h 576"/>
              <a:gd name="T10" fmla="*/ 312 w 672"/>
              <a:gd name="T11" fmla="*/ 479 h 576"/>
              <a:gd name="T12" fmla="*/ 312 w 672"/>
              <a:gd name="T13" fmla="*/ 529 h 576"/>
              <a:gd name="T14" fmla="*/ 360 w 672"/>
              <a:gd name="T15" fmla="*/ 529 h 576"/>
              <a:gd name="T16" fmla="*/ 360 w 672"/>
              <a:gd name="T17" fmla="*/ 479 h 576"/>
              <a:gd name="T18" fmla="*/ 634 w 672"/>
              <a:gd name="T19" fmla="*/ 479 h 576"/>
              <a:gd name="T20" fmla="*/ 672 w 672"/>
              <a:gd name="T21" fmla="*/ 441 h 576"/>
              <a:gd name="T22" fmla="*/ 672 w 672"/>
              <a:gd name="T23" fmla="*/ 39 h 576"/>
              <a:gd name="T24" fmla="*/ 634 w 672"/>
              <a:gd name="T25" fmla="*/ 0 h 576"/>
              <a:gd name="T26" fmla="*/ 632 w 672"/>
              <a:gd name="T27" fmla="*/ 439 h 576"/>
              <a:gd name="T28" fmla="*/ 40 w 672"/>
              <a:gd name="T29" fmla="*/ 439 h 576"/>
              <a:gd name="T30" fmla="*/ 40 w 672"/>
              <a:gd name="T31" fmla="*/ 336 h 576"/>
              <a:gd name="T32" fmla="*/ 632 w 672"/>
              <a:gd name="T33" fmla="*/ 336 h 576"/>
              <a:gd name="T34" fmla="*/ 632 w 672"/>
              <a:gd name="T35" fmla="*/ 439 h 576"/>
              <a:gd name="T36" fmla="*/ 40 w 672"/>
              <a:gd name="T37" fmla="*/ 296 h 576"/>
              <a:gd name="T38" fmla="*/ 40 w 672"/>
              <a:gd name="T39" fmla="*/ 41 h 576"/>
              <a:gd name="T40" fmla="*/ 632 w 672"/>
              <a:gd name="T41" fmla="*/ 41 h 576"/>
              <a:gd name="T42" fmla="*/ 632 w 672"/>
              <a:gd name="T43" fmla="*/ 296 h 576"/>
              <a:gd name="T44" fmla="*/ 40 w 672"/>
              <a:gd name="T45" fmla="*/ 296 h 576"/>
              <a:gd name="T46" fmla="*/ 311 w 672"/>
              <a:gd name="T47" fmla="*/ 363 h 576"/>
              <a:gd name="T48" fmla="*/ 361 w 672"/>
              <a:gd name="T49" fmla="*/ 363 h 576"/>
              <a:gd name="T50" fmla="*/ 361 w 672"/>
              <a:gd name="T51" fmla="*/ 412 h 576"/>
              <a:gd name="T52" fmla="*/ 311 w 672"/>
              <a:gd name="T53" fmla="*/ 412 h 576"/>
              <a:gd name="T54" fmla="*/ 311 w 672"/>
              <a:gd name="T55" fmla="*/ 363 h 576"/>
              <a:gd name="T56" fmla="*/ 241 w 672"/>
              <a:gd name="T57" fmla="*/ 528 h 576"/>
              <a:gd name="T58" fmla="*/ 216 w 672"/>
              <a:gd name="T59" fmla="*/ 552 h 576"/>
              <a:gd name="T60" fmla="*/ 240 w 672"/>
              <a:gd name="T61" fmla="*/ 576 h 576"/>
              <a:gd name="T62" fmla="*/ 432 w 672"/>
              <a:gd name="T63" fmla="*/ 576 h 576"/>
              <a:gd name="T64" fmla="*/ 456 w 672"/>
              <a:gd name="T65" fmla="*/ 552 h 576"/>
              <a:gd name="T66" fmla="*/ 431 w 672"/>
              <a:gd name="T67" fmla="*/ 528 h 576"/>
              <a:gd name="T68" fmla="*/ 241 w 672"/>
              <a:gd name="T69" fmla="*/ 528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2" h="576">
                <a:moveTo>
                  <a:pt x="634" y="0"/>
                </a:moveTo>
                <a:cubicBezTo>
                  <a:pt x="38" y="0"/>
                  <a:pt x="38" y="0"/>
                  <a:pt x="38" y="0"/>
                </a:cubicBezTo>
                <a:cubicBezTo>
                  <a:pt x="17" y="0"/>
                  <a:pt x="0" y="17"/>
                  <a:pt x="0" y="39"/>
                </a:cubicBezTo>
                <a:cubicBezTo>
                  <a:pt x="0" y="441"/>
                  <a:pt x="0" y="441"/>
                  <a:pt x="0" y="441"/>
                </a:cubicBezTo>
                <a:cubicBezTo>
                  <a:pt x="0" y="463"/>
                  <a:pt x="17" y="479"/>
                  <a:pt x="38" y="479"/>
                </a:cubicBezTo>
                <a:cubicBezTo>
                  <a:pt x="312" y="479"/>
                  <a:pt x="312" y="479"/>
                  <a:pt x="312" y="479"/>
                </a:cubicBezTo>
                <a:cubicBezTo>
                  <a:pt x="312" y="529"/>
                  <a:pt x="312" y="529"/>
                  <a:pt x="312" y="529"/>
                </a:cubicBezTo>
                <a:cubicBezTo>
                  <a:pt x="360" y="529"/>
                  <a:pt x="360" y="529"/>
                  <a:pt x="360" y="529"/>
                </a:cubicBezTo>
                <a:cubicBezTo>
                  <a:pt x="360" y="479"/>
                  <a:pt x="360" y="479"/>
                  <a:pt x="360" y="479"/>
                </a:cubicBezTo>
                <a:cubicBezTo>
                  <a:pt x="634" y="479"/>
                  <a:pt x="634" y="479"/>
                  <a:pt x="634" y="479"/>
                </a:cubicBezTo>
                <a:cubicBezTo>
                  <a:pt x="655" y="479"/>
                  <a:pt x="672" y="463"/>
                  <a:pt x="672" y="441"/>
                </a:cubicBezTo>
                <a:cubicBezTo>
                  <a:pt x="672" y="39"/>
                  <a:pt x="672" y="39"/>
                  <a:pt x="672" y="39"/>
                </a:cubicBezTo>
                <a:cubicBezTo>
                  <a:pt x="672" y="17"/>
                  <a:pt x="655" y="0"/>
                  <a:pt x="634" y="0"/>
                </a:cubicBezTo>
                <a:close/>
                <a:moveTo>
                  <a:pt x="632" y="439"/>
                </a:moveTo>
                <a:cubicBezTo>
                  <a:pt x="40" y="439"/>
                  <a:pt x="40" y="439"/>
                  <a:pt x="40" y="439"/>
                </a:cubicBezTo>
                <a:cubicBezTo>
                  <a:pt x="40" y="336"/>
                  <a:pt x="40" y="336"/>
                  <a:pt x="40" y="336"/>
                </a:cubicBezTo>
                <a:cubicBezTo>
                  <a:pt x="632" y="336"/>
                  <a:pt x="632" y="336"/>
                  <a:pt x="632" y="336"/>
                </a:cubicBezTo>
                <a:lnTo>
                  <a:pt x="632" y="439"/>
                </a:lnTo>
                <a:close/>
                <a:moveTo>
                  <a:pt x="40" y="296"/>
                </a:moveTo>
                <a:cubicBezTo>
                  <a:pt x="40" y="41"/>
                  <a:pt x="40" y="41"/>
                  <a:pt x="40" y="41"/>
                </a:cubicBezTo>
                <a:cubicBezTo>
                  <a:pt x="632" y="41"/>
                  <a:pt x="632" y="41"/>
                  <a:pt x="632" y="41"/>
                </a:cubicBezTo>
                <a:cubicBezTo>
                  <a:pt x="632" y="296"/>
                  <a:pt x="632" y="296"/>
                  <a:pt x="632" y="296"/>
                </a:cubicBezTo>
                <a:lnTo>
                  <a:pt x="40" y="296"/>
                </a:lnTo>
                <a:close/>
                <a:moveTo>
                  <a:pt x="311" y="363"/>
                </a:moveTo>
                <a:cubicBezTo>
                  <a:pt x="361" y="363"/>
                  <a:pt x="361" y="363"/>
                  <a:pt x="361" y="363"/>
                </a:cubicBezTo>
                <a:cubicBezTo>
                  <a:pt x="361" y="412"/>
                  <a:pt x="361" y="412"/>
                  <a:pt x="361" y="412"/>
                </a:cubicBezTo>
                <a:cubicBezTo>
                  <a:pt x="311" y="412"/>
                  <a:pt x="311" y="412"/>
                  <a:pt x="311" y="412"/>
                </a:cubicBezTo>
                <a:lnTo>
                  <a:pt x="311" y="363"/>
                </a:lnTo>
                <a:close/>
                <a:moveTo>
                  <a:pt x="241" y="528"/>
                </a:moveTo>
                <a:cubicBezTo>
                  <a:pt x="228" y="528"/>
                  <a:pt x="216" y="539"/>
                  <a:pt x="216" y="552"/>
                </a:cubicBezTo>
                <a:cubicBezTo>
                  <a:pt x="216" y="565"/>
                  <a:pt x="227" y="576"/>
                  <a:pt x="240" y="576"/>
                </a:cubicBezTo>
                <a:cubicBezTo>
                  <a:pt x="432" y="576"/>
                  <a:pt x="432" y="576"/>
                  <a:pt x="432" y="576"/>
                </a:cubicBezTo>
                <a:cubicBezTo>
                  <a:pt x="445" y="576"/>
                  <a:pt x="456" y="565"/>
                  <a:pt x="456" y="552"/>
                </a:cubicBezTo>
                <a:cubicBezTo>
                  <a:pt x="456" y="539"/>
                  <a:pt x="444" y="528"/>
                  <a:pt x="431" y="528"/>
                </a:cubicBezTo>
                <a:lnTo>
                  <a:pt x="241" y="5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1050">
              <a:solidFill>
                <a:schemeClr val="bg1"/>
              </a:solidFill>
            </a:endParaRPr>
          </a:p>
        </p:txBody>
      </p:sp>
      <p:grpSp>
        <p:nvGrpSpPr>
          <p:cNvPr id="7" name="组合 6"/>
          <p:cNvGrpSpPr/>
          <p:nvPr/>
        </p:nvGrpSpPr>
        <p:grpSpPr>
          <a:xfrm>
            <a:off x="1301065" y="2725075"/>
            <a:ext cx="2375272" cy="2601604"/>
            <a:chOff x="1301065" y="2725075"/>
            <a:chExt cx="2375272" cy="2601604"/>
          </a:xfrm>
        </p:grpSpPr>
        <p:grpSp>
          <p:nvGrpSpPr>
            <p:cNvPr id="2" name="组合 1"/>
            <p:cNvGrpSpPr/>
            <p:nvPr/>
          </p:nvGrpSpPr>
          <p:grpSpPr>
            <a:xfrm>
              <a:off x="1301065" y="3591375"/>
              <a:ext cx="251079" cy="1092132"/>
              <a:chOff x="1301065" y="3591375"/>
              <a:chExt cx="251079" cy="1092132"/>
            </a:xfrm>
          </p:grpSpPr>
          <p:cxnSp>
            <p:nvCxnSpPr>
              <p:cNvPr id="112" name="直接连接符 111"/>
              <p:cNvCxnSpPr/>
              <p:nvPr/>
            </p:nvCxnSpPr>
            <p:spPr>
              <a:xfrm>
                <a:off x="1426605" y="3826376"/>
                <a:ext cx="0" cy="85713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21" name="等腰三角形 120"/>
              <p:cNvSpPr/>
              <p:nvPr/>
            </p:nvSpPr>
            <p:spPr>
              <a:xfrm>
                <a:off x="1301065" y="3591375"/>
                <a:ext cx="251079" cy="2164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2774657" y="2725075"/>
              <a:ext cx="251079" cy="2601604"/>
              <a:chOff x="2774657" y="2725075"/>
              <a:chExt cx="251079" cy="2601604"/>
            </a:xfrm>
          </p:grpSpPr>
          <p:cxnSp>
            <p:nvCxnSpPr>
              <p:cNvPr id="115" name="直接连接符 114"/>
              <p:cNvCxnSpPr/>
              <p:nvPr/>
            </p:nvCxnSpPr>
            <p:spPr>
              <a:xfrm>
                <a:off x="2892289" y="2940806"/>
                <a:ext cx="0" cy="2385873"/>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22" name="等腰三角形 121"/>
              <p:cNvSpPr/>
              <p:nvPr/>
            </p:nvSpPr>
            <p:spPr>
              <a:xfrm>
                <a:off x="2774657" y="2725075"/>
                <a:ext cx="251079" cy="2164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3425258" y="3297052"/>
              <a:ext cx="251079" cy="1083739"/>
              <a:chOff x="3425258" y="3297052"/>
              <a:chExt cx="251079" cy="1083739"/>
            </a:xfrm>
          </p:grpSpPr>
          <p:cxnSp>
            <p:nvCxnSpPr>
              <p:cNvPr id="111" name="直接连接符 110"/>
              <p:cNvCxnSpPr/>
              <p:nvPr/>
            </p:nvCxnSpPr>
            <p:spPr>
              <a:xfrm>
                <a:off x="3550798" y="3523660"/>
                <a:ext cx="0" cy="85713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23" name="等腰三角形 122"/>
              <p:cNvSpPr/>
              <p:nvPr/>
            </p:nvSpPr>
            <p:spPr>
              <a:xfrm>
                <a:off x="3425258" y="3297052"/>
                <a:ext cx="251079" cy="2164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1889948" y="3063558"/>
              <a:ext cx="251079" cy="2145046"/>
              <a:chOff x="1889948" y="3063558"/>
              <a:chExt cx="251079" cy="2145046"/>
            </a:xfrm>
          </p:grpSpPr>
          <p:cxnSp>
            <p:nvCxnSpPr>
              <p:cNvPr id="114" name="直接连接符 113"/>
              <p:cNvCxnSpPr/>
              <p:nvPr/>
            </p:nvCxnSpPr>
            <p:spPr>
              <a:xfrm>
                <a:off x="2014539" y="3297052"/>
                <a:ext cx="0" cy="1911552"/>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24" name="等腰三角形 123"/>
              <p:cNvSpPr/>
              <p:nvPr/>
            </p:nvSpPr>
            <p:spPr>
              <a:xfrm>
                <a:off x="1889948" y="3063558"/>
                <a:ext cx="251079" cy="2164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3072380" y="3669483"/>
              <a:ext cx="251079" cy="1084121"/>
              <a:chOff x="3072380" y="3669483"/>
              <a:chExt cx="251079" cy="1084121"/>
            </a:xfrm>
          </p:grpSpPr>
          <p:cxnSp>
            <p:nvCxnSpPr>
              <p:cNvPr id="113" name="直接连接符 112"/>
              <p:cNvCxnSpPr/>
              <p:nvPr/>
            </p:nvCxnSpPr>
            <p:spPr>
              <a:xfrm>
                <a:off x="3197920" y="3896473"/>
                <a:ext cx="0" cy="857131"/>
              </a:xfrm>
              <a:prstGeom prst="line">
                <a:avLst/>
              </a:prstGeom>
              <a:ln>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25" name="等腰三角形 124"/>
              <p:cNvSpPr/>
              <p:nvPr/>
            </p:nvSpPr>
            <p:spPr>
              <a:xfrm>
                <a:off x="3072380" y="3669483"/>
                <a:ext cx="251079" cy="2164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27" name="组合 126"/>
          <p:cNvGrpSpPr/>
          <p:nvPr/>
        </p:nvGrpSpPr>
        <p:grpSpPr>
          <a:xfrm>
            <a:off x="-149210" y="100379"/>
            <a:ext cx="4297340" cy="1089516"/>
            <a:chOff x="2625013" y="3147768"/>
            <a:chExt cx="5280452" cy="1338767"/>
          </a:xfrm>
        </p:grpSpPr>
        <p:sp>
          <p:nvSpPr>
            <p:cNvPr id="129" name="Rectangle 5"/>
            <p:cNvSpPr>
              <a:spLocks noChangeArrowheads="1"/>
            </p:cNvSpPr>
            <p:nvPr/>
          </p:nvSpPr>
          <p:spPr bwMode="auto">
            <a:xfrm>
              <a:off x="3557735" y="4348036"/>
              <a:ext cx="2628925"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105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sp>
          <p:nvSpPr>
            <p:cNvPr id="131" name="矩形 130"/>
            <p:cNvSpPr/>
            <p:nvPr/>
          </p:nvSpPr>
          <p:spPr>
            <a:xfrm>
              <a:off x="2625013" y="3147768"/>
              <a:ext cx="5280452" cy="1248019"/>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3200" b="1" cap="none" spc="0" dirty="0">
                  <a:ln/>
                  <a:solidFill>
                    <a:schemeClr val="accent3"/>
                  </a:solidFill>
                  <a:effectLst/>
                  <a:latin typeface="微软雅黑" panose="020B0503020204020204" pitchFamily="34" charset="-122"/>
                  <a:ea typeface="微软雅黑" panose="020B0503020204020204" pitchFamily="34" charset="-122"/>
                </a:rPr>
                <a:t>      </a:t>
              </a:r>
              <a:r>
                <a:rPr lang="zh-CN" altLang="en-US" sz="2800" b="1" cap="none" spc="0" dirty="0">
                  <a:ln/>
                  <a:solidFill>
                    <a:schemeClr val="accent3"/>
                  </a:solidFill>
                  <a:effectLst/>
                  <a:latin typeface="微软雅黑" panose="020B0503020204020204" pitchFamily="34" charset="-122"/>
                  <a:ea typeface="微软雅黑" panose="020B0503020204020204" pitchFamily="34" charset="-122"/>
                </a:rPr>
                <a:t>中国计算机学会</a:t>
              </a:r>
              <a:r>
                <a:rPr lang="en-US" altLang="zh-CN" sz="2800" b="1" cap="none" spc="0" dirty="0">
                  <a:ln/>
                  <a:solidFill>
                    <a:schemeClr val="accent3"/>
                  </a:solidFill>
                  <a:effectLst/>
                  <a:latin typeface="微软雅黑" panose="020B0503020204020204" pitchFamily="34" charset="-122"/>
                  <a:ea typeface="微软雅黑" panose="020B0503020204020204" pitchFamily="34" charset="-122"/>
                </a:rPr>
                <a:t/>
              </a:r>
              <a:br>
                <a:rPr lang="en-US" altLang="zh-CN" sz="2800" b="1" cap="none" spc="0" dirty="0">
                  <a:ln/>
                  <a:solidFill>
                    <a:schemeClr val="accent3"/>
                  </a:solidFill>
                  <a:effectLst/>
                  <a:latin typeface="微软雅黑" panose="020B0503020204020204" pitchFamily="34" charset="-122"/>
                  <a:ea typeface="微软雅黑" panose="020B0503020204020204" pitchFamily="34" charset="-122"/>
                </a:rPr>
              </a:br>
              <a:r>
                <a:rPr lang="en-US" altLang="zh-CN" sz="2800" b="1" cap="none" spc="0" dirty="0">
                  <a:ln/>
                  <a:solidFill>
                    <a:schemeClr val="accent3"/>
                  </a:solidFill>
                  <a:effectLst/>
                  <a:latin typeface="微软雅黑" panose="020B0503020204020204" pitchFamily="34" charset="-122"/>
                  <a:ea typeface="微软雅黑" panose="020B0503020204020204" pitchFamily="34" charset="-122"/>
                </a:rPr>
                <a:t>  </a:t>
              </a:r>
              <a:r>
                <a:rPr lang="zh-CN" altLang="en-US" sz="2000" cap="none" spc="0" dirty="0">
                  <a:ln/>
                  <a:solidFill>
                    <a:schemeClr val="accent3"/>
                  </a:solidFill>
                  <a:effectLst/>
                  <a:latin typeface="微软雅黑" panose="020B0503020204020204" pitchFamily="34" charset="-122"/>
                  <a:ea typeface="微软雅黑" panose="020B0503020204020204" pitchFamily="34" charset="-122"/>
                </a:rPr>
                <a:t>致力服务计算领域专业人士</a:t>
              </a:r>
            </a:p>
          </p:txBody>
        </p:sp>
      </p:grpSp>
      <p:pic>
        <p:nvPicPr>
          <p:cNvPr id="135" name="图片 13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2999" y="148935"/>
            <a:ext cx="702602" cy="504000"/>
          </a:xfrm>
          <a:prstGeom prst="rect">
            <a:avLst/>
          </a:prstGeom>
        </p:spPr>
      </p:pic>
    </p:spTree>
    <p:extLst>
      <p:ext uri="{BB962C8B-B14F-4D97-AF65-F5344CB8AC3E}">
        <p14:creationId xmlns:p14="http://schemas.microsoft.com/office/powerpoint/2010/main" xmlns="" val="310852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right)">
                                      <p:cBhvr>
                                        <p:cTn id="7" dur="500"/>
                                        <p:tgtEl>
                                          <p:spTgt spid="10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wipe(left)">
                                      <p:cBhvr>
                                        <p:cTn id="10" dur="500"/>
                                        <p:tgtEl>
                                          <p:spTgt spid="110"/>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108"/>
                                        </p:tgtEl>
                                        <p:attrNameLst>
                                          <p:attrName>style.visibility</p:attrName>
                                        </p:attrNameLst>
                                      </p:cBhvr>
                                      <p:to>
                                        <p:strVal val="visible"/>
                                      </p:to>
                                    </p:set>
                                    <p:animEffect transition="in" filter="wipe(right)">
                                      <p:cBhvr>
                                        <p:cTn id="14" dur="500"/>
                                        <p:tgtEl>
                                          <p:spTgt spid="10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wipe(left)">
                                      <p:cBhvr>
                                        <p:cTn id="17" dur="500"/>
                                        <p:tgtEl>
                                          <p:spTgt spid="107"/>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09"/>
                                        </p:tgtEl>
                                        <p:attrNameLst>
                                          <p:attrName>style.visibility</p:attrName>
                                        </p:attrNameLst>
                                      </p:cBhvr>
                                      <p:to>
                                        <p:strVal val="visible"/>
                                      </p:to>
                                    </p:set>
                                    <p:animEffect transition="in" filter="wipe(left)">
                                      <p:cBhvr>
                                        <p:cTn id="21" dur="500"/>
                                        <p:tgtEl>
                                          <p:spTgt spid="109"/>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34"/>
                                        </p:tgtEl>
                                        <p:attrNameLst>
                                          <p:attrName>style.visibility</p:attrName>
                                        </p:attrNameLst>
                                      </p:cBhvr>
                                      <p:to>
                                        <p:strVal val="visible"/>
                                      </p:to>
                                    </p:set>
                                    <p:animEffect transition="in" filter="fade">
                                      <p:cBhvr>
                                        <p:cTn id="25" dur="500"/>
                                        <p:tgtEl>
                                          <p:spTgt spid="1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2"/>
                                        </p:tgtEl>
                                        <p:attrNameLst>
                                          <p:attrName>style.visibility</p:attrName>
                                        </p:attrNameLst>
                                      </p:cBhvr>
                                      <p:to>
                                        <p:strVal val="visible"/>
                                      </p:to>
                                    </p:set>
                                    <p:animEffect transition="in" filter="fade">
                                      <p:cBhvr>
                                        <p:cTn id="28" dur="500"/>
                                        <p:tgtEl>
                                          <p:spTgt spid="1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0"/>
                                        </p:tgtEl>
                                        <p:attrNameLst>
                                          <p:attrName>style.visibility</p:attrName>
                                        </p:attrNameLst>
                                      </p:cBhvr>
                                      <p:to>
                                        <p:strVal val="visible"/>
                                      </p:to>
                                    </p:set>
                                    <p:animEffect transition="in" filter="fade">
                                      <p:cBhvr>
                                        <p:cTn id="31" dur="500"/>
                                        <p:tgtEl>
                                          <p:spTgt spid="1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8"/>
                                        </p:tgtEl>
                                        <p:attrNameLst>
                                          <p:attrName>style.visibility</p:attrName>
                                        </p:attrNameLst>
                                      </p:cBhvr>
                                      <p:to>
                                        <p:strVal val="visible"/>
                                      </p:to>
                                    </p:set>
                                    <p:animEffect transition="in" filter="fade">
                                      <p:cBhvr>
                                        <p:cTn id="34" dur="500"/>
                                        <p:tgtEl>
                                          <p:spTgt spid="1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6"/>
                                        </p:tgtEl>
                                        <p:attrNameLst>
                                          <p:attrName>style.visibility</p:attrName>
                                        </p:attrNameLst>
                                      </p:cBhvr>
                                      <p:to>
                                        <p:strVal val="visible"/>
                                      </p:to>
                                    </p:set>
                                    <p:animEffect transition="in" filter="fade">
                                      <p:cBhvr>
                                        <p:cTn id="37" dur="500"/>
                                        <p:tgtEl>
                                          <p:spTgt spid="126"/>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wipe(down)">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7" grpId="0" animBg="1"/>
      <p:bldP spid="108" grpId="0" animBg="1"/>
      <p:bldP spid="109" grpId="0" animBg="1"/>
      <p:bldP spid="110" grpId="0" animBg="1"/>
      <p:bldP spid="134" grpId="0" animBg="1"/>
      <p:bldP spid="132" grpId="0" animBg="1"/>
      <p:bldP spid="130" grpId="0" animBg="1"/>
      <p:bldP spid="128" grpId="0" animBg="1"/>
      <p:bldP spid="1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矩形 290"/>
          <p:cNvSpPr/>
          <p:nvPr/>
        </p:nvSpPr>
        <p:spPr>
          <a:xfrm>
            <a:off x="3478099" y="1117440"/>
            <a:ext cx="1307625" cy="108554"/>
          </a:xfrm>
          <a:prstGeom prst="rect">
            <a:avLst/>
          </a:prstGeom>
          <a:solidFill>
            <a:srgbClr val="00B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平行四边形 291"/>
          <p:cNvSpPr/>
          <p:nvPr/>
        </p:nvSpPr>
        <p:spPr>
          <a:xfrm>
            <a:off x="388274" y="1267203"/>
            <a:ext cx="3282431" cy="45719"/>
          </a:xfrm>
          <a:prstGeom prst="parallelogram">
            <a:avLst>
              <a:gd name="adj" fmla="val 317559"/>
            </a:avLst>
          </a:prstGeom>
          <a:solidFill>
            <a:srgbClr val="00B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5" name="组合 294"/>
          <p:cNvGrpSpPr/>
          <p:nvPr/>
        </p:nvGrpSpPr>
        <p:grpSpPr>
          <a:xfrm>
            <a:off x="4841884" y="902176"/>
            <a:ext cx="492373" cy="498699"/>
            <a:chOff x="3983038" y="1357313"/>
            <a:chExt cx="4078288" cy="4130675"/>
          </a:xfrm>
          <a:solidFill>
            <a:schemeClr val="bg1">
              <a:alpha val="40000"/>
            </a:schemeClr>
          </a:solidFill>
        </p:grpSpPr>
        <p:sp>
          <p:nvSpPr>
            <p:cNvPr id="296"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9" name="椭圆 338"/>
          <p:cNvSpPr/>
          <p:nvPr/>
        </p:nvSpPr>
        <p:spPr>
          <a:xfrm>
            <a:off x="3986938"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椭圆 339"/>
          <p:cNvSpPr/>
          <p:nvPr/>
        </p:nvSpPr>
        <p:spPr>
          <a:xfrm>
            <a:off x="4158094"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p:nvPr/>
        </p:nvSpPr>
        <p:spPr>
          <a:xfrm>
            <a:off x="4330383"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椭圆 341"/>
          <p:cNvSpPr/>
          <p:nvPr/>
        </p:nvSpPr>
        <p:spPr>
          <a:xfrm>
            <a:off x="4716746" y="1254898"/>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6" name="直接连接符 345"/>
          <p:cNvCxnSpPr/>
          <p:nvPr/>
        </p:nvCxnSpPr>
        <p:spPr>
          <a:xfrm>
            <a:off x="1315061" y="261778"/>
            <a:ext cx="3021989" cy="0"/>
          </a:xfrm>
          <a:prstGeom prst="line">
            <a:avLst/>
          </a:prstGeom>
          <a:ln>
            <a:solidFill>
              <a:srgbClr val="00B4EB"/>
            </a:solidFill>
            <a:prstDash val="lgDashDotDot"/>
          </a:ln>
        </p:spPr>
        <p:style>
          <a:lnRef idx="1">
            <a:schemeClr val="accent1"/>
          </a:lnRef>
          <a:fillRef idx="0">
            <a:schemeClr val="accent1"/>
          </a:fillRef>
          <a:effectRef idx="0">
            <a:schemeClr val="accent1"/>
          </a:effectRef>
          <a:fontRef idx="minor">
            <a:schemeClr val="tx1"/>
          </a:fontRef>
        </p:style>
      </p:cxnSp>
      <p:cxnSp>
        <p:nvCxnSpPr>
          <p:cNvPr id="347" name="直接连接符 346"/>
          <p:cNvCxnSpPr/>
          <p:nvPr/>
        </p:nvCxnSpPr>
        <p:spPr>
          <a:xfrm>
            <a:off x="1964835" y="1380078"/>
            <a:ext cx="3021989" cy="0"/>
          </a:xfrm>
          <a:prstGeom prst="line">
            <a:avLst/>
          </a:prstGeom>
          <a:ln>
            <a:solidFill>
              <a:srgbClr val="00B4EB"/>
            </a:solidFill>
            <a:prstDash val="sysDash"/>
          </a:ln>
        </p:spPr>
        <p:style>
          <a:lnRef idx="1">
            <a:schemeClr val="accent1"/>
          </a:lnRef>
          <a:fillRef idx="0">
            <a:schemeClr val="accent1"/>
          </a:fillRef>
          <a:effectRef idx="0">
            <a:schemeClr val="accent1"/>
          </a:effectRef>
          <a:fontRef idx="minor">
            <a:schemeClr val="tx1"/>
          </a:fontRef>
        </p:style>
      </p:cxnSp>
      <p:grpSp>
        <p:nvGrpSpPr>
          <p:cNvPr id="558" name="组合 557"/>
          <p:cNvGrpSpPr/>
          <p:nvPr/>
        </p:nvGrpSpPr>
        <p:grpSpPr>
          <a:xfrm rot="10800000">
            <a:off x="410345" y="441464"/>
            <a:ext cx="4965700" cy="45719"/>
            <a:chOff x="-839788" y="7580313"/>
            <a:chExt cx="4965700" cy="233363"/>
          </a:xfrm>
        </p:grpSpPr>
        <p:sp>
          <p:nvSpPr>
            <p:cNvPr id="359" name="Freeform 18"/>
            <p:cNvSpPr>
              <a:spLocks/>
            </p:cNvSpPr>
            <p:nvPr/>
          </p:nvSpPr>
          <p:spPr bwMode="auto">
            <a:xfrm>
              <a:off x="-78263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21"/>
            <p:cNvSpPr>
              <a:spLocks/>
            </p:cNvSpPr>
            <p:nvPr/>
          </p:nvSpPr>
          <p:spPr bwMode="auto">
            <a:xfrm>
              <a:off x="-5715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22"/>
            <p:cNvSpPr>
              <a:spLocks/>
            </p:cNvSpPr>
            <p:nvPr/>
          </p:nvSpPr>
          <p:spPr bwMode="auto">
            <a:xfrm>
              <a:off x="-50165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23"/>
            <p:cNvSpPr>
              <a:spLocks/>
            </p:cNvSpPr>
            <p:nvPr/>
          </p:nvSpPr>
          <p:spPr bwMode="auto">
            <a:xfrm>
              <a:off x="-839788"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24"/>
            <p:cNvSpPr>
              <a:spLocks/>
            </p:cNvSpPr>
            <p:nvPr/>
          </p:nvSpPr>
          <p:spPr bwMode="auto">
            <a:xfrm>
              <a:off x="-4318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25"/>
            <p:cNvSpPr>
              <a:spLocks/>
            </p:cNvSpPr>
            <p:nvPr/>
          </p:nvSpPr>
          <p:spPr bwMode="auto">
            <a:xfrm>
              <a:off x="-360363"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26"/>
            <p:cNvSpPr>
              <a:spLocks/>
            </p:cNvSpPr>
            <p:nvPr/>
          </p:nvSpPr>
          <p:spPr bwMode="auto">
            <a:xfrm>
              <a:off x="-29368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27"/>
            <p:cNvSpPr>
              <a:spLocks/>
            </p:cNvSpPr>
            <p:nvPr/>
          </p:nvSpPr>
          <p:spPr bwMode="auto">
            <a:xfrm>
              <a:off x="-22383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28"/>
            <p:cNvSpPr>
              <a:spLocks/>
            </p:cNvSpPr>
            <p:nvPr/>
          </p:nvSpPr>
          <p:spPr bwMode="auto">
            <a:xfrm>
              <a:off x="-10318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29"/>
            <p:cNvSpPr>
              <a:spLocks/>
            </p:cNvSpPr>
            <p:nvPr/>
          </p:nvSpPr>
          <p:spPr bwMode="auto">
            <a:xfrm>
              <a:off x="-317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30"/>
            <p:cNvSpPr>
              <a:spLocks/>
            </p:cNvSpPr>
            <p:nvPr/>
          </p:nvSpPr>
          <p:spPr bwMode="auto">
            <a:xfrm>
              <a:off x="381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31"/>
            <p:cNvSpPr>
              <a:spLocks/>
            </p:cNvSpPr>
            <p:nvPr/>
          </p:nvSpPr>
          <p:spPr bwMode="auto">
            <a:xfrm>
              <a:off x="1079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32"/>
            <p:cNvSpPr>
              <a:spLocks/>
            </p:cNvSpPr>
            <p:nvPr/>
          </p:nvSpPr>
          <p:spPr bwMode="auto">
            <a:xfrm>
              <a:off x="17780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34"/>
            <p:cNvSpPr>
              <a:spLocks/>
            </p:cNvSpPr>
            <p:nvPr/>
          </p:nvSpPr>
          <p:spPr bwMode="auto">
            <a:xfrm>
              <a:off x="2476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35"/>
            <p:cNvSpPr>
              <a:spLocks/>
            </p:cNvSpPr>
            <p:nvPr/>
          </p:nvSpPr>
          <p:spPr bwMode="auto">
            <a:xfrm>
              <a:off x="31908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36"/>
            <p:cNvSpPr>
              <a:spLocks/>
            </p:cNvSpPr>
            <p:nvPr/>
          </p:nvSpPr>
          <p:spPr bwMode="auto">
            <a:xfrm>
              <a:off x="3889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37"/>
            <p:cNvSpPr>
              <a:spLocks/>
            </p:cNvSpPr>
            <p:nvPr/>
          </p:nvSpPr>
          <p:spPr bwMode="auto">
            <a:xfrm>
              <a:off x="45878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38"/>
            <p:cNvSpPr>
              <a:spLocks/>
            </p:cNvSpPr>
            <p:nvPr/>
          </p:nvSpPr>
          <p:spPr bwMode="auto">
            <a:xfrm>
              <a:off x="5794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39"/>
            <p:cNvSpPr>
              <a:spLocks/>
            </p:cNvSpPr>
            <p:nvPr/>
          </p:nvSpPr>
          <p:spPr bwMode="auto">
            <a:xfrm>
              <a:off x="6508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44"/>
            <p:cNvSpPr>
              <a:spLocks/>
            </p:cNvSpPr>
            <p:nvPr/>
          </p:nvSpPr>
          <p:spPr bwMode="auto">
            <a:xfrm>
              <a:off x="9302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45"/>
            <p:cNvSpPr>
              <a:spLocks/>
            </p:cNvSpPr>
            <p:nvPr/>
          </p:nvSpPr>
          <p:spPr bwMode="auto">
            <a:xfrm>
              <a:off x="10017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46"/>
            <p:cNvSpPr>
              <a:spLocks/>
            </p:cNvSpPr>
            <p:nvPr/>
          </p:nvSpPr>
          <p:spPr bwMode="auto">
            <a:xfrm>
              <a:off x="10715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47"/>
            <p:cNvSpPr>
              <a:spLocks/>
            </p:cNvSpPr>
            <p:nvPr/>
          </p:nvSpPr>
          <p:spPr bwMode="auto">
            <a:xfrm>
              <a:off x="11414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49"/>
            <p:cNvSpPr>
              <a:spLocks/>
            </p:cNvSpPr>
            <p:nvPr/>
          </p:nvSpPr>
          <p:spPr bwMode="auto">
            <a:xfrm>
              <a:off x="13319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50"/>
            <p:cNvSpPr>
              <a:spLocks/>
            </p:cNvSpPr>
            <p:nvPr/>
          </p:nvSpPr>
          <p:spPr bwMode="auto">
            <a:xfrm>
              <a:off x="14033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51"/>
            <p:cNvSpPr>
              <a:spLocks/>
            </p:cNvSpPr>
            <p:nvPr/>
          </p:nvSpPr>
          <p:spPr bwMode="auto">
            <a:xfrm>
              <a:off x="14732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53"/>
            <p:cNvSpPr>
              <a:spLocks/>
            </p:cNvSpPr>
            <p:nvPr/>
          </p:nvSpPr>
          <p:spPr bwMode="auto">
            <a:xfrm>
              <a:off x="1204912"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54"/>
            <p:cNvSpPr>
              <a:spLocks/>
            </p:cNvSpPr>
            <p:nvPr/>
          </p:nvSpPr>
          <p:spPr bwMode="auto">
            <a:xfrm>
              <a:off x="16129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55"/>
            <p:cNvSpPr>
              <a:spLocks/>
            </p:cNvSpPr>
            <p:nvPr/>
          </p:nvSpPr>
          <p:spPr bwMode="auto">
            <a:xfrm>
              <a:off x="16827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56"/>
            <p:cNvSpPr>
              <a:spLocks/>
            </p:cNvSpPr>
            <p:nvPr/>
          </p:nvSpPr>
          <p:spPr bwMode="auto">
            <a:xfrm>
              <a:off x="17510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57"/>
            <p:cNvSpPr>
              <a:spLocks/>
            </p:cNvSpPr>
            <p:nvPr/>
          </p:nvSpPr>
          <p:spPr bwMode="auto">
            <a:xfrm>
              <a:off x="18208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58"/>
            <p:cNvSpPr>
              <a:spLocks/>
            </p:cNvSpPr>
            <p:nvPr/>
          </p:nvSpPr>
          <p:spPr bwMode="auto">
            <a:xfrm>
              <a:off x="19415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59"/>
            <p:cNvSpPr>
              <a:spLocks/>
            </p:cNvSpPr>
            <p:nvPr/>
          </p:nvSpPr>
          <p:spPr bwMode="auto">
            <a:xfrm>
              <a:off x="20113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60"/>
            <p:cNvSpPr>
              <a:spLocks/>
            </p:cNvSpPr>
            <p:nvPr/>
          </p:nvSpPr>
          <p:spPr bwMode="auto">
            <a:xfrm>
              <a:off x="20828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61"/>
            <p:cNvSpPr>
              <a:spLocks/>
            </p:cNvSpPr>
            <p:nvPr/>
          </p:nvSpPr>
          <p:spPr bwMode="auto">
            <a:xfrm>
              <a:off x="21526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62"/>
            <p:cNvSpPr>
              <a:spLocks/>
            </p:cNvSpPr>
            <p:nvPr/>
          </p:nvSpPr>
          <p:spPr bwMode="auto">
            <a:xfrm>
              <a:off x="222250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63"/>
            <p:cNvSpPr>
              <a:spLocks/>
            </p:cNvSpPr>
            <p:nvPr/>
          </p:nvSpPr>
          <p:spPr bwMode="auto">
            <a:xfrm>
              <a:off x="1884362"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64"/>
            <p:cNvSpPr>
              <a:spLocks/>
            </p:cNvSpPr>
            <p:nvPr/>
          </p:nvSpPr>
          <p:spPr bwMode="auto">
            <a:xfrm>
              <a:off x="22923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65"/>
            <p:cNvSpPr>
              <a:spLocks/>
            </p:cNvSpPr>
            <p:nvPr/>
          </p:nvSpPr>
          <p:spPr bwMode="auto">
            <a:xfrm>
              <a:off x="23622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66"/>
            <p:cNvSpPr>
              <a:spLocks/>
            </p:cNvSpPr>
            <p:nvPr/>
          </p:nvSpPr>
          <p:spPr bwMode="auto">
            <a:xfrm>
              <a:off x="24336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68"/>
            <p:cNvSpPr>
              <a:spLocks/>
            </p:cNvSpPr>
            <p:nvPr/>
          </p:nvSpPr>
          <p:spPr bwMode="auto">
            <a:xfrm>
              <a:off x="26241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69"/>
            <p:cNvSpPr>
              <a:spLocks/>
            </p:cNvSpPr>
            <p:nvPr/>
          </p:nvSpPr>
          <p:spPr bwMode="auto">
            <a:xfrm>
              <a:off x="269398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70"/>
            <p:cNvSpPr>
              <a:spLocks/>
            </p:cNvSpPr>
            <p:nvPr/>
          </p:nvSpPr>
          <p:spPr bwMode="auto">
            <a:xfrm>
              <a:off x="276542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71"/>
            <p:cNvSpPr>
              <a:spLocks/>
            </p:cNvSpPr>
            <p:nvPr/>
          </p:nvSpPr>
          <p:spPr bwMode="auto">
            <a:xfrm>
              <a:off x="28352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72"/>
            <p:cNvSpPr>
              <a:spLocks/>
            </p:cNvSpPr>
            <p:nvPr/>
          </p:nvSpPr>
          <p:spPr bwMode="auto">
            <a:xfrm>
              <a:off x="2905125"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74"/>
            <p:cNvSpPr>
              <a:spLocks/>
            </p:cNvSpPr>
            <p:nvPr/>
          </p:nvSpPr>
          <p:spPr bwMode="auto">
            <a:xfrm>
              <a:off x="29749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75"/>
            <p:cNvSpPr>
              <a:spLocks/>
            </p:cNvSpPr>
            <p:nvPr/>
          </p:nvSpPr>
          <p:spPr bwMode="auto">
            <a:xfrm>
              <a:off x="304482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76"/>
            <p:cNvSpPr>
              <a:spLocks/>
            </p:cNvSpPr>
            <p:nvPr/>
          </p:nvSpPr>
          <p:spPr bwMode="auto">
            <a:xfrm>
              <a:off x="31162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77"/>
            <p:cNvSpPr>
              <a:spLocks/>
            </p:cNvSpPr>
            <p:nvPr/>
          </p:nvSpPr>
          <p:spPr bwMode="auto">
            <a:xfrm>
              <a:off x="31861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78"/>
            <p:cNvSpPr>
              <a:spLocks/>
            </p:cNvSpPr>
            <p:nvPr/>
          </p:nvSpPr>
          <p:spPr bwMode="auto">
            <a:xfrm>
              <a:off x="33067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79"/>
            <p:cNvSpPr>
              <a:spLocks/>
            </p:cNvSpPr>
            <p:nvPr/>
          </p:nvSpPr>
          <p:spPr bwMode="auto">
            <a:xfrm>
              <a:off x="33766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81"/>
            <p:cNvSpPr>
              <a:spLocks/>
            </p:cNvSpPr>
            <p:nvPr/>
          </p:nvSpPr>
          <p:spPr bwMode="auto">
            <a:xfrm>
              <a:off x="35179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82"/>
            <p:cNvSpPr>
              <a:spLocks/>
            </p:cNvSpPr>
            <p:nvPr/>
          </p:nvSpPr>
          <p:spPr bwMode="auto">
            <a:xfrm>
              <a:off x="358775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85"/>
            <p:cNvSpPr>
              <a:spLocks/>
            </p:cNvSpPr>
            <p:nvPr/>
          </p:nvSpPr>
          <p:spPr bwMode="auto">
            <a:xfrm>
              <a:off x="37274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86"/>
            <p:cNvSpPr>
              <a:spLocks/>
            </p:cNvSpPr>
            <p:nvPr/>
          </p:nvSpPr>
          <p:spPr bwMode="auto">
            <a:xfrm>
              <a:off x="379412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88"/>
            <p:cNvSpPr>
              <a:spLocks/>
            </p:cNvSpPr>
            <p:nvPr/>
          </p:nvSpPr>
          <p:spPr bwMode="auto">
            <a:xfrm>
              <a:off x="39862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89"/>
            <p:cNvSpPr>
              <a:spLocks/>
            </p:cNvSpPr>
            <p:nvPr/>
          </p:nvSpPr>
          <p:spPr bwMode="auto">
            <a:xfrm>
              <a:off x="40560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90"/>
            <p:cNvSpPr>
              <a:spLocks/>
            </p:cNvSpPr>
            <p:nvPr/>
          </p:nvSpPr>
          <p:spPr bwMode="auto">
            <a:xfrm>
              <a:off x="41259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93"/>
            <p:cNvSpPr>
              <a:spLocks/>
            </p:cNvSpPr>
            <p:nvPr/>
          </p:nvSpPr>
          <p:spPr bwMode="auto">
            <a:xfrm>
              <a:off x="3929062"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59" name="文本框 558"/>
          <p:cNvSpPr txBox="1"/>
          <p:nvPr/>
        </p:nvSpPr>
        <p:spPr>
          <a:xfrm>
            <a:off x="302753" y="583978"/>
            <a:ext cx="4322017" cy="584775"/>
          </a:xfrm>
          <a:prstGeom prst="rect">
            <a:avLst/>
          </a:prstGeom>
          <a:noFill/>
        </p:spPr>
        <p:txBody>
          <a:bodyPr wrap="none" rtlCol="0">
            <a:spAutoFit/>
          </a:bodyPr>
          <a:lstStyle/>
          <a:p>
            <a:r>
              <a:rPr lang="zh-CN" altLang="en-US" sz="3200" dirty="0">
                <a:solidFill>
                  <a:schemeClr val="bg1">
                    <a:lumMod val="95000"/>
                  </a:schemeClr>
                </a:solidFill>
                <a:latin typeface="微软雅黑" panose="020B0503020204020204" pitchFamily="34" charset="-122"/>
                <a:ea typeface="微软雅黑" panose="020B0503020204020204" pitchFamily="34" charset="-122"/>
              </a:rPr>
              <a:t>服务本地化</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a:t>
            </a:r>
            <a:r>
              <a:rPr lang="zh-CN" altLang="en-US" sz="3200" dirty="0">
                <a:solidFill>
                  <a:schemeClr val="bg1">
                    <a:lumMod val="95000"/>
                  </a:schemeClr>
                </a:solidFill>
                <a:latin typeface="微软雅黑" panose="020B0503020204020204" pitchFamily="34" charset="-122"/>
                <a:ea typeface="微软雅黑" panose="020B0503020204020204" pitchFamily="34" charset="-122"/>
              </a:rPr>
              <a:t>城市分部</a:t>
            </a:r>
          </a:p>
        </p:txBody>
      </p:sp>
      <p:grpSp>
        <p:nvGrpSpPr>
          <p:cNvPr id="742" name="组合 741"/>
          <p:cNvGrpSpPr/>
          <p:nvPr/>
        </p:nvGrpSpPr>
        <p:grpSpPr>
          <a:xfrm>
            <a:off x="4414817" y="2431978"/>
            <a:ext cx="3389849" cy="3389848"/>
            <a:chOff x="4395600" y="1905028"/>
            <a:chExt cx="3389849" cy="3389848"/>
          </a:xfrm>
        </p:grpSpPr>
        <p:grpSp>
          <p:nvGrpSpPr>
            <p:cNvPr id="576" name="组合 575"/>
            <p:cNvGrpSpPr/>
            <p:nvPr/>
          </p:nvGrpSpPr>
          <p:grpSpPr>
            <a:xfrm>
              <a:off x="4395600" y="1905028"/>
              <a:ext cx="3389849" cy="3389848"/>
              <a:chOff x="1571532" y="1889063"/>
              <a:chExt cx="3389849" cy="3389848"/>
            </a:xfrm>
          </p:grpSpPr>
          <p:sp>
            <p:nvSpPr>
              <p:cNvPr id="564" name="空心弧 563"/>
              <p:cNvSpPr/>
              <p:nvPr/>
            </p:nvSpPr>
            <p:spPr>
              <a:xfrm>
                <a:off x="1571532" y="1889063"/>
                <a:ext cx="3389848" cy="3389848"/>
              </a:xfrm>
              <a:prstGeom prst="blockArc">
                <a:avLst>
                  <a:gd name="adj1" fmla="val 19949047"/>
                  <a:gd name="adj2" fmla="val 21508196"/>
                  <a:gd name="adj3" fmla="val 9182"/>
                </a:avLst>
              </a:prstGeom>
              <a:no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5" name="空心弧 564"/>
              <p:cNvSpPr/>
              <p:nvPr/>
            </p:nvSpPr>
            <p:spPr>
              <a:xfrm rot="19800158">
                <a:off x="1571532" y="1889063"/>
                <a:ext cx="3389848" cy="3389848"/>
              </a:xfrm>
              <a:prstGeom prst="blockArc">
                <a:avLst>
                  <a:gd name="adj1" fmla="val 19949047"/>
                  <a:gd name="adj2" fmla="val 21508196"/>
                  <a:gd name="adj3" fmla="val 9182"/>
                </a:avLst>
              </a:prstGeom>
              <a:no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6" name="空心弧 565"/>
              <p:cNvSpPr/>
              <p:nvPr/>
            </p:nvSpPr>
            <p:spPr>
              <a:xfrm rot="17992685">
                <a:off x="1571532" y="1889063"/>
                <a:ext cx="3389848" cy="3389848"/>
              </a:xfrm>
              <a:prstGeom prst="blockArc">
                <a:avLst>
                  <a:gd name="adj1" fmla="val 19949047"/>
                  <a:gd name="adj2" fmla="val 21508196"/>
                  <a:gd name="adj3" fmla="val 9182"/>
                </a:avLst>
              </a:prstGeom>
              <a:no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7" name="空心弧 566"/>
              <p:cNvSpPr/>
              <p:nvPr/>
            </p:nvSpPr>
            <p:spPr>
              <a:xfrm rot="16200000">
                <a:off x="1571532" y="1889063"/>
                <a:ext cx="3389848" cy="3389848"/>
              </a:xfrm>
              <a:prstGeom prst="blockArc">
                <a:avLst>
                  <a:gd name="adj1" fmla="val 19949047"/>
                  <a:gd name="adj2" fmla="val 21508196"/>
                  <a:gd name="adj3" fmla="val 9182"/>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8" name="空心弧 567"/>
              <p:cNvSpPr/>
              <p:nvPr/>
            </p:nvSpPr>
            <p:spPr>
              <a:xfrm rot="14407444">
                <a:off x="1571532" y="1889063"/>
                <a:ext cx="3389848" cy="3389848"/>
              </a:xfrm>
              <a:prstGeom prst="blockArc">
                <a:avLst>
                  <a:gd name="adj1" fmla="val 19949047"/>
                  <a:gd name="adj2" fmla="val 21508196"/>
                  <a:gd name="adj3" fmla="val 9182"/>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9" name="空心弧 568"/>
              <p:cNvSpPr/>
              <p:nvPr/>
            </p:nvSpPr>
            <p:spPr>
              <a:xfrm rot="12618301">
                <a:off x="1571532" y="1889063"/>
                <a:ext cx="3389848" cy="3389848"/>
              </a:xfrm>
              <a:prstGeom prst="blockArc">
                <a:avLst>
                  <a:gd name="adj1" fmla="val 19949047"/>
                  <a:gd name="adj2" fmla="val 21508196"/>
                  <a:gd name="adj3" fmla="val 9182"/>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0" name="空心弧 569"/>
              <p:cNvSpPr/>
              <p:nvPr/>
            </p:nvSpPr>
            <p:spPr>
              <a:xfrm rot="10800000">
                <a:off x="1571533" y="1889063"/>
                <a:ext cx="3389848" cy="3389848"/>
              </a:xfrm>
              <a:prstGeom prst="blockArc">
                <a:avLst>
                  <a:gd name="adj1" fmla="val 19949047"/>
                  <a:gd name="adj2" fmla="val 21508196"/>
                  <a:gd name="adj3" fmla="val 9182"/>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1" name="空心弧 570"/>
              <p:cNvSpPr/>
              <p:nvPr/>
            </p:nvSpPr>
            <p:spPr>
              <a:xfrm rot="9001057">
                <a:off x="1571532" y="1889063"/>
                <a:ext cx="3389848" cy="3389848"/>
              </a:xfrm>
              <a:prstGeom prst="blockArc">
                <a:avLst>
                  <a:gd name="adj1" fmla="val 19949047"/>
                  <a:gd name="adj2" fmla="val 21508196"/>
                  <a:gd name="adj3" fmla="val 9182"/>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2" name="空心弧 571"/>
              <p:cNvSpPr/>
              <p:nvPr/>
            </p:nvSpPr>
            <p:spPr>
              <a:xfrm rot="7188876">
                <a:off x="1571532" y="1889063"/>
                <a:ext cx="3389848" cy="3389848"/>
              </a:xfrm>
              <a:prstGeom prst="blockArc">
                <a:avLst>
                  <a:gd name="adj1" fmla="val 19949047"/>
                  <a:gd name="adj2" fmla="val 21508196"/>
                  <a:gd name="adj3" fmla="val 9182"/>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3" name="空心弧 572"/>
              <p:cNvSpPr/>
              <p:nvPr/>
            </p:nvSpPr>
            <p:spPr>
              <a:xfrm rot="5400000">
                <a:off x="1571532" y="1889063"/>
                <a:ext cx="3389848" cy="3389848"/>
              </a:xfrm>
              <a:prstGeom prst="blockArc">
                <a:avLst>
                  <a:gd name="adj1" fmla="val 19949047"/>
                  <a:gd name="adj2" fmla="val 21508196"/>
                  <a:gd name="adj3" fmla="val 9182"/>
                </a:avLst>
              </a:prstGeom>
              <a:noFill/>
              <a:ln>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4" name="空心弧 573"/>
              <p:cNvSpPr/>
              <p:nvPr/>
            </p:nvSpPr>
            <p:spPr>
              <a:xfrm rot="3587895">
                <a:off x="1571532" y="1889063"/>
                <a:ext cx="3389848" cy="3389848"/>
              </a:xfrm>
              <a:prstGeom prst="blockArc">
                <a:avLst>
                  <a:gd name="adj1" fmla="val 19949047"/>
                  <a:gd name="adj2" fmla="val 21508196"/>
                  <a:gd name="adj3" fmla="val 9182"/>
                </a:avLst>
              </a:prstGeom>
              <a:no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5" name="空心弧 574"/>
              <p:cNvSpPr/>
              <p:nvPr/>
            </p:nvSpPr>
            <p:spPr>
              <a:xfrm rot="1771889">
                <a:off x="1571532" y="1889063"/>
                <a:ext cx="3389848" cy="3389848"/>
              </a:xfrm>
              <a:prstGeom prst="blockArc">
                <a:avLst>
                  <a:gd name="adj1" fmla="val 19949047"/>
                  <a:gd name="adj2" fmla="val 21508196"/>
                  <a:gd name="adj3" fmla="val 9182"/>
                </a:avLst>
              </a:prstGeom>
              <a:no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36" name="组合 735"/>
            <p:cNvGrpSpPr/>
            <p:nvPr/>
          </p:nvGrpSpPr>
          <p:grpSpPr>
            <a:xfrm>
              <a:off x="4850286" y="2365802"/>
              <a:ext cx="2480476" cy="2468300"/>
              <a:chOff x="7941834" y="-3264985"/>
              <a:chExt cx="2834495" cy="2820581"/>
            </a:xfrm>
          </p:grpSpPr>
          <p:grpSp>
            <p:nvGrpSpPr>
              <p:cNvPr id="735" name="组合 734"/>
              <p:cNvGrpSpPr/>
              <p:nvPr/>
            </p:nvGrpSpPr>
            <p:grpSpPr>
              <a:xfrm rot="1067780">
                <a:off x="7941834" y="-3264985"/>
                <a:ext cx="2834495" cy="2820581"/>
                <a:chOff x="7941834" y="-3162249"/>
                <a:chExt cx="2834495" cy="2820581"/>
              </a:xfrm>
            </p:grpSpPr>
            <p:cxnSp>
              <p:nvCxnSpPr>
                <p:cNvPr id="673" name="直接连接符 672"/>
                <p:cNvCxnSpPr/>
                <p:nvPr/>
              </p:nvCxnSpPr>
              <p:spPr>
                <a:xfrm rot="-5400000">
                  <a:off x="8089082" y="-1899206"/>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4" name="直接连接符 673"/>
                <p:cNvCxnSpPr/>
                <p:nvPr/>
              </p:nvCxnSpPr>
              <p:spPr>
                <a:xfrm rot="-4680000">
                  <a:off x="8116835" y="-2163254"/>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5" name="直接连接符 674"/>
                <p:cNvCxnSpPr/>
                <p:nvPr/>
              </p:nvCxnSpPr>
              <p:spPr>
                <a:xfrm rot="-3960000">
                  <a:off x="8198879" y="-2415762"/>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6" name="直接连接符 675"/>
                <p:cNvCxnSpPr/>
                <p:nvPr/>
              </p:nvCxnSpPr>
              <p:spPr>
                <a:xfrm rot="-3240000">
                  <a:off x="8331631" y="-2645693"/>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7" name="直接连接符 676"/>
                <p:cNvCxnSpPr/>
                <p:nvPr/>
              </p:nvCxnSpPr>
              <p:spPr>
                <a:xfrm rot="-2520000">
                  <a:off x="8509286" y="-2843000"/>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8" name="直接连接符 677"/>
                <p:cNvCxnSpPr/>
                <p:nvPr/>
              </p:nvCxnSpPr>
              <p:spPr>
                <a:xfrm rot="-1800000">
                  <a:off x="8724082" y="-2999058"/>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9" name="直接连接符 678"/>
                <p:cNvCxnSpPr/>
                <p:nvPr/>
              </p:nvCxnSpPr>
              <p:spPr>
                <a:xfrm rot="-1080000">
                  <a:off x="8966631" y="-3107048"/>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0" name="直接连接符 679"/>
                <p:cNvCxnSpPr/>
                <p:nvPr/>
              </p:nvCxnSpPr>
              <p:spPr>
                <a:xfrm rot="-360000">
                  <a:off x="9226331" y="-3162249"/>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1" name="直接连接符 680"/>
                <p:cNvCxnSpPr/>
                <p:nvPr/>
              </p:nvCxnSpPr>
              <p:spPr>
                <a:xfrm rot="360000">
                  <a:off x="9491833" y="-3162249"/>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2" name="直接连接符 681"/>
                <p:cNvCxnSpPr/>
                <p:nvPr/>
              </p:nvCxnSpPr>
              <p:spPr>
                <a:xfrm rot="1080000">
                  <a:off x="9751533" y="-3107048"/>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3" name="直接连接符 682"/>
                <p:cNvCxnSpPr/>
                <p:nvPr/>
              </p:nvCxnSpPr>
              <p:spPr>
                <a:xfrm rot="1800000">
                  <a:off x="9994082" y="-2999058"/>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4" name="直接连接符 683"/>
                <p:cNvCxnSpPr/>
                <p:nvPr/>
              </p:nvCxnSpPr>
              <p:spPr>
                <a:xfrm rot="2520000">
                  <a:off x="10208878" y="-2843000"/>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5" name="直接连接符 684"/>
                <p:cNvCxnSpPr/>
                <p:nvPr/>
              </p:nvCxnSpPr>
              <p:spPr>
                <a:xfrm rot="3240000">
                  <a:off x="10386533" y="-2645693"/>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6" name="直接连接符 685"/>
                <p:cNvCxnSpPr/>
                <p:nvPr/>
              </p:nvCxnSpPr>
              <p:spPr>
                <a:xfrm rot="3960000">
                  <a:off x="10519285" y="-2415762"/>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7" name="直接连接符 686"/>
                <p:cNvCxnSpPr/>
                <p:nvPr/>
              </p:nvCxnSpPr>
              <p:spPr>
                <a:xfrm rot="4680000">
                  <a:off x="10601330" y="-2163254"/>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8" name="直接连接符 687"/>
                <p:cNvCxnSpPr/>
                <p:nvPr/>
              </p:nvCxnSpPr>
              <p:spPr>
                <a:xfrm rot="5400000">
                  <a:off x="10629082" y="-1899206"/>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9" name="直接连接符 688"/>
                <p:cNvCxnSpPr/>
                <p:nvPr/>
              </p:nvCxnSpPr>
              <p:spPr>
                <a:xfrm rot="6120000">
                  <a:off x="10601330" y="-1635158"/>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0" name="直接连接符 689"/>
                <p:cNvCxnSpPr/>
                <p:nvPr/>
              </p:nvCxnSpPr>
              <p:spPr>
                <a:xfrm rot="6840000">
                  <a:off x="10519285" y="-1382650"/>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1" name="直接连接符 690"/>
                <p:cNvCxnSpPr/>
                <p:nvPr/>
              </p:nvCxnSpPr>
              <p:spPr>
                <a:xfrm rot="7560000">
                  <a:off x="10386533" y="-1152719"/>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2" name="直接连接符 691"/>
                <p:cNvCxnSpPr/>
                <p:nvPr/>
              </p:nvCxnSpPr>
              <p:spPr>
                <a:xfrm rot="8280000">
                  <a:off x="10208878" y="-955412"/>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3" name="直接连接符 692"/>
                <p:cNvCxnSpPr/>
                <p:nvPr/>
              </p:nvCxnSpPr>
              <p:spPr>
                <a:xfrm rot="9000000">
                  <a:off x="9994082" y="-799354"/>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4" name="直接连接符 693"/>
                <p:cNvCxnSpPr/>
                <p:nvPr/>
              </p:nvCxnSpPr>
              <p:spPr>
                <a:xfrm rot="9720000">
                  <a:off x="9751533" y="-691364"/>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5" name="直接连接符 694"/>
                <p:cNvCxnSpPr/>
                <p:nvPr/>
              </p:nvCxnSpPr>
              <p:spPr>
                <a:xfrm rot="10440000">
                  <a:off x="9491833" y="-636163"/>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6" name="直接连接符 695"/>
                <p:cNvCxnSpPr/>
                <p:nvPr/>
              </p:nvCxnSpPr>
              <p:spPr>
                <a:xfrm rot="11160000">
                  <a:off x="9226331" y="-636163"/>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7" name="直接连接符 696"/>
                <p:cNvCxnSpPr/>
                <p:nvPr/>
              </p:nvCxnSpPr>
              <p:spPr>
                <a:xfrm rot="11880000">
                  <a:off x="8966631" y="-691364"/>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8" name="直接连接符 697"/>
                <p:cNvCxnSpPr/>
                <p:nvPr/>
              </p:nvCxnSpPr>
              <p:spPr>
                <a:xfrm rot="12600000">
                  <a:off x="8724082" y="-799354"/>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9" name="直接连接符 698"/>
                <p:cNvCxnSpPr/>
                <p:nvPr/>
              </p:nvCxnSpPr>
              <p:spPr>
                <a:xfrm rot="13320000">
                  <a:off x="8509286" y="-955412"/>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0" name="直接连接符 699"/>
                <p:cNvCxnSpPr/>
                <p:nvPr/>
              </p:nvCxnSpPr>
              <p:spPr>
                <a:xfrm rot="14040000">
                  <a:off x="8331631" y="-1152719"/>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1" name="直接连接符 700"/>
                <p:cNvCxnSpPr/>
                <p:nvPr/>
              </p:nvCxnSpPr>
              <p:spPr>
                <a:xfrm rot="14760000">
                  <a:off x="8198879" y="-1382650"/>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2" name="直接连接符 701"/>
                <p:cNvCxnSpPr/>
                <p:nvPr/>
              </p:nvCxnSpPr>
              <p:spPr>
                <a:xfrm rot="15480000">
                  <a:off x="8116835" y="-1635158"/>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734" name="组合 733"/>
              <p:cNvGrpSpPr/>
              <p:nvPr/>
            </p:nvGrpSpPr>
            <p:grpSpPr>
              <a:xfrm>
                <a:off x="8031024" y="-3175795"/>
                <a:ext cx="2656114" cy="2642200"/>
                <a:chOff x="1804850" y="-3367721"/>
                <a:chExt cx="2656114" cy="2642200"/>
              </a:xfrm>
            </p:grpSpPr>
            <p:cxnSp>
              <p:nvCxnSpPr>
                <p:cNvPr id="704" name="直接连接符 703"/>
                <p:cNvCxnSpPr/>
                <p:nvPr/>
              </p:nvCxnSpPr>
              <p:spPr>
                <a:xfrm rot="-5400000">
                  <a:off x="1862907" y="-2104678"/>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5" name="直接连接符 704"/>
                <p:cNvCxnSpPr/>
                <p:nvPr/>
              </p:nvCxnSpPr>
              <p:spPr>
                <a:xfrm rot="-4680000">
                  <a:off x="1890660" y="-2368726"/>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6" name="直接连接符 705"/>
                <p:cNvCxnSpPr/>
                <p:nvPr/>
              </p:nvCxnSpPr>
              <p:spPr>
                <a:xfrm rot="-3960000">
                  <a:off x="1972704" y="-2621234"/>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7" name="直接连接符 706"/>
                <p:cNvCxnSpPr/>
                <p:nvPr/>
              </p:nvCxnSpPr>
              <p:spPr>
                <a:xfrm rot="-3240000">
                  <a:off x="2105455" y="-2851165"/>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8" name="直接连接符 707"/>
                <p:cNvCxnSpPr/>
                <p:nvPr/>
              </p:nvCxnSpPr>
              <p:spPr>
                <a:xfrm rot="-2520000">
                  <a:off x="2283111" y="-3048472"/>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9" name="直接连接符 708"/>
                <p:cNvCxnSpPr/>
                <p:nvPr/>
              </p:nvCxnSpPr>
              <p:spPr>
                <a:xfrm rot="-1800000">
                  <a:off x="2497907" y="-3204530"/>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0" name="直接连接符 709"/>
                <p:cNvCxnSpPr/>
                <p:nvPr/>
              </p:nvCxnSpPr>
              <p:spPr>
                <a:xfrm rot="-1080000">
                  <a:off x="2740455" y="-3312520"/>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1" name="直接连接符 710"/>
                <p:cNvCxnSpPr/>
                <p:nvPr/>
              </p:nvCxnSpPr>
              <p:spPr>
                <a:xfrm rot="-360000">
                  <a:off x="3000156" y="-3367721"/>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2" name="直接连接符 711"/>
                <p:cNvCxnSpPr/>
                <p:nvPr/>
              </p:nvCxnSpPr>
              <p:spPr>
                <a:xfrm rot="360000">
                  <a:off x="3265658" y="-3367721"/>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3" name="直接连接符 712"/>
                <p:cNvCxnSpPr/>
                <p:nvPr/>
              </p:nvCxnSpPr>
              <p:spPr>
                <a:xfrm rot="1080000">
                  <a:off x="3525358" y="-3312520"/>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4" name="直接连接符 713"/>
                <p:cNvCxnSpPr/>
                <p:nvPr/>
              </p:nvCxnSpPr>
              <p:spPr>
                <a:xfrm rot="1800000">
                  <a:off x="3767907" y="-3204530"/>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5" name="直接连接符 714"/>
                <p:cNvCxnSpPr/>
                <p:nvPr/>
              </p:nvCxnSpPr>
              <p:spPr>
                <a:xfrm rot="2520000">
                  <a:off x="3982703" y="-3048472"/>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6" name="直接连接符 715"/>
                <p:cNvCxnSpPr/>
                <p:nvPr/>
              </p:nvCxnSpPr>
              <p:spPr>
                <a:xfrm rot="3240000">
                  <a:off x="4160358" y="-2851165"/>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7" name="直接连接符 716"/>
                <p:cNvCxnSpPr/>
                <p:nvPr/>
              </p:nvCxnSpPr>
              <p:spPr>
                <a:xfrm rot="3960000">
                  <a:off x="4293110" y="-2621234"/>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8" name="直接连接符 717"/>
                <p:cNvCxnSpPr/>
                <p:nvPr/>
              </p:nvCxnSpPr>
              <p:spPr>
                <a:xfrm rot="4680000">
                  <a:off x="4375155" y="-2368726"/>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9" name="直接连接符 718"/>
                <p:cNvCxnSpPr/>
                <p:nvPr/>
              </p:nvCxnSpPr>
              <p:spPr>
                <a:xfrm rot="5400000">
                  <a:off x="4402907" y="-2104678"/>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0" name="直接连接符 719"/>
                <p:cNvCxnSpPr/>
                <p:nvPr/>
              </p:nvCxnSpPr>
              <p:spPr>
                <a:xfrm rot="6120000">
                  <a:off x="4375155" y="-1840630"/>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1" name="直接连接符 720"/>
                <p:cNvCxnSpPr/>
                <p:nvPr/>
              </p:nvCxnSpPr>
              <p:spPr>
                <a:xfrm rot="6840000">
                  <a:off x="4293110" y="-1588122"/>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2" name="直接连接符 721"/>
                <p:cNvCxnSpPr/>
                <p:nvPr/>
              </p:nvCxnSpPr>
              <p:spPr>
                <a:xfrm rot="7560000">
                  <a:off x="4160358" y="-1358191"/>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3" name="直接连接符 722"/>
                <p:cNvCxnSpPr/>
                <p:nvPr/>
              </p:nvCxnSpPr>
              <p:spPr>
                <a:xfrm rot="8280000">
                  <a:off x="3982703" y="-1160884"/>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4" name="直接连接符 723"/>
                <p:cNvCxnSpPr/>
                <p:nvPr/>
              </p:nvCxnSpPr>
              <p:spPr>
                <a:xfrm rot="9000000">
                  <a:off x="3767907" y="-1004826"/>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5" name="直接连接符 724"/>
                <p:cNvCxnSpPr/>
                <p:nvPr/>
              </p:nvCxnSpPr>
              <p:spPr>
                <a:xfrm rot="9720000">
                  <a:off x="3525358" y="-896836"/>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6" name="直接连接符 725"/>
                <p:cNvCxnSpPr/>
                <p:nvPr/>
              </p:nvCxnSpPr>
              <p:spPr>
                <a:xfrm rot="10440000">
                  <a:off x="3265658" y="-841635"/>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7" name="直接连接符 726"/>
                <p:cNvCxnSpPr/>
                <p:nvPr/>
              </p:nvCxnSpPr>
              <p:spPr>
                <a:xfrm rot="11160000">
                  <a:off x="3000156" y="-841635"/>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8" name="直接连接符 727"/>
                <p:cNvCxnSpPr/>
                <p:nvPr/>
              </p:nvCxnSpPr>
              <p:spPr>
                <a:xfrm rot="11880000">
                  <a:off x="2740455" y="-896836"/>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9" name="直接连接符 728"/>
                <p:cNvCxnSpPr/>
                <p:nvPr/>
              </p:nvCxnSpPr>
              <p:spPr>
                <a:xfrm rot="12600000">
                  <a:off x="2497907" y="-1004826"/>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30" name="直接连接符 729"/>
                <p:cNvCxnSpPr/>
                <p:nvPr/>
              </p:nvCxnSpPr>
              <p:spPr>
                <a:xfrm rot="13320000">
                  <a:off x="2283111" y="-1160884"/>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31" name="直接连接符 730"/>
                <p:cNvCxnSpPr/>
                <p:nvPr/>
              </p:nvCxnSpPr>
              <p:spPr>
                <a:xfrm rot="14040000">
                  <a:off x="2105455" y="-1358191"/>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32" name="直接连接符 731"/>
                <p:cNvCxnSpPr/>
                <p:nvPr/>
              </p:nvCxnSpPr>
              <p:spPr>
                <a:xfrm rot="14760000">
                  <a:off x="1972704" y="-1588122"/>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33" name="直接连接符 732"/>
                <p:cNvCxnSpPr/>
                <p:nvPr/>
              </p:nvCxnSpPr>
              <p:spPr>
                <a:xfrm rot="15480000">
                  <a:off x="1890660" y="-1840630"/>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741" name="Freeform 227"/>
            <p:cNvSpPr>
              <a:spLocks noEditPoints="1"/>
            </p:cNvSpPr>
            <p:nvPr/>
          </p:nvSpPr>
          <p:spPr bwMode="auto">
            <a:xfrm>
              <a:off x="5016500" y="2501901"/>
              <a:ext cx="2193925" cy="2217738"/>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48" name="组合 747"/>
          <p:cNvGrpSpPr/>
          <p:nvPr/>
        </p:nvGrpSpPr>
        <p:grpSpPr>
          <a:xfrm>
            <a:off x="7415011" y="2293770"/>
            <a:ext cx="4190495" cy="863600"/>
            <a:chOff x="-1727200" y="-228600"/>
            <a:chExt cx="4190495" cy="863600"/>
          </a:xfrm>
          <a:solidFill>
            <a:srgbClr val="00B4EB"/>
          </a:solidFill>
        </p:grpSpPr>
        <p:sp>
          <p:nvSpPr>
            <p:cNvPr id="743" name="椭圆 742"/>
            <p:cNvSpPr/>
            <p:nvPr/>
          </p:nvSpPr>
          <p:spPr>
            <a:xfrm>
              <a:off x="-1727200" y="487183"/>
              <a:ext cx="147817" cy="147817"/>
            </a:xfrm>
            <a:prstGeom prst="ellipse">
              <a:avLst/>
            </a:prstGeom>
            <a:grp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5" name="直接连接符 744"/>
            <p:cNvCxnSpPr>
              <a:stCxn id="743" idx="0"/>
            </p:cNvCxnSpPr>
            <p:nvPr/>
          </p:nvCxnSpPr>
          <p:spPr>
            <a:xfrm flipV="1">
              <a:off x="-1653291" y="-228600"/>
              <a:ext cx="486230" cy="715783"/>
            </a:xfrm>
            <a:prstGeom prst="line">
              <a:avLst/>
            </a:prstGeom>
            <a:grpFill/>
            <a:ln>
              <a:solidFill>
                <a:srgbClr val="00B4EB"/>
              </a:solidFill>
            </a:ln>
          </p:spPr>
          <p:style>
            <a:lnRef idx="1">
              <a:schemeClr val="accent1"/>
            </a:lnRef>
            <a:fillRef idx="0">
              <a:schemeClr val="accent1"/>
            </a:fillRef>
            <a:effectRef idx="0">
              <a:schemeClr val="accent1"/>
            </a:effectRef>
            <a:fontRef idx="minor">
              <a:schemeClr val="tx1"/>
            </a:fontRef>
          </p:style>
        </p:cxnSp>
        <p:cxnSp>
          <p:nvCxnSpPr>
            <p:cNvPr id="747" name="直接连接符 746"/>
            <p:cNvCxnSpPr/>
            <p:nvPr/>
          </p:nvCxnSpPr>
          <p:spPr>
            <a:xfrm>
              <a:off x="-1158360" y="-228600"/>
              <a:ext cx="3621655" cy="0"/>
            </a:xfrm>
            <a:prstGeom prst="line">
              <a:avLst/>
            </a:prstGeom>
            <a:grpFill/>
            <a:ln>
              <a:solidFill>
                <a:srgbClr val="00B4EB"/>
              </a:solidFill>
            </a:ln>
          </p:spPr>
          <p:style>
            <a:lnRef idx="1">
              <a:schemeClr val="accent1"/>
            </a:lnRef>
            <a:fillRef idx="0">
              <a:schemeClr val="accent1"/>
            </a:fillRef>
            <a:effectRef idx="0">
              <a:schemeClr val="accent1"/>
            </a:effectRef>
            <a:fontRef idx="minor">
              <a:schemeClr val="tx1"/>
            </a:fontRef>
          </p:style>
        </p:cxnSp>
      </p:grpSp>
      <p:sp>
        <p:nvSpPr>
          <p:cNvPr id="750" name="矩形 749"/>
          <p:cNvSpPr/>
          <p:nvPr/>
        </p:nvSpPr>
        <p:spPr>
          <a:xfrm>
            <a:off x="7983851" y="2293770"/>
            <a:ext cx="3621655" cy="3528056"/>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4" name="组合 763"/>
          <p:cNvGrpSpPr/>
          <p:nvPr/>
        </p:nvGrpSpPr>
        <p:grpSpPr>
          <a:xfrm>
            <a:off x="7989337" y="2063397"/>
            <a:ext cx="2987675" cy="123825"/>
            <a:chOff x="4718050" y="-863600"/>
            <a:chExt cx="2987675" cy="123825"/>
          </a:xfrm>
        </p:grpSpPr>
        <p:sp>
          <p:nvSpPr>
            <p:cNvPr id="754" name="Rectangle 231"/>
            <p:cNvSpPr>
              <a:spLocks noChangeArrowheads="1"/>
            </p:cNvSpPr>
            <p:nvPr/>
          </p:nvSpPr>
          <p:spPr bwMode="auto">
            <a:xfrm>
              <a:off x="4724400" y="-857250"/>
              <a:ext cx="103188" cy="109538"/>
            </a:xfrm>
            <a:prstGeom prst="rect">
              <a:avLst/>
            </a:pr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5" name="Rectangle 232"/>
            <p:cNvSpPr>
              <a:spLocks noChangeArrowheads="1"/>
            </p:cNvSpPr>
            <p:nvPr/>
          </p:nvSpPr>
          <p:spPr bwMode="auto">
            <a:xfrm>
              <a:off x="4724400" y="-857250"/>
              <a:ext cx="103188" cy="109538"/>
            </a:xfrm>
            <a:prstGeom prst="rect">
              <a:avLst/>
            </a:pr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6" name="Freeform 233"/>
            <p:cNvSpPr>
              <a:spLocks/>
            </p:cNvSpPr>
            <p:nvPr/>
          </p:nvSpPr>
          <p:spPr bwMode="auto">
            <a:xfrm>
              <a:off x="4718050" y="-863600"/>
              <a:ext cx="115888" cy="123825"/>
            </a:xfrm>
            <a:custGeom>
              <a:avLst/>
              <a:gdLst>
                <a:gd name="T0" fmla="*/ 69 w 73"/>
                <a:gd name="T1" fmla="*/ 73 h 78"/>
                <a:gd name="T2" fmla="*/ 69 w 73"/>
                <a:gd name="T3" fmla="*/ 69 h 78"/>
                <a:gd name="T4" fmla="*/ 8 w 73"/>
                <a:gd name="T5" fmla="*/ 69 h 78"/>
                <a:gd name="T6" fmla="*/ 8 w 73"/>
                <a:gd name="T7" fmla="*/ 9 h 78"/>
                <a:gd name="T8" fmla="*/ 65 w 73"/>
                <a:gd name="T9" fmla="*/ 9 h 78"/>
                <a:gd name="T10" fmla="*/ 65 w 73"/>
                <a:gd name="T11" fmla="*/ 73 h 78"/>
                <a:gd name="T12" fmla="*/ 69 w 73"/>
                <a:gd name="T13" fmla="*/ 73 h 78"/>
                <a:gd name="T14" fmla="*/ 69 w 73"/>
                <a:gd name="T15" fmla="*/ 69 h 78"/>
                <a:gd name="T16" fmla="*/ 69 w 73"/>
                <a:gd name="T17" fmla="*/ 73 h 78"/>
                <a:gd name="T18" fmla="*/ 73 w 73"/>
                <a:gd name="T19" fmla="*/ 73 h 78"/>
                <a:gd name="T20" fmla="*/ 73 w 73"/>
                <a:gd name="T21" fmla="*/ 0 h 78"/>
                <a:gd name="T22" fmla="*/ 0 w 73"/>
                <a:gd name="T23" fmla="*/ 0 h 78"/>
                <a:gd name="T24" fmla="*/ 0 w 73"/>
                <a:gd name="T25" fmla="*/ 78 h 78"/>
                <a:gd name="T26" fmla="*/ 73 w 73"/>
                <a:gd name="T27" fmla="*/ 78 h 78"/>
                <a:gd name="T28" fmla="*/ 73 w 73"/>
                <a:gd name="T29" fmla="*/ 73 h 78"/>
                <a:gd name="T30" fmla="*/ 69 w 73"/>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8">
                  <a:moveTo>
                    <a:pt x="69" y="73"/>
                  </a:moveTo>
                  <a:lnTo>
                    <a:pt x="69" y="69"/>
                  </a:lnTo>
                  <a:lnTo>
                    <a:pt x="8" y="69"/>
                  </a:lnTo>
                  <a:lnTo>
                    <a:pt x="8" y="9"/>
                  </a:lnTo>
                  <a:lnTo>
                    <a:pt x="65" y="9"/>
                  </a:lnTo>
                  <a:lnTo>
                    <a:pt x="65" y="73"/>
                  </a:lnTo>
                  <a:lnTo>
                    <a:pt x="69" y="73"/>
                  </a:lnTo>
                  <a:lnTo>
                    <a:pt x="69" y="69"/>
                  </a:lnTo>
                  <a:lnTo>
                    <a:pt x="69" y="73"/>
                  </a:lnTo>
                  <a:lnTo>
                    <a:pt x="73" y="73"/>
                  </a:lnTo>
                  <a:lnTo>
                    <a:pt x="73" y="0"/>
                  </a:lnTo>
                  <a:lnTo>
                    <a:pt x="0" y="0"/>
                  </a:lnTo>
                  <a:lnTo>
                    <a:pt x="0" y="78"/>
                  </a:lnTo>
                  <a:lnTo>
                    <a:pt x="73" y="78"/>
                  </a:lnTo>
                  <a:lnTo>
                    <a:pt x="73" y="73"/>
                  </a:lnTo>
                  <a:lnTo>
                    <a:pt x="69" y="73"/>
                  </a:lnTo>
                  <a:close/>
                </a:path>
              </a:pathLst>
            </a:cu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7" name="Rectangle 234"/>
            <p:cNvSpPr>
              <a:spLocks noChangeArrowheads="1"/>
            </p:cNvSpPr>
            <p:nvPr/>
          </p:nvSpPr>
          <p:spPr bwMode="auto">
            <a:xfrm>
              <a:off x="4875213" y="-857250"/>
              <a:ext cx="101600" cy="109538"/>
            </a:xfrm>
            <a:prstGeom prst="rect">
              <a:avLst/>
            </a:pr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8" name="Rectangle 235"/>
            <p:cNvSpPr>
              <a:spLocks noChangeArrowheads="1"/>
            </p:cNvSpPr>
            <p:nvPr/>
          </p:nvSpPr>
          <p:spPr bwMode="auto">
            <a:xfrm>
              <a:off x="4875213" y="-857250"/>
              <a:ext cx="101600" cy="109538"/>
            </a:xfrm>
            <a:prstGeom prst="rect">
              <a:avLst/>
            </a:pr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9" name="Freeform 236"/>
            <p:cNvSpPr>
              <a:spLocks/>
            </p:cNvSpPr>
            <p:nvPr/>
          </p:nvSpPr>
          <p:spPr bwMode="auto">
            <a:xfrm>
              <a:off x="4868863" y="-863600"/>
              <a:ext cx="114300" cy="123825"/>
            </a:xfrm>
            <a:custGeom>
              <a:avLst/>
              <a:gdLst>
                <a:gd name="T0" fmla="*/ 68 w 72"/>
                <a:gd name="T1" fmla="*/ 73 h 78"/>
                <a:gd name="T2" fmla="*/ 68 w 72"/>
                <a:gd name="T3" fmla="*/ 69 h 78"/>
                <a:gd name="T4" fmla="*/ 8 w 72"/>
                <a:gd name="T5" fmla="*/ 69 h 78"/>
                <a:gd name="T6" fmla="*/ 8 w 72"/>
                <a:gd name="T7" fmla="*/ 9 h 78"/>
                <a:gd name="T8" fmla="*/ 64 w 72"/>
                <a:gd name="T9" fmla="*/ 9 h 78"/>
                <a:gd name="T10" fmla="*/ 64 w 72"/>
                <a:gd name="T11" fmla="*/ 73 h 78"/>
                <a:gd name="T12" fmla="*/ 68 w 72"/>
                <a:gd name="T13" fmla="*/ 73 h 78"/>
                <a:gd name="T14" fmla="*/ 68 w 72"/>
                <a:gd name="T15" fmla="*/ 69 h 78"/>
                <a:gd name="T16" fmla="*/ 68 w 72"/>
                <a:gd name="T17" fmla="*/ 73 h 78"/>
                <a:gd name="T18" fmla="*/ 72 w 72"/>
                <a:gd name="T19" fmla="*/ 73 h 78"/>
                <a:gd name="T20" fmla="*/ 72 w 72"/>
                <a:gd name="T21" fmla="*/ 0 h 78"/>
                <a:gd name="T22" fmla="*/ 0 w 72"/>
                <a:gd name="T23" fmla="*/ 0 h 78"/>
                <a:gd name="T24" fmla="*/ 0 w 72"/>
                <a:gd name="T25" fmla="*/ 78 h 78"/>
                <a:gd name="T26" fmla="*/ 72 w 72"/>
                <a:gd name="T27" fmla="*/ 78 h 78"/>
                <a:gd name="T28" fmla="*/ 72 w 72"/>
                <a:gd name="T29" fmla="*/ 73 h 78"/>
                <a:gd name="T30" fmla="*/ 68 w 72"/>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8">
                  <a:moveTo>
                    <a:pt x="68" y="73"/>
                  </a:moveTo>
                  <a:lnTo>
                    <a:pt x="68" y="69"/>
                  </a:lnTo>
                  <a:lnTo>
                    <a:pt x="8" y="69"/>
                  </a:lnTo>
                  <a:lnTo>
                    <a:pt x="8" y="9"/>
                  </a:lnTo>
                  <a:lnTo>
                    <a:pt x="64" y="9"/>
                  </a:lnTo>
                  <a:lnTo>
                    <a:pt x="64" y="73"/>
                  </a:lnTo>
                  <a:lnTo>
                    <a:pt x="68" y="73"/>
                  </a:lnTo>
                  <a:lnTo>
                    <a:pt x="68" y="69"/>
                  </a:lnTo>
                  <a:lnTo>
                    <a:pt x="68" y="73"/>
                  </a:lnTo>
                  <a:lnTo>
                    <a:pt x="72" y="73"/>
                  </a:lnTo>
                  <a:lnTo>
                    <a:pt x="72" y="0"/>
                  </a:lnTo>
                  <a:lnTo>
                    <a:pt x="0" y="0"/>
                  </a:lnTo>
                  <a:lnTo>
                    <a:pt x="0" y="78"/>
                  </a:lnTo>
                  <a:lnTo>
                    <a:pt x="72" y="78"/>
                  </a:lnTo>
                  <a:lnTo>
                    <a:pt x="72" y="73"/>
                  </a:lnTo>
                  <a:lnTo>
                    <a:pt x="68" y="73"/>
                  </a:lnTo>
                  <a:close/>
                </a:path>
              </a:pathLst>
            </a:cu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0" name="Rectangle 237"/>
            <p:cNvSpPr>
              <a:spLocks noChangeArrowheads="1"/>
            </p:cNvSpPr>
            <p:nvPr/>
          </p:nvSpPr>
          <p:spPr bwMode="auto">
            <a:xfrm>
              <a:off x="5021263" y="-857250"/>
              <a:ext cx="103188" cy="109538"/>
            </a:xfrm>
            <a:prstGeom prst="rect">
              <a:avLst/>
            </a:pr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1" name="Freeform 238"/>
            <p:cNvSpPr>
              <a:spLocks/>
            </p:cNvSpPr>
            <p:nvPr/>
          </p:nvSpPr>
          <p:spPr bwMode="auto">
            <a:xfrm>
              <a:off x="5014913" y="-863600"/>
              <a:ext cx="115888" cy="123825"/>
            </a:xfrm>
            <a:custGeom>
              <a:avLst/>
              <a:gdLst>
                <a:gd name="T0" fmla="*/ 69 w 73"/>
                <a:gd name="T1" fmla="*/ 73 h 78"/>
                <a:gd name="T2" fmla="*/ 69 w 73"/>
                <a:gd name="T3" fmla="*/ 69 h 78"/>
                <a:gd name="T4" fmla="*/ 8 w 73"/>
                <a:gd name="T5" fmla="*/ 69 h 78"/>
                <a:gd name="T6" fmla="*/ 8 w 73"/>
                <a:gd name="T7" fmla="*/ 9 h 78"/>
                <a:gd name="T8" fmla="*/ 65 w 73"/>
                <a:gd name="T9" fmla="*/ 9 h 78"/>
                <a:gd name="T10" fmla="*/ 65 w 73"/>
                <a:gd name="T11" fmla="*/ 73 h 78"/>
                <a:gd name="T12" fmla="*/ 69 w 73"/>
                <a:gd name="T13" fmla="*/ 73 h 78"/>
                <a:gd name="T14" fmla="*/ 69 w 73"/>
                <a:gd name="T15" fmla="*/ 69 h 78"/>
                <a:gd name="T16" fmla="*/ 69 w 73"/>
                <a:gd name="T17" fmla="*/ 73 h 78"/>
                <a:gd name="T18" fmla="*/ 73 w 73"/>
                <a:gd name="T19" fmla="*/ 73 h 78"/>
                <a:gd name="T20" fmla="*/ 73 w 73"/>
                <a:gd name="T21" fmla="*/ 0 h 78"/>
                <a:gd name="T22" fmla="*/ 0 w 73"/>
                <a:gd name="T23" fmla="*/ 0 h 78"/>
                <a:gd name="T24" fmla="*/ 0 w 73"/>
                <a:gd name="T25" fmla="*/ 78 h 78"/>
                <a:gd name="T26" fmla="*/ 73 w 73"/>
                <a:gd name="T27" fmla="*/ 78 h 78"/>
                <a:gd name="T28" fmla="*/ 73 w 73"/>
                <a:gd name="T29" fmla="*/ 73 h 78"/>
                <a:gd name="T30" fmla="*/ 69 w 73"/>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8">
                  <a:moveTo>
                    <a:pt x="69" y="73"/>
                  </a:moveTo>
                  <a:lnTo>
                    <a:pt x="69" y="69"/>
                  </a:lnTo>
                  <a:lnTo>
                    <a:pt x="8" y="69"/>
                  </a:lnTo>
                  <a:lnTo>
                    <a:pt x="8" y="9"/>
                  </a:lnTo>
                  <a:lnTo>
                    <a:pt x="65" y="9"/>
                  </a:lnTo>
                  <a:lnTo>
                    <a:pt x="65" y="73"/>
                  </a:lnTo>
                  <a:lnTo>
                    <a:pt x="69" y="73"/>
                  </a:lnTo>
                  <a:lnTo>
                    <a:pt x="69" y="69"/>
                  </a:lnTo>
                  <a:lnTo>
                    <a:pt x="69" y="73"/>
                  </a:lnTo>
                  <a:lnTo>
                    <a:pt x="73" y="73"/>
                  </a:lnTo>
                  <a:lnTo>
                    <a:pt x="73" y="0"/>
                  </a:lnTo>
                  <a:lnTo>
                    <a:pt x="0" y="0"/>
                  </a:lnTo>
                  <a:lnTo>
                    <a:pt x="0" y="78"/>
                  </a:lnTo>
                  <a:lnTo>
                    <a:pt x="73" y="78"/>
                  </a:lnTo>
                  <a:lnTo>
                    <a:pt x="73" y="73"/>
                  </a:lnTo>
                  <a:lnTo>
                    <a:pt x="69" y="73"/>
                  </a:lnTo>
                  <a:close/>
                </a:path>
              </a:pathLst>
            </a:cu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2" name="Freeform 239"/>
            <p:cNvSpPr>
              <a:spLocks/>
            </p:cNvSpPr>
            <p:nvPr/>
          </p:nvSpPr>
          <p:spPr bwMode="auto">
            <a:xfrm>
              <a:off x="5165725" y="-863600"/>
              <a:ext cx="2540000" cy="123825"/>
            </a:xfrm>
            <a:custGeom>
              <a:avLst/>
              <a:gdLst>
                <a:gd name="T0" fmla="*/ 1596 w 1600"/>
                <a:gd name="T1" fmla="*/ 73 h 78"/>
                <a:gd name="T2" fmla="*/ 1596 w 1600"/>
                <a:gd name="T3" fmla="*/ 69 h 78"/>
                <a:gd name="T4" fmla="*/ 8 w 1600"/>
                <a:gd name="T5" fmla="*/ 69 h 78"/>
                <a:gd name="T6" fmla="*/ 8 w 1600"/>
                <a:gd name="T7" fmla="*/ 9 h 78"/>
                <a:gd name="T8" fmla="*/ 1592 w 1600"/>
                <a:gd name="T9" fmla="*/ 9 h 78"/>
                <a:gd name="T10" fmla="*/ 1592 w 1600"/>
                <a:gd name="T11" fmla="*/ 73 h 78"/>
                <a:gd name="T12" fmla="*/ 1596 w 1600"/>
                <a:gd name="T13" fmla="*/ 73 h 78"/>
                <a:gd name="T14" fmla="*/ 1596 w 1600"/>
                <a:gd name="T15" fmla="*/ 69 h 78"/>
                <a:gd name="T16" fmla="*/ 1596 w 1600"/>
                <a:gd name="T17" fmla="*/ 73 h 78"/>
                <a:gd name="T18" fmla="*/ 1600 w 1600"/>
                <a:gd name="T19" fmla="*/ 73 h 78"/>
                <a:gd name="T20" fmla="*/ 1600 w 1600"/>
                <a:gd name="T21" fmla="*/ 0 h 78"/>
                <a:gd name="T22" fmla="*/ 0 w 1600"/>
                <a:gd name="T23" fmla="*/ 0 h 78"/>
                <a:gd name="T24" fmla="*/ 0 w 1600"/>
                <a:gd name="T25" fmla="*/ 78 h 78"/>
                <a:gd name="T26" fmla="*/ 1600 w 1600"/>
                <a:gd name="T27" fmla="*/ 78 h 78"/>
                <a:gd name="T28" fmla="*/ 1600 w 1600"/>
                <a:gd name="T29" fmla="*/ 73 h 78"/>
                <a:gd name="T30" fmla="*/ 1596 w 1600"/>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0" h="78">
                  <a:moveTo>
                    <a:pt x="1596" y="73"/>
                  </a:moveTo>
                  <a:lnTo>
                    <a:pt x="1596" y="69"/>
                  </a:lnTo>
                  <a:lnTo>
                    <a:pt x="8" y="69"/>
                  </a:lnTo>
                  <a:lnTo>
                    <a:pt x="8" y="9"/>
                  </a:lnTo>
                  <a:lnTo>
                    <a:pt x="1592" y="9"/>
                  </a:lnTo>
                  <a:lnTo>
                    <a:pt x="1592" y="73"/>
                  </a:lnTo>
                  <a:lnTo>
                    <a:pt x="1596" y="73"/>
                  </a:lnTo>
                  <a:lnTo>
                    <a:pt x="1596" y="69"/>
                  </a:lnTo>
                  <a:lnTo>
                    <a:pt x="1596" y="73"/>
                  </a:lnTo>
                  <a:lnTo>
                    <a:pt x="1600" y="73"/>
                  </a:lnTo>
                  <a:lnTo>
                    <a:pt x="1600" y="0"/>
                  </a:lnTo>
                  <a:lnTo>
                    <a:pt x="0" y="0"/>
                  </a:lnTo>
                  <a:lnTo>
                    <a:pt x="0" y="78"/>
                  </a:lnTo>
                  <a:lnTo>
                    <a:pt x="1600" y="78"/>
                  </a:lnTo>
                  <a:lnTo>
                    <a:pt x="1600" y="73"/>
                  </a:lnTo>
                  <a:lnTo>
                    <a:pt x="1596" y="73"/>
                  </a:lnTo>
                  <a:close/>
                </a:path>
              </a:pathLst>
            </a:cu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766" name="组合 765"/>
          <p:cNvGrpSpPr/>
          <p:nvPr/>
        </p:nvGrpSpPr>
        <p:grpSpPr>
          <a:xfrm rot="10800000">
            <a:off x="611221" y="4961142"/>
            <a:ext cx="4190495" cy="863600"/>
            <a:chOff x="-1727200" y="-228600"/>
            <a:chExt cx="4190495" cy="863600"/>
          </a:xfrm>
          <a:solidFill>
            <a:srgbClr val="00B4EB"/>
          </a:solidFill>
        </p:grpSpPr>
        <p:sp>
          <p:nvSpPr>
            <p:cNvPr id="767" name="椭圆 766"/>
            <p:cNvSpPr/>
            <p:nvPr/>
          </p:nvSpPr>
          <p:spPr>
            <a:xfrm>
              <a:off x="-1727200" y="487183"/>
              <a:ext cx="147817" cy="147817"/>
            </a:xfrm>
            <a:prstGeom prst="ellipse">
              <a:avLst/>
            </a:prstGeom>
            <a:grp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8" name="直接连接符 767"/>
            <p:cNvCxnSpPr>
              <a:stCxn id="767" idx="0"/>
            </p:cNvCxnSpPr>
            <p:nvPr/>
          </p:nvCxnSpPr>
          <p:spPr>
            <a:xfrm flipV="1">
              <a:off x="-1653291" y="-228600"/>
              <a:ext cx="486230" cy="715783"/>
            </a:xfrm>
            <a:prstGeom prst="line">
              <a:avLst/>
            </a:prstGeom>
            <a:grpFill/>
            <a:ln>
              <a:solidFill>
                <a:srgbClr val="00B4EB"/>
              </a:solidFill>
            </a:ln>
          </p:spPr>
          <p:style>
            <a:lnRef idx="1">
              <a:schemeClr val="accent1"/>
            </a:lnRef>
            <a:fillRef idx="0">
              <a:schemeClr val="accent1"/>
            </a:fillRef>
            <a:effectRef idx="0">
              <a:schemeClr val="accent1"/>
            </a:effectRef>
            <a:fontRef idx="minor">
              <a:schemeClr val="tx1"/>
            </a:fontRef>
          </p:style>
        </p:cxnSp>
        <p:cxnSp>
          <p:nvCxnSpPr>
            <p:cNvPr id="769" name="直接连接符 768"/>
            <p:cNvCxnSpPr/>
            <p:nvPr/>
          </p:nvCxnSpPr>
          <p:spPr>
            <a:xfrm>
              <a:off x="-1158360" y="-228600"/>
              <a:ext cx="3621655" cy="0"/>
            </a:xfrm>
            <a:prstGeom prst="line">
              <a:avLst/>
            </a:prstGeom>
            <a:grpFill/>
            <a:ln>
              <a:solidFill>
                <a:srgbClr val="00B4EB"/>
              </a:solidFill>
            </a:ln>
          </p:spPr>
          <p:style>
            <a:lnRef idx="1">
              <a:schemeClr val="accent1"/>
            </a:lnRef>
            <a:fillRef idx="0">
              <a:schemeClr val="accent1"/>
            </a:fillRef>
            <a:effectRef idx="0">
              <a:schemeClr val="accent1"/>
            </a:effectRef>
            <a:fontRef idx="minor">
              <a:schemeClr val="tx1"/>
            </a:fontRef>
          </p:style>
        </p:cxnSp>
      </p:grpSp>
      <p:sp>
        <p:nvSpPr>
          <p:cNvPr id="770" name="矩形 769"/>
          <p:cNvSpPr/>
          <p:nvPr/>
        </p:nvSpPr>
        <p:spPr>
          <a:xfrm>
            <a:off x="607194" y="2293770"/>
            <a:ext cx="3621655" cy="3528056"/>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1" name="组合 770"/>
          <p:cNvGrpSpPr/>
          <p:nvPr/>
        </p:nvGrpSpPr>
        <p:grpSpPr>
          <a:xfrm rot="10800000">
            <a:off x="1232707" y="5949727"/>
            <a:ext cx="2987675" cy="123825"/>
            <a:chOff x="4718050" y="-863600"/>
            <a:chExt cx="2987675" cy="123825"/>
          </a:xfrm>
        </p:grpSpPr>
        <p:sp>
          <p:nvSpPr>
            <p:cNvPr id="772" name="Rectangle 231"/>
            <p:cNvSpPr>
              <a:spLocks noChangeArrowheads="1"/>
            </p:cNvSpPr>
            <p:nvPr/>
          </p:nvSpPr>
          <p:spPr bwMode="auto">
            <a:xfrm>
              <a:off x="4724400" y="-857250"/>
              <a:ext cx="103188" cy="109538"/>
            </a:xfrm>
            <a:prstGeom prst="rect">
              <a:avLst/>
            </a:pr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3" name="Rectangle 232"/>
            <p:cNvSpPr>
              <a:spLocks noChangeArrowheads="1"/>
            </p:cNvSpPr>
            <p:nvPr/>
          </p:nvSpPr>
          <p:spPr bwMode="auto">
            <a:xfrm>
              <a:off x="4724400" y="-857250"/>
              <a:ext cx="103188" cy="109538"/>
            </a:xfrm>
            <a:prstGeom prst="rect">
              <a:avLst/>
            </a:pr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4" name="Freeform 233"/>
            <p:cNvSpPr>
              <a:spLocks/>
            </p:cNvSpPr>
            <p:nvPr/>
          </p:nvSpPr>
          <p:spPr bwMode="auto">
            <a:xfrm>
              <a:off x="4718050" y="-863600"/>
              <a:ext cx="115888" cy="123825"/>
            </a:xfrm>
            <a:custGeom>
              <a:avLst/>
              <a:gdLst>
                <a:gd name="T0" fmla="*/ 69 w 73"/>
                <a:gd name="T1" fmla="*/ 73 h 78"/>
                <a:gd name="T2" fmla="*/ 69 w 73"/>
                <a:gd name="T3" fmla="*/ 69 h 78"/>
                <a:gd name="T4" fmla="*/ 8 w 73"/>
                <a:gd name="T5" fmla="*/ 69 h 78"/>
                <a:gd name="T6" fmla="*/ 8 w 73"/>
                <a:gd name="T7" fmla="*/ 9 h 78"/>
                <a:gd name="T8" fmla="*/ 65 w 73"/>
                <a:gd name="T9" fmla="*/ 9 h 78"/>
                <a:gd name="T10" fmla="*/ 65 w 73"/>
                <a:gd name="T11" fmla="*/ 73 h 78"/>
                <a:gd name="T12" fmla="*/ 69 w 73"/>
                <a:gd name="T13" fmla="*/ 73 h 78"/>
                <a:gd name="T14" fmla="*/ 69 w 73"/>
                <a:gd name="T15" fmla="*/ 69 h 78"/>
                <a:gd name="T16" fmla="*/ 69 w 73"/>
                <a:gd name="T17" fmla="*/ 73 h 78"/>
                <a:gd name="T18" fmla="*/ 73 w 73"/>
                <a:gd name="T19" fmla="*/ 73 h 78"/>
                <a:gd name="T20" fmla="*/ 73 w 73"/>
                <a:gd name="T21" fmla="*/ 0 h 78"/>
                <a:gd name="T22" fmla="*/ 0 w 73"/>
                <a:gd name="T23" fmla="*/ 0 h 78"/>
                <a:gd name="T24" fmla="*/ 0 w 73"/>
                <a:gd name="T25" fmla="*/ 78 h 78"/>
                <a:gd name="T26" fmla="*/ 73 w 73"/>
                <a:gd name="T27" fmla="*/ 78 h 78"/>
                <a:gd name="T28" fmla="*/ 73 w 73"/>
                <a:gd name="T29" fmla="*/ 73 h 78"/>
                <a:gd name="T30" fmla="*/ 69 w 73"/>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8">
                  <a:moveTo>
                    <a:pt x="69" y="73"/>
                  </a:moveTo>
                  <a:lnTo>
                    <a:pt x="69" y="69"/>
                  </a:lnTo>
                  <a:lnTo>
                    <a:pt x="8" y="69"/>
                  </a:lnTo>
                  <a:lnTo>
                    <a:pt x="8" y="9"/>
                  </a:lnTo>
                  <a:lnTo>
                    <a:pt x="65" y="9"/>
                  </a:lnTo>
                  <a:lnTo>
                    <a:pt x="65" y="73"/>
                  </a:lnTo>
                  <a:lnTo>
                    <a:pt x="69" y="73"/>
                  </a:lnTo>
                  <a:lnTo>
                    <a:pt x="69" y="69"/>
                  </a:lnTo>
                  <a:lnTo>
                    <a:pt x="69" y="73"/>
                  </a:lnTo>
                  <a:lnTo>
                    <a:pt x="73" y="73"/>
                  </a:lnTo>
                  <a:lnTo>
                    <a:pt x="73" y="0"/>
                  </a:lnTo>
                  <a:lnTo>
                    <a:pt x="0" y="0"/>
                  </a:lnTo>
                  <a:lnTo>
                    <a:pt x="0" y="78"/>
                  </a:lnTo>
                  <a:lnTo>
                    <a:pt x="73" y="78"/>
                  </a:lnTo>
                  <a:lnTo>
                    <a:pt x="73" y="73"/>
                  </a:lnTo>
                  <a:lnTo>
                    <a:pt x="69" y="73"/>
                  </a:lnTo>
                  <a:close/>
                </a:path>
              </a:pathLst>
            </a:cu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5" name="Rectangle 234"/>
            <p:cNvSpPr>
              <a:spLocks noChangeArrowheads="1"/>
            </p:cNvSpPr>
            <p:nvPr/>
          </p:nvSpPr>
          <p:spPr bwMode="auto">
            <a:xfrm>
              <a:off x="4875213" y="-857250"/>
              <a:ext cx="101600" cy="109538"/>
            </a:xfrm>
            <a:prstGeom prst="rect">
              <a:avLst/>
            </a:pr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6" name="Rectangle 235"/>
            <p:cNvSpPr>
              <a:spLocks noChangeArrowheads="1"/>
            </p:cNvSpPr>
            <p:nvPr/>
          </p:nvSpPr>
          <p:spPr bwMode="auto">
            <a:xfrm>
              <a:off x="4875213" y="-857250"/>
              <a:ext cx="101600" cy="109538"/>
            </a:xfrm>
            <a:prstGeom prst="rect">
              <a:avLst/>
            </a:pr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7" name="Freeform 236"/>
            <p:cNvSpPr>
              <a:spLocks/>
            </p:cNvSpPr>
            <p:nvPr/>
          </p:nvSpPr>
          <p:spPr bwMode="auto">
            <a:xfrm>
              <a:off x="4868863" y="-863600"/>
              <a:ext cx="114300" cy="123825"/>
            </a:xfrm>
            <a:custGeom>
              <a:avLst/>
              <a:gdLst>
                <a:gd name="T0" fmla="*/ 68 w 72"/>
                <a:gd name="T1" fmla="*/ 73 h 78"/>
                <a:gd name="T2" fmla="*/ 68 w 72"/>
                <a:gd name="T3" fmla="*/ 69 h 78"/>
                <a:gd name="T4" fmla="*/ 8 w 72"/>
                <a:gd name="T5" fmla="*/ 69 h 78"/>
                <a:gd name="T6" fmla="*/ 8 w 72"/>
                <a:gd name="T7" fmla="*/ 9 h 78"/>
                <a:gd name="T8" fmla="*/ 64 w 72"/>
                <a:gd name="T9" fmla="*/ 9 h 78"/>
                <a:gd name="T10" fmla="*/ 64 w 72"/>
                <a:gd name="T11" fmla="*/ 73 h 78"/>
                <a:gd name="T12" fmla="*/ 68 w 72"/>
                <a:gd name="T13" fmla="*/ 73 h 78"/>
                <a:gd name="T14" fmla="*/ 68 w 72"/>
                <a:gd name="T15" fmla="*/ 69 h 78"/>
                <a:gd name="T16" fmla="*/ 68 w 72"/>
                <a:gd name="T17" fmla="*/ 73 h 78"/>
                <a:gd name="T18" fmla="*/ 72 w 72"/>
                <a:gd name="T19" fmla="*/ 73 h 78"/>
                <a:gd name="T20" fmla="*/ 72 w 72"/>
                <a:gd name="T21" fmla="*/ 0 h 78"/>
                <a:gd name="T22" fmla="*/ 0 w 72"/>
                <a:gd name="T23" fmla="*/ 0 h 78"/>
                <a:gd name="T24" fmla="*/ 0 w 72"/>
                <a:gd name="T25" fmla="*/ 78 h 78"/>
                <a:gd name="T26" fmla="*/ 72 w 72"/>
                <a:gd name="T27" fmla="*/ 78 h 78"/>
                <a:gd name="T28" fmla="*/ 72 w 72"/>
                <a:gd name="T29" fmla="*/ 73 h 78"/>
                <a:gd name="T30" fmla="*/ 68 w 72"/>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8">
                  <a:moveTo>
                    <a:pt x="68" y="73"/>
                  </a:moveTo>
                  <a:lnTo>
                    <a:pt x="68" y="69"/>
                  </a:lnTo>
                  <a:lnTo>
                    <a:pt x="8" y="69"/>
                  </a:lnTo>
                  <a:lnTo>
                    <a:pt x="8" y="9"/>
                  </a:lnTo>
                  <a:lnTo>
                    <a:pt x="64" y="9"/>
                  </a:lnTo>
                  <a:lnTo>
                    <a:pt x="64" y="73"/>
                  </a:lnTo>
                  <a:lnTo>
                    <a:pt x="68" y="73"/>
                  </a:lnTo>
                  <a:lnTo>
                    <a:pt x="68" y="69"/>
                  </a:lnTo>
                  <a:lnTo>
                    <a:pt x="68" y="73"/>
                  </a:lnTo>
                  <a:lnTo>
                    <a:pt x="72" y="73"/>
                  </a:lnTo>
                  <a:lnTo>
                    <a:pt x="72" y="0"/>
                  </a:lnTo>
                  <a:lnTo>
                    <a:pt x="0" y="0"/>
                  </a:lnTo>
                  <a:lnTo>
                    <a:pt x="0" y="78"/>
                  </a:lnTo>
                  <a:lnTo>
                    <a:pt x="72" y="78"/>
                  </a:lnTo>
                  <a:lnTo>
                    <a:pt x="72" y="73"/>
                  </a:lnTo>
                  <a:lnTo>
                    <a:pt x="68" y="73"/>
                  </a:lnTo>
                  <a:close/>
                </a:path>
              </a:pathLst>
            </a:cu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8" name="Rectangle 237"/>
            <p:cNvSpPr>
              <a:spLocks noChangeArrowheads="1"/>
            </p:cNvSpPr>
            <p:nvPr/>
          </p:nvSpPr>
          <p:spPr bwMode="auto">
            <a:xfrm>
              <a:off x="5021263" y="-857250"/>
              <a:ext cx="103188" cy="109538"/>
            </a:xfrm>
            <a:prstGeom prst="rect">
              <a:avLst/>
            </a:pr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9" name="Freeform 238"/>
            <p:cNvSpPr>
              <a:spLocks/>
            </p:cNvSpPr>
            <p:nvPr/>
          </p:nvSpPr>
          <p:spPr bwMode="auto">
            <a:xfrm>
              <a:off x="5014913" y="-863600"/>
              <a:ext cx="115888" cy="123825"/>
            </a:xfrm>
            <a:custGeom>
              <a:avLst/>
              <a:gdLst>
                <a:gd name="T0" fmla="*/ 69 w 73"/>
                <a:gd name="T1" fmla="*/ 73 h 78"/>
                <a:gd name="T2" fmla="*/ 69 w 73"/>
                <a:gd name="T3" fmla="*/ 69 h 78"/>
                <a:gd name="T4" fmla="*/ 8 w 73"/>
                <a:gd name="T5" fmla="*/ 69 h 78"/>
                <a:gd name="T6" fmla="*/ 8 w 73"/>
                <a:gd name="T7" fmla="*/ 9 h 78"/>
                <a:gd name="T8" fmla="*/ 65 w 73"/>
                <a:gd name="T9" fmla="*/ 9 h 78"/>
                <a:gd name="T10" fmla="*/ 65 w 73"/>
                <a:gd name="T11" fmla="*/ 73 h 78"/>
                <a:gd name="T12" fmla="*/ 69 w 73"/>
                <a:gd name="T13" fmla="*/ 73 h 78"/>
                <a:gd name="T14" fmla="*/ 69 w 73"/>
                <a:gd name="T15" fmla="*/ 69 h 78"/>
                <a:gd name="T16" fmla="*/ 69 w 73"/>
                <a:gd name="T17" fmla="*/ 73 h 78"/>
                <a:gd name="T18" fmla="*/ 73 w 73"/>
                <a:gd name="T19" fmla="*/ 73 h 78"/>
                <a:gd name="T20" fmla="*/ 73 w 73"/>
                <a:gd name="T21" fmla="*/ 0 h 78"/>
                <a:gd name="T22" fmla="*/ 0 w 73"/>
                <a:gd name="T23" fmla="*/ 0 h 78"/>
                <a:gd name="T24" fmla="*/ 0 w 73"/>
                <a:gd name="T25" fmla="*/ 78 h 78"/>
                <a:gd name="T26" fmla="*/ 73 w 73"/>
                <a:gd name="T27" fmla="*/ 78 h 78"/>
                <a:gd name="T28" fmla="*/ 73 w 73"/>
                <a:gd name="T29" fmla="*/ 73 h 78"/>
                <a:gd name="T30" fmla="*/ 69 w 73"/>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8">
                  <a:moveTo>
                    <a:pt x="69" y="73"/>
                  </a:moveTo>
                  <a:lnTo>
                    <a:pt x="69" y="69"/>
                  </a:lnTo>
                  <a:lnTo>
                    <a:pt x="8" y="69"/>
                  </a:lnTo>
                  <a:lnTo>
                    <a:pt x="8" y="9"/>
                  </a:lnTo>
                  <a:lnTo>
                    <a:pt x="65" y="9"/>
                  </a:lnTo>
                  <a:lnTo>
                    <a:pt x="65" y="73"/>
                  </a:lnTo>
                  <a:lnTo>
                    <a:pt x="69" y="73"/>
                  </a:lnTo>
                  <a:lnTo>
                    <a:pt x="69" y="69"/>
                  </a:lnTo>
                  <a:lnTo>
                    <a:pt x="69" y="73"/>
                  </a:lnTo>
                  <a:lnTo>
                    <a:pt x="73" y="73"/>
                  </a:lnTo>
                  <a:lnTo>
                    <a:pt x="73" y="0"/>
                  </a:lnTo>
                  <a:lnTo>
                    <a:pt x="0" y="0"/>
                  </a:lnTo>
                  <a:lnTo>
                    <a:pt x="0" y="78"/>
                  </a:lnTo>
                  <a:lnTo>
                    <a:pt x="73" y="78"/>
                  </a:lnTo>
                  <a:lnTo>
                    <a:pt x="73" y="73"/>
                  </a:lnTo>
                  <a:lnTo>
                    <a:pt x="69" y="73"/>
                  </a:lnTo>
                  <a:close/>
                </a:path>
              </a:pathLst>
            </a:cu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0" name="Freeform 239"/>
            <p:cNvSpPr>
              <a:spLocks/>
            </p:cNvSpPr>
            <p:nvPr/>
          </p:nvSpPr>
          <p:spPr bwMode="auto">
            <a:xfrm>
              <a:off x="5165725" y="-863600"/>
              <a:ext cx="2540000" cy="123825"/>
            </a:xfrm>
            <a:custGeom>
              <a:avLst/>
              <a:gdLst>
                <a:gd name="T0" fmla="*/ 1596 w 1600"/>
                <a:gd name="T1" fmla="*/ 73 h 78"/>
                <a:gd name="T2" fmla="*/ 1596 w 1600"/>
                <a:gd name="T3" fmla="*/ 69 h 78"/>
                <a:gd name="T4" fmla="*/ 8 w 1600"/>
                <a:gd name="T5" fmla="*/ 69 h 78"/>
                <a:gd name="T6" fmla="*/ 8 w 1600"/>
                <a:gd name="T7" fmla="*/ 9 h 78"/>
                <a:gd name="T8" fmla="*/ 1592 w 1600"/>
                <a:gd name="T9" fmla="*/ 9 h 78"/>
                <a:gd name="T10" fmla="*/ 1592 w 1600"/>
                <a:gd name="T11" fmla="*/ 73 h 78"/>
                <a:gd name="T12" fmla="*/ 1596 w 1600"/>
                <a:gd name="T13" fmla="*/ 73 h 78"/>
                <a:gd name="T14" fmla="*/ 1596 w 1600"/>
                <a:gd name="T15" fmla="*/ 69 h 78"/>
                <a:gd name="T16" fmla="*/ 1596 w 1600"/>
                <a:gd name="T17" fmla="*/ 73 h 78"/>
                <a:gd name="T18" fmla="*/ 1600 w 1600"/>
                <a:gd name="T19" fmla="*/ 73 h 78"/>
                <a:gd name="T20" fmla="*/ 1600 w 1600"/>
                <a:gd name="T21" fmla="*/ 0 h 78"/>
                <a:gd name="T22" fmla="*/ 0 w 1600"/>
                <a:gd name="T23" fmla="*/ 0 h 78"/>
                <a:gd name="T24" fmla="*/ 0 w 1600"/>
                <a:gd name="T25" fmla="*/ 78 h 78"/>
                <a:gd name="T26" fmla="*/ 1600 w 1600"/>
                <a:gd name="T27" fmla="*/ 78 h 78"/>
                <a:gd name="T28" fmla="*/ 1600 w 1600"/>
                <a:gd name="T29" fmla="*/ 73 h 78"/>
                <a:gd name="T30" fmla="*/ 1596 w 1600"/>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0" h="78">
                  <a:moveTo>
                    <a:pt x="1596" y="73"/>
                  </a:moveTo>
                  <a:lnTo>
                    <a:pt x="1596" y="69"/>
                  </a:lnTo>
                  <a:lnTo>
                    <a:pt x="8" y="69"/>
                  </a:lnTo>
                  <a:lnTo>
                    <a:pt x="8" y="9"/>
                  </a:lnTo>
                  <a:lnTo>
                    <a:pt x="1592" y="9"/>
                  </a:lnTo>
                  <a:lnTo>
                    <a:pt x="1592" y="73"/>
                  </a:lnTo>
                  <a:lnTo>
                    <a:pt x="1596" y="73"/>
                  </a:lnTo>
                  <a:lnTo>
                    <a:pt x="1596" y="69"/>
                  </a:lnTo>
                  <a:lnTo>
                    <a:pt x="1596" y="73"/>
                  </a:lnTo>
                  <a:lnTo>
                    <a:pt x="1600" y="73"/>
                  </a:lnTo>
                  <a:lnTo>
                    <a:pt x="1600" y="0"/>
                  </a:lnTo>
                  <a:lnTo>
                    <a:pt x="0" y="0"/>
                  </a:lnTo>
                  <a:lnTo>
                    <a:pt x="0" y="78"/>
                  </a:lnTo>
                  <a:lnTo>
                    <a:pt x="1600" y="78"/>
                  </a:lnTo>
                  <a:lnTo>
                    <a:pt x="1600" y="73"/>
                  </a:lnTo>
                  <a:lnTo>
                    <a:pt x="1596" y="73"/>
                  </a:lnTo>
                  <a:close/>
                </a:path>
              </a:pathLst>
            </a:cu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781" name="Rectangle 96"/>
          <p:cNvSpPr/>
          <p:nvPr/>
        </p:nvSpPr>
        <p:spPr>
          <a:xfrm>
            <a:off x="1012705" y="2651661"/>
            <a:ext cx="2936074" cy="2677656"/>
          </a:xfrm>
          <a:prstGeom prst="rect">
            <a:avLst/>
          </a:prstGeom>
        </p:spPr>
        <p:txBody>
          <a:bodyPr wrap="square">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加强</a:t>
            </a:r>
            <a:r>
              <a:rPr lang="en-US" altLang="zh-CN" sz="2400" dirty="0">
                <a:solidFill>
                  <a:schemeClr val="bg1"/>
                </a:solidFill>
                <a:latin typeface="微软雅黑" panose="020B0503020204020204" pitchFamily="34" charset="-122"/>
                <a:ea typeface="微软雅黑" panose="020B0503020204020204" pitchFamily="34" charset="-122"/>
              </a:rPr>
              <a:t>CCF</a:t>
            </a:r>
            <a:r>
              <a:rPr lang="zh-CN" altLang="en-US" sz="2400" dirty="0">
                <a:solidFill>
                  <a:schemeClr val="bg1"/>
                </a:solidFill>
                <a:latin typeface="微软雅黑" panose="020B0503020204020204" pitchFamily="34" charset="-122"/>
                <a:ea typeface="微软雅黑" panose="020B0503020204020204" pitchFamily="34" charset="-122"/>
              </a:rPr>
              <a:t>对会员的服务，方便会员就近参加</a:t>
            </a:r>
            <a:r>
              <a:rPr lang="en-US" altLang="zh-CN" sz="2400" dirty="0">
                <a:solidFill>
                  <a:schemeClr val="bg1"/>
                </a:solidFill>
                <a:latin typeface="微软雅黑" panose="020B0503020204020204" pitchFamily="34" charset="-122"/>
                <a:ea typeface="微软雅黑" panose="020B0503020204020204" pitchFamily="34" charset="-122"/>
              </a:rPr>
              <a:t>CCF</a:t>
            </a:r>
            <a:r>
              <a:rPr lang="zh-CN" altLang="en-US" sz="2400" dirty="0">
                <a:solidFill>
                  <a:schemeClr val="bg1"/>
                </a:solidFill>
                <a:latin typeface="微软雅黑" panose="020B0503020204020204" pitchFamily="34" charset="-122"/>
                <a:ea typeface="微软雅黑" panose="020B0503020204020204" pitchFamily="34" charset="-122"/>
              </a:rPr>
              <a:t>活动，促进会员间的交流和合作</a:t>
            </a:r>
            <a:endParaRPr lang="en-US" altLang="zh-CN" sz="2400" dirty="0">
              <a:solidFill>
                <a:schemeClr val="bg1"/>
              </a:solidFill>
              <a:latin typeface="微软雅黑" panose="020B0503020204020204" pitchFamily="34" charset="-122"/>
              <a:ea typeface="微软雅黑" panose="020B0503020204020204" pitchFamily="34" charset="-122"/>
            </a:endParaRPr>
          </a:p>
          <a:p>
            <a:endParaRPr lang="en-US" altLang="zh-CN" sz="2400" dirty="0">
              <a:solidFill>
                <a:schemeClr val="bg1"/>
              </a:solidFill>
              <a:latin typeface="微软雅黑" panose="020B0503020204020204" pitchFamily="34" charset="-122"/>
              <a:ea typeface="微软雅黑" panose="020B0503020204020204" pitchFamily="34" charset="-122"/>
            </a:endParaRPr>
          </a:p>
          <a:p>
            <a:r>
              <a:rPr lang="zh-CN" altLang="en-US" sz="2400" dirty="0">
                <a:solidFill>
                  <a:schemeClr val="bg1"/>
                </a:solidFill>
                <a:latin typeface="微软雅黑" panose="020B0503020204020204" pitchFamily="34" charset="-122"/>
                <a:ea typeface="微软雅黑" panose="020B0503020204020204" pitchFamily="34" charset="-122"/>
              </a:rPr>
              <a:t>目前已在</a:t>
            </a:r>
            <a:r>
              <a:rPr lang="en-US" altLang="zh-CN" sz="2400" dirty="0">
                <a:solidFill>
                  <a:schemeClr val="bg1"/>
                </a:solidFill>
                <a:latin typeface="微软雅黑" panose="020B0503020204020204" pitchFamily="34" charset="-122"/>
                <a:ea typeface="微软雅黑" panose="020B0503020204020204" pitchFamily="34" charset="-122"/>
              </a:rPr>
              <a:t>32</a:t>
            </a:r>
            <a:r>
              <a:rPr lang="zh-CN" altLang="en-US" sz="2400" dirty="0">
                <a:solidFill>
                  <a:schemeClr val="bg1"/>
                </a:solidFill>
                <a:latin typeface="微软雅黑" panose="020B0503020204020204" pitchFamily="34" charset="-122"/>
                <a:ea typeface="微软雅黑" panose="020B0503020204020204" pitchFamily="34" charset="-122"/>
              </a:rPr>
              <a:t>个城市建立</a:t>
            </a:r>
            <a:r>
              <a:rPr lang="en-US" altLang="zh-CN" sz="2400" dirty="0">
                <a:solidFill>
                  <a:schemeClr val="bg1"/>
                </a:solidFill>
                <a:latin typeface="微软雅黑" panose="020B0503020204020204" pitchFamily="34" charset="-122"/>
                <a:ea typeface="微软雅黑" panose="020B0503020204020204" pitchFamily="34" charset="-122"/>
              </a:rPr>
              <a:t>CCF</a:t>
            </a:r>
            <a:r>
              <a:rPr lang="zh-CN" altLang="en-US" sz="2400" dirty="0">
                <a:solidFill>
                  <a:schemeClr val="bg1"/>
                </a:solidFill>
                <a:latin typeface="微软雅黑" panose="020B0503020204020204" pitchFamily="34" charset="-122"/>
                <a:ea typeface="微软雅黑" panose="020B0503020204020204" pitchFamily="34" charset="-122"/>
              </a:rPr>
              <a:t>分部</a:t>
            </a:r>
          </a:p>
        </p:txBody>
      </p:sp>
      <p:pic>
        <p:nvPicPr>
          <p:cNvPr id="272" name="Picture 12" descr="C:\Users\liuyu\Desktop\1.JPG"/>
          <p:cNvPicPr>
            <a:picLocks noChangeAspect="1" noChangeArrowheads="1"/>
          </p:cNvPicPr>
          <p:nvPr/>
        </p:nvPicPr>
        <p:blipFill>
          <a:blip r:embed="rId2">
            <a:extLst>
              <a:ext uri="{28A0092B-C50C-407E-A947-70E740481C1C}">
                <a14:useLocalDpi xmlns:a14="http://schemas.microsoft.com/office/drawing/2010/main" xmlns="" val="0"/>
              </a:ext>
            </a:extLst>
          </a:blip>
          <a:srcRect l="16690" r="15268"/>
          <a:stretch>
            <a:fillRect/>
          </a:stretch>
        </p:blipFill>
        <p:spPr bwMode="auto">
          <a:xfrm>
            <a:off x="8230433" y="2469750"/>
            <a:ext cx="3144273" cy="17204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3" name="Picture 14" descr="C:\Users\liuyu\Desktop\3.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t="8000" r="31725" b="12000"/>
          <a:stretch>
            <a:fillRect/>
          </a:stretch>
        </p:blipFill>
        <p:spPr bwMode="auto">
          <a:xfrm>
            <a:off x="8246703" y="4347406"/>
            <a:ext cx="1445674" cy="1270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74" name="图片 273"/>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805325" y="4320419"/>
            <a:ext cx="1561043" cy="1297427"/>
          </a:xfrm>
          <a:prstGeom prst="rect">
            <a:avLst/>
          </a:prstGeom>
        </p:spPr>
      </p:pic>
      <p:pic>
        <p:nvPicPr>
          <p:cNvPr id="228" name="图片 227"/>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302508" y="3544895"/>
            <a:ext cx="1679592" cy="1204827"/>
          </a:xfrm>
          <a:prstGeom prst="rect">
            <a:avLst/>
          </a:prstGeom>
        </p:spPr>
      </p:pic>
    </p:spTree>
    <p:extLst>
      <p:ext uri="{BB962C8B-B14F-4D97-AF65-F5344CB8AC3E}">
        <p14:creationId xmlns:p14="http://schemas.microsoft.com/office/powerpoint/2010/main" xmlns="" val="3981748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矩形 290"/>
          <p:cNvSpPr/>
          <p:nvPr/>
        </p:nvSpPr>
        <p:spPr>
          <a:xfrm>
            <a:off x="3478099" y="1117440"/>
            <a:ext cx="1307625" cy="108554"/>
          </a:xfrm>
          <a:prstGeom prst="rect">
            <a:avLst/>
          </a:prstGeom>
          <a:solidFill>
            <a:srgbClr val="00B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平行四边形 291"/>
          <p:cNvSpPr/>
          <p:nvPr/>
        </p:nvSpPr>
        <p:spPr>
          <a:xfrm>
            <a:off x="388274" y="1267203"/>
            <a:ext cx="3282431" cy="45719"/>
          </a:xfrm>
          <a:prstGeom prst="parallelogram">
            <a:avLst>
              <a:gd name="adj" fmla="val 317559"/>
            </a:avLst>
          </a:prstGeom>
          <a:solidFill>
            <a:srgbClr val="00B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5" name="组合 294"/>
          <p:cNvGrpSpPr/>
          <p:nvPr/>
        </p:nvGrpSpPr>
        <p:grpSpPr>
          <a:xfrm>
            <a:off x="4841884" y="902176"/>
            <a:ext cx="492373" cy="498699"/>
            <a:chOff x="3983038" y="1357313"/>
            <a:chExt cx="4078288" cy="4130675"/>
          </a:xfrm>
          <a:solidFill>
            <a:schemeClr val="bg1">
              <a:alpha val="40000"/>
            </a:schemeClr>
          </a:solidFill>
        </p:grpSpPr>
        <p:sp>
          <p:nvSpPr>
            <p:cNvPr id="296"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9" name="椭圆 338"/>
          <p:cNvSpPr/>
          <p:nvPr/>
        </p:nvSpPr>
        <p:spPr>
          <a:xfrm>
            <a:off x="3986938"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椭圆 339"/>
          <p:cNvSpPr/>
          <p:nvPr/>
        </p:nvSpPr>
        <p:spPr>
          <a:xfrm>
            <a:off x="4158094"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p:nvPr/>
        </p:nvSpPr>
        <p:spPr>
          <a:xfrm>
            <a:off x="4330383"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椭圆 341"/>
          <p:cNvSpPr/>
          <p:nvPr/>
        </p:nvSpPr>
        <p:spPr>
          <a:xfrm>
            <a:off x="4716746" y="1254898"/>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6" name="直接连接符 345"/>
          <p:cNvCxnSpPr/>
          <p:nvPr/>
        </p:nvCxnSpPr>
        <p:spPr>
          <a:xfrm>
            <a:off x="1315061" y="261778"/>
            <a:ext cx="3021989" cy="0"/>
          </a:xfrm>
          <a:prstGeom prst="line">
            <a:avLst/>
          </a:prstGeom>
          <a:ln>
            <a:solidFill>
              <a:srgbClr val="00B4EB"/>
            </a:solidFill>
            <a:prstDash val="lgDashDotDot"/>
          </a:ln>
        </p:spPr>
        <p:style>
          <a:lnRef idx="1">
            <a:schemeClr val="accent1"/>
          </a:lnRef>
          <a:fillRef idx="0">
            <a:schemeClr val="accent1"/>
          </a:fillRef>
          <a:effectRef idx="0">
            <a:schemeClr val="accent1"/>
          </a:effectRef>
          <a:fontRef idx="minor">
            <a:schemeClr val="tx1"/>
          </a:fontRef>
        </p:style>
      </p:cxnSp>
      <p:cxnSp>
        <p:nvCxnSpPr>
          <p:cNvPr id="347" name="直接连接符 346"/>
          <p:cNvCxnSpPr/>
          <p:nvPr/>
        </p:nvCxnSpPr>
        <p:spPr>
          <a:xfrm>
            <a:off x="1964835" y="1380078"/>
            <a:ext cx="3021989" cy="0"/>
          </a:xfrm>
          <a:prstGeom prst="line">
            <a:avLst/>
          </a:prstGeom>
          <a:ln>
            <a:solidFill>
              <a:srgbClr val="00B4EB"/>
            </a:solidFill>
            <a:prstDash val="sysDash"/>
          </a:ln>
        </p:spPr>
        <p:style>
          <a:lnRef idx="1">
            <a:schemeClr val="accent1"/>
          </a:lnRef>
          <a:fillRef idx="0">
            <a:schemeClr val="accent1"/>
          </a:fillRef>
          <a:effectRef idx="0">
            <a:schemeClr val="accent1"/>
          </a:effectRef>
          <a:fontRef idx="minor">
            <a:schemeClr val="tx1"/>
          </a:fontRef>
        </p:style>
      </p:cxnSp>
      <p:grpSp>
        <p:nvGrpSpPr>
          <p:cNvPr id="558" name="组合 557"/>
          <p:cNvGrpSpPr/>
          <p:nvPr/>
        </p:nvGrpSpPr>
        <p:grpSpPr>
          <a:xfrm rot="10800000">
            <a:off x="410345" y="441464"/>
            <a:ext cx="4965700" cy="45719"/>
            <a:chOff x="-839788" y="7580313"/>
            <a:chExt cx="4965700" cy="233363"/>
          </a:xfrm>
        </p:grpSpPr>
        <p:sp>
          <p:nvSpPr>
            <p:cNvPr id="359" name="Freeform 18"/>
            <p:cNvSpPr>
              <a:spLocks/>
            </p:cNvSpPr>
            <p:nvPr/>
          </p:nvSpPr>
          <p:spPr bwMode="auto">
            <a:xfrm>
              <a:off x="-78263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21"/>
            <p:cNvSpPr>
              <a:spLocks/>
            </p:cNvSpPr>
            <p:nvPr/>
          </p:nvSpPr>
          <p:spPr bwMode="auto">
            <a:xfrm>
              <a:off x="-5715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22"/>
            <p:cNvSpPr>
              <a:spLocks/>
            </p:cNvSpPr>
            <p:nvPr/>
          </p:nvSpPr>
          <p:spPr bwMode="auto">
            <a:xfrm>
              <a:off x="-50165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23"/>
            <p:cNvSpPr>
              <a:spLocks/>
            </p:cNvSpPr>
            <p:nvPr/>
          </p:nvSpPr>
          <p:spPr bwMode="auto">
            <a:xfrm>
              <a:off x="-839788"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24"/>
            <p:cNvSpPr>
              <a:spLocks/>
            </p:cNvSpPr>
            <p:nvPr/>
          </p:nvSpPr>
          <p:spPr bwMode="auto">
            <a:xfrm>
              <a:off x="-4318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25"/>
            <p:cNvSpPr>
              <a:spLocks/>
            </p:cNvSpPr>
            <p:nvPr/>
          </p:nvSpPr>
          <p:spPr bwMode="auto">
            <a:xfrm>
              <a:off x="-360363"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26"/>
            <p:cNvSpPr>
              <a:spLocks/>
            </p:cNvSpPr>
            <p:nvPr/>
          </p:nvSpPr>
          <p:spPr bwMode="auto">
            <a:xfrm>
              <a:off x="-29368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27"/>
            <p:cNvSpPr>
              <a:spLocks/>
            </p:cNvSpPr>
            <p:nvPr/>
          </p:nvSpPr>
          <p:spPr bwMode="auto">
            <a:xfrm>
              <a:off x="-22383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28"/>
            <p:cNvSpPr>
              <a:spLocks/>
            </p:cNvSpPr>
            <p:nvPr/>
          </p:nvSpPr>
          <p:spPr bwMode="auto">
            <a:xfrm>
              <a:off x="-10318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29"/>
            <p:cNvSpPr>
              <a:spLocks/>
            </p:cNvSpPr>
            <p:nvPr/>
          </p:nvSpPr>
          <p:spPr bwMode="auto">
            <a:xfrm>
              <a:off x="-317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30"/>
            <p:cNvSpPr>
              <a:spLocks/>
            </p:cNvSpPr>
            <p:nvPr/>
          </p:nvSpPr>
          <p:spPr bwMode="auto">
            <a:xfrm>
              <a:off x="381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31"/>
            <p:cNvSpPr>
              <a:spLocks/>
            </p:cNvSpPr>
            <p:nvPr/>
          </p:nvSpPr>
          <p:spPr bwMode="auto">
            <a:xfrm>
              <a:off x="1079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32"/>
            <p:cNvSpPr>
              <a:spLocks/>
            </p:cNvSpPr>
            <p:nvPr/>
          </p:nvSpPr>
          <p:spPr bwMode="auto">
            <a:xfrm>
              <a:off x="17780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34"/>
            <p:cNvSpPr>
              <a:spLocks/>
            </p:cNvSpPr>
            <p:nvPr/>
          </p:nvSpPr>
          <p:spPr bwMode="auto">
            <a:xfrm>
              <a:off x="2476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35"/>
            <p:cNvSpPr>
              <a:spLocks/>
            </p:cNvSpPr>
            <p:nvPr/>
          </p:nvSpPr>
          <p:spPr bwMode="auto">
            <a:xfrm>
              <a:off x="31908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36"/>
            <p:cNvSpPr>
              <a:spLocks/>
            </p:cNvSpPr>
            <p:nvPr/>
          </p:nvSpPr>
          <p:spPr bwMode="auto">
            <a:xfrm>
              <a:off x="3889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37"/>
            <p:cNvSpPr>
              <a:spLocks/>
            </p:cNvSpPr>
            <p:nvPr/>
          </p:nvSpPr>
          <p:spPr bwMode="auto">
            <a:xfrm>
              <a:off x="45878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38"/>
            <p:cNvSpPr>
              <a:spLocks/>
            </p:cNvSpPr>
            <p:nvPr/>
          </p:nvSpPr>
          <p:spPr bwMode="auto">
            <a:xfrm>
              <a:off x="5794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39"/>
            <p:cNvSpPr>
              <a:spLocks/>
            </p:cNvSpPr>
            <p:nvPr/>
          </p:nvSpPr>
          <p:spPr bwMode="auto">
            <a:xfrm>
              <a:off x="6508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44"/>
            <p:cNvSpPr>
              <a:spLocks/>
            </p:cNvSpPr>
            <p:nvPr/>
          </p:nvSpPr>
          <p:spPr bwMode="auto">
            <a:xfrm>
              <a:off x="9302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45"/>
            <p:cNvSpPr>
              <a:spLocks/>
            </p:cNvSpPr>
            <p:nvPr/>
          </p:nvSpPr>
          <p:spPr bwMode="auto">
            <a:xfrm>
              <a:off x="10017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46"/>
            <p:cNvSpPr>
              <a:spLocks/>
            </p:cNvSpPr>
            <p:nvPr/>
          </p:nvSpPr>
          <p:spPr bwMode="auto">
            <a:xfrm>
              <a:off x="10715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47"/>
            <p:cNvSpPr>
              <a:spLocks/>
            </p:cNvSpPr>
            <p:nvPr/>
          </p:nvSpPr>
          <p:spPr bwMode="auto">
            <a:xfrm>
              <a:off x="11414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49"/>
            <p:cNvSpPr>
              <a:spLocks/>
            </p:cNvSpPr>
            <p:nvPr/>
          </p:nvSpPr>
          <p:spPr bwMode="auto">
            <a:xfrm>
              <a:off x="13319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50"/>
            <p:cNvSpPr>
              <a:spLocks/>
            </p:cNvSpPr>
            <p:nvPr/>
          </p:nvSpPr>
          <p:spPr bwMode="auto">
            <a:xfrm>
              <a:off x="14033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51"/>
            <p:cNvSpPr>
              <a:spLocks/>
            </p:cNvSpPr>
            <p:nvPr/>
          </p:nvSpPr>
          <p:spPr bwMode="auto">
            <a:xfrm>
              <a:off x="14732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53"/>
            <p:cNvSpPr>
              <a:spLocks/>
            </p:cNvSpPr>
            <p:nvPr/>
          </p:nvSpPr>
          <p:spPr bwMode="auto">
            <a:xfrm>
              <a:off x="1204912"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54"/>
            <p:cNvSpPr>
              <a:spLocks/>
            </p:cNvSpPr>
            <p:nvPr/>
          </p:nvSpPr>
          <p:spPr bwMode="auto">
            <a:xfrm>
              <a:off x="16129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55"/>
            <p:cNvSpPr>
              <a:spLocks/>
            </p:cNvSpPr>
            <p:nvPr/>
          </p:nvSpPr>
          <p:spPr bwMode="auto">
            <a:xfrm>
              <a:off x="16827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56"/>
            <p:cNvSpPr>
              <a:spLocks/>
            </p:cNvSpPr>
            <p:nvPr/>
          </p:nvSpPr>
          <p:spPr bwMode="auto">
            <a:xfrm>
              <a:off x="17510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57"/>
            <p:cNvSpPr>
              <a:spLocks/>
            </p:cNvSpPr>
            <p:nvPr/>
          </p:nvSpPr>
          <p:spPr bwMode="auto">
            <a:xfrm>
              <a:off x="18208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58"/>
            <p:cNvSpPr>
              <a:spLocks/>
            </p:cNvSpPr>
            <p:nvPr/>
          </p:nvSpPr>
          <p:spPr bwMode="auto">
            <a:xfrm>
              <a:off x="19415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59"/>
            <p:cNvSpPr>
              <a:spLocks/>
            </p:cNvSpPr>
            <p:nvPr/>
          </p:nvSpPr>
          <p:spPr bwMode="auto">
            <a:xfrm>
              <a:off x="20113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60"/>
            <p:cNvSpPr>
              <a:spLocks/>
            </p:cNvSpPr>
            <p:nvPr/>
          </p:nvSpPr>
          <p:spPr bwMode="auto">
            <a:xfrm>
              <a:off x="20828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61"/>
            <p:cNvSpPr>
              <a:spLocks/>
            </p:cNvSpPr>
            <p:nvPr/>
          </p:nvSpPr>
          <p:spPr bwMode="auto">
            <a:xfrm>
              <a:off x="21526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62"/>
            <p:cNvSpPr>
              <a:spLocks/>
            </p:cNvSpPr>
            <p:nvPr/>
          </p:nvSpPr>
          <p:spPr bwMode="auto">
            <a:xfrm>
              <a:off x="222250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63"/>
            <p:cNvSpPr>
              <a:spLocks/>
            </p:cNvSpPr>
            <p:nvPr/>
          </p:nvSpPr>
          <p:spPr bwMode="auto">
            <a:xfrm>
              <a:off x="1884362"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64"/>
            <p:cNvSpPr>
              <a:spLocks/>
            </p:cNvSpPr>
            <p:nvPr/>
          </p:nvSpPr>
          <p:spPr bwMode="auto">
            <a:xfrm>
              <a:off x="22923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65"/>
            <p:cNvSpPr>
              <a:spLocks/>
            </p:cNvSpPr>
            <p:nvPr/>
          </p:nvSpPr>
          <p:spPr bwMode="auto">
            <a:xfrm>
              <a:off x="23622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66"/>
            <p:cNvSpPr>
              <a:spLocks/>
            </p:cNvSpPr>
            <p:nvPr/>
          </p:nvSpPr>
          <p:spPr bwMode="auto">
            <a:xfrm>
              <a:off x="24336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68"/>
            <p:cNvSpPr>
              <a:spLocks/>
            </p:cNvSpPr>
            <p:nvPr/>
          </p:nvSpPr>
          <p:spPr bwMode="auto">
            <a:xfrm>
              <a:off x="26241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69"/>
            <p:cNvSpPr>
              <a:spLocks/>
            </p:cNvSpPr>
            <p:nvPr/>
          </p:nvSpPr>
          <p:spPr bwMode="auto">
            <a:xfrm>
              <a:off x="269398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70"/>
            <p:cNvSpPr>
              <a:spLocks/>
            </p:cNvSpPr>
            <p:nvPr/>
          </p:nvSpPr>
          <p:spPr bwMode="auto">
            <a:xfrm>
              <a:off x="276542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71"/>
            <p:cNvSpPr>
              <a:spLocks/>
            </p:cNvSpPr>
            <p:nvPr/>
          </p:nvSpPr>
          <p:spPr bwMode="auto">
            <a:xfrm>
              <a:off x="28352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72"/>
            <p:cNvSpPr>
              <a:spLocks/>
            </p:cNvSpPr>
            <p:nvPr/>
          </p:nvSpPr>
          <p:spPr bwMode="auto">
            <a:xfrm>
              <a:off x="2905125"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74"/>
            <p:cNvSpPr>
              <a:spLocks/>
            </p:cNvSpPr>
            <p:nvPr/>
          </p:nvSpPr>
          <p:spPr bwMode="auto">
            <a:xfrm>
              <a:off x="29749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75"/>
            <p:cNvSpPr>
              <a:spLocks/>
            </p:cNvSpPr>
            <p:nvPr/>
          </p:nvSpPr>
          <p:spPr bwMode="auto">
            <a:xfrm>
              <a:off x="304482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76"/>
            <p:cNvSpPr>
              <a:spLocks/>
            </p:cNvSpPr>
            <p:nvPr/>
          </p:nvSpPr>
          <p:spPr bwMode="auto">
            <a:xfrm>
              <a:off x="31162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77"/>
            <p:cNvSpPr>
              <a:spLocks/>
            </p:cNvSpPr>
            <p:nvPr/>
          </p:nvSpPr>
          <p:spPr bwMode="auto">
            <a:xfrm>
              <a:off x="31861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78"/>
            <p:cNvSpPr>
              <a:spLocks/>
            </p:cNvSpPr>
            <p:nvPr/>
          </p:nvSpPr>
          <p:spPr bwMode="auto">
            <a:xfrm>
              <a:off x="33067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79"/>
            <p:cNvSpPr>
              <a:spLocks/>
            </p:cNvSpPr>
            <p:nvPr/>
          </p:nvSpPr>
          <p:spPr bwMode="auto">
            <a:xfrm>
              <a:off x="33766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81"/>
            <p:cNvSpPr>
              <a:spLocks/>
            </p:cNvSpPr>
            <p:nvPr/>
          </p:nvSpPr>
          <p:spPr bwMode="auto">
            <a:xfrm>
              <a:off x="35179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82"/>
            <p:cNvSpPr>
              <a:spLocks/>
            </p:cNvSpPr>
            <p:nvPr/>
          </p:nvSpPr>
          <p:spPr bwMode="auto">
            <a:xfrm>
              <a:off x="358775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85"/>
            <p:cNvSpPr>
              <a:spLocks/>
            </p:cNvSpPr>
            <p:nvPr/>
          </p:nvSpPr>
          <p:spPr bwMode="auto">
            <a:xfrm>
              <a:off x="37274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86"/>
            <p:cNvSpPr>
              <a:spLocks/>
            </p:cNvSpPr>
            <p:nvPr/>
          </p:nvSpPr>
          <p:spPr bwMode="auto">
            <a:xfrm>
              <a:off x="379412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88"/>
            <p:cNvSpPr>
              <a:spLocks/>
            </p:cNvSpPr>
            <p:nvPr/>
          </p:nvSpPr>
          <p:spPr bwMode="auto">
            <a:xfrm>
              <a:off x="39862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89"/>
            <p:cNvSpPr>
              <a:spLocks/>
            </p:cNvSpPr>
            <p:nvPr/>
          </p:nvSpPr>
          <p:spPr bwMode="auto">
            <a:xfrm>
              <a:off x="40560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90"/>
            <p:cNvSpPr>
              <a:spLocks/>
            </p:cNvSpPr>
            <p:nvPr/>
          </p:nvSpPr>
          <p:spPr bwMode="auto">
            <a:xfrm>
              <a:off x="41259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93"/>
            <p:cNvSpPr>
              <a:spLocks/>
            </p:cNvSpPr>
            <p:nvPr/>
          </p:nvSpPr>
          <p:spPr bwMode="auto">
            <a:xfrm>
              <a:off x="3929062"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59" name="文本框 558"/>
          <p:cNvSpPr txBox="1"/>
          <p:nvPr/>
        </p:nvSpPr>
        <p:spPr>
          <a:xfrm>
            <a:off x="302753" y="583978"/>
            <a:ext cx="4322017" cy="584775"/>
          </a:xfrm>
          <a:prstGeom prst="rect">
            <a:avLst/>
          </a:prstGeom>
          <a:noFill/>
        </p:spPr>
        <p:txBody>
          <a:bodyPr wrap="none" rtlCol="0">
            <a:spAutoFit/>
          </a:bodyPr>
          <a:lstStyle/>
          <a:p>
            <a:r>
              <a:rPr lang="zh-CN" altLang="en-US" sz="3200" dirty="0">
                <a:solidFill>
                  <a:schemeClr val="bg1">
                    <a:lumMod val="95000"/>
                  </a:schemeClr>
                </a:solidFill>
                <a:latin typeface="微软雅黑" panose="020B0503020204020204" pitchFamily="34" charset="-122"/>
                <a:ea typeface="微软雅黑" panose="020B0503020204020204" pitchFamily="34" charset="-122"/>
              </a:rPr>
              <a:t>服务本地化</a:t>
            </a:r>
            <a:r>
              <a:rPr lang="en-US" altLang="zh-CN" sz="3200" dirty="0">
                <a:solidFill>
                  <a:schemeClr val="bg1">
                    <a:lumMod val="95000"/>
                  </a:schemeClr>
                </a:solidFill>
                <a:latin typeface="微软雅黑" panose="020B0503020204020204" pitchFamily="34" charset="-122"/>
                <a:ea typeface="微软雅黑" panose="020B0503020204020204" pitchFamily="34" charset="-122"/>
              </a:rPr>
              <a:t>—</a:t>
            </a:r>
            <a:r>
              <a:rPr lang="zh-CN" altLang="en-US" sz="3200">
                <a:solidFill>
                  <a:schemeClr val="bg1">
                    <a:lumMod val="95000"/>
                  </a:schemeClr>
                </a:solidFill>
                <a:latin typeface="微软雅黑" panose="020B0503020204020204" pitchFamily="34" charset="-122"/>
                <a:ea typeface="微软雅黑" panose="020B0503020204020204" pitchFamily="34" charset="-122"/>
              </a:rPr>
              <a:t>学生分会</a:t>
            </a:r>
            <a:endParaRPr lang="zh-CN" altLang="en-US" sz="32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742" name="组合 741"/>
          <p:cNvGrpSpPr/>
          <p:nvPr/>
        </p:nvGrpSpPr>
        <p:grpSpPr>
          <a:xfrm flipH="1">
            <a:off x="4414817" y="2431978"/>
            <a:ext cx="3389849" cy="3389848"/>
            <a:chOff x="4395600" y="1905028"/>
            <a:chExt cx="3389849" cy="3389848"/>
          </a:xfrm>
        </p:grpSpPr>
        <p:grpSp>
          <p:nvGrpSpPr>
            <p:cNvPr id="576" name="组合 575"/>
            <p:cNvGrpSpPr/>
            <p:nvPr/>
          </p:nvGrpSpPr>
          <p:grpSpPr>
            <a:xfrm>
              <a:off x="4395600" y="1905028"/>
              <a:ext cx="3389849" cy="3389848"/>
              <a:chOff x="1571532" y="1889063"/>
              <a:chExt cx="3389849" cy="3389848"/>
            </a:xfrm>
          </p:grpSpPr>
          <p:sp>
            <p:nvSpPr>
              <p:cNvPr id="564" name="空心弧 563"/>
              <p:cNvSpPr/>
              <p:nvPr/>
            </p:nvSpPr>
            <p:spPr>
              <a:xfrm>
                <a:off x="1571532" y="1889063"/>
                <a:ext cx="3389848" cy="3389848"/>
              </a:xfrm>
              <a:prstGeom prst="blockArc">
                <a:avLst>
                  <a:gd name="adj1" fmla="val 19949047"/>
                  <a:gd name="adj2" fmla="val 21508196"/>
                  <a:gd name="adj3" fmla="val 9182"/>
                </a:avLst>
              </a:prstGeom>
              <a:no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5" name="空心弧 564"/>
              <p:cNvSpPr/>
              <p:nvPr/>
            </p:nvSpPr>
            <p:spPr>
              <a:xfrm rot="19800158">
                <a:off x="1571532" y="1889063"/>
                <a:ext cx="3389848" cy="3389848"/>
              </a:xfrm>
              <a:prstGeom prst="blockArc">
                <a:avLst>
                  <a:gd name="adj1" fmla="val 19949047"/>
                  <a:gd name="adj2" fmla="val 21508196"/>
                  <a:gd name="adj3" fmla="val 9182"/>
                </a:avLst>
              </a:prstGeom>
              <a:no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6" name="空心弧 565"/>
              <p:cNvSpPr/>
              <p:nvPr/>
            </p:nvSpPr>
            <p:spPr>
              <a:xfrm rot="17992685">
                <a:off x="1571532" y="1889063"/>
                <a:ext cx="3389848" cy="3389848"/>
              </a:xfrm>
              <a:prstGeom prst="blockArc">
                <a:avLst>
                  <a:gd name="adj1" fmla="val 19949047"/>
                  <a:gd name="adj2" fmla="val 21508196"/>
                  <a:gd name="adj3" fmla="val 9182"/>
                </a:avLst>
              </a:prstGeom>
              <a:no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7" name="空心弧 566"/>
              <p:cNvSpPr/>
              <p:nvPr/>
            </p:nvSpPr>
            <p:spPr>
              <a:xfrm rot="16200000">
                <a:off x="1571532" y="1889063"/>
                <a:ext cx="3389848" cy="3389848"/>
              </a:xfrm>
              <a:prstGeom prst="blockArc">
                <a:avLst>
                  <a:gd name="adj1" fmla="val 19949047"/>
                  <a:gd name="adj2" fmla="val 21508196"/>
                  <a:gd name="adj3" fmla="val 9182"/>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8" name="空心弧 567"/>
              <p:cNvSpPr/>
              <p:nvPr/>
            </p:nvSpPr>
            <p:spPr>
              <a:xfrm rot="14407444">
                <a:off x="1571532" y="1889063"/>
                <a:ext cx="3389848" cy="3389848"/>
              </a:xfrm>
              <a:prstGeom prst="blockArc">
                <a:avLst>
                  <a:gd name="adj1" fmla="val 19949047"/>
                  <a:gd name="adj2" fmla="val 21508196"/>
                  <a:gd name="adj3" fmla="val 9182"/>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9" name="空心弧 568"/>
              <p:cNvSpPr/>
              <p:nvPr/>
            </p:nvSpPr>
            <p:spPr>
              <a:xfrm rot="12618301">
                <a:off x="1571532" y="1889063"/>
                <a:ext cx="3389848" cy="3389848"/>
              </a:xfrm>
              <a:prstGeom prst="blockArc">
                <a:avLst>
                  <a:gd name="adj1" fmla="val 19949047"/>
                  <a:gd name="adj2" fmla="val 21508196"/>
                  <a:gd name="adj3" fmla="val 9182"/>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0" name="空心弧 569"/>
              <p:cNvSpPr/>
              <p:nvPr/>
            </p:nvSpPr>
            <p:spPr>
              <a:xfrm rot="10800000">
                <a:off x="1571533" y="1889063"/>
                <a:ext cx="3389848" cy="3389848"/>
              </a:xfrm>
              <a:prstGeom prst="blockArc">
                <a:avLst>
                  <a:gd name="adj1" fmla="val 19949047"/>
                  <a:gd name="adj2" fmla="val 21508196"/>
                  <a:gd name="adj3" fmla="val 9182"/>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1" name="空心弧 570"/>
              <p:cNvSpPr/>
              <p:nvPr/>
            </p:nvSpPr>
            <p:spPr>
              <a:xfrm rot="9001057">
                <a:off x="1571532" y="1889063"/>
                <a:ext cx="3389848" cy="3389848"/>
              </a:xfrm>
              <a:prstGeom prst="blockArc">
                <a:avLst>
                  <a:gd name="adj1" fmla="val 19949047"/>
                  <a:gd name="adj2" fmla="val 21508196"/>
                  <a:gd name="adj3" fmla="val 9182"/>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2" name="空心弧 571"/>
              <p:cNvSpPr/>
              <p:nvPr/>
            </p:nvSpPr>
            <p:spPr>
              <a:xfrm rot="7188876">
                <a:off x="1571532" y="1889063"/>
                <a:ext cx="3389848" cy="3389848"/>
              </a:xfrm>
              <a:prstGeom prst="blockArc">
                <a:avLst>
                  <a:gd name="adj1" fmla="val 19949047"/>
                  <a:gd name="adj2" fmla="val 21508196"/>
                  <a:gd name="adj3" fmla="val 9182"/>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3" name="空心弧 572"/>
              <p:cNvSpPr/>
              <p:nvPr/>
            </p:nvSpPr>
            <p:spPr>
              <a:xfrm rot="5400000">
                <a:off x="1571532" y="1889063"/>
                <a:ext cx="3389848" cy="3389848"/>
              </a:xfrm>
              <a:prstGeom prst="blockArc">
                <a:avLst>
                  <a:gd name="adj1" fmla="val 19949047"/>
                  <a:gd name="adj2" fmla="val 21508196"/>
                  <a:gd name="adj3" fmla="val 9182"/>
                </a:avLst>
              </a:prstGeom>
              <a:noFill/>
              <a:ln>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4" name="空心弧 573"/>
              <p:cNvSpPr/>
              <p:nvPr/>
            </p:nvSpPr>
            <p:spPr>
              <a:xfrm rot="3587895">
                <a:off x="1571532" y="1889063"/>
                <a:ext cx="3389848" cy="3389848"/>
              </a:xfrm>
              <a:prstGeom prst="blockArc">
                <a:avLst>
                  <a:gd name="adj1" fmla="val 19949047"/>
                  <a:gd name="adj2" fmla="val 21508196"/>
                  <a:gd name="adj3" fmla="val 9182"/>
                </a:avLst>
              </a:prstGeom>
              <a:no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5" name="空心弧 574"/>
              <p:cNvSpPr/>
              <p:nvPr/>
            </p:nvSpPr>
            <p:spPr>
              <a:xfrm rot="1771889">
                <a:off x="1571532" y="1889063"/>
                <a:ext cx="3389848" cy="3389848"/>
              </a:xfrm>
              <a:prstGeom prst="blockArc">
                <a:avLst>
                  <a:gd name="adj1" fmla="val 19949047"/>
                  <a:gd name="adj2" fmla="val 21508196"/>
                  <a:gd name="adj3" fmla="val 9182"/>
                </a:avLst>
              </a:prstGeom>
              <a:no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36" name="组合 735"/>
            <p:cNvGrpSpPr/>
            <p:nvPr/>
          </p:nvGrpSpPr>
          <p:grpSpPr>
            <a:xfrm>
              <a:off x="4850286" y="2365802"/>
              <a:ext cx="2480476" cy="2468300"/>
              <a:chOff x="7941834" y="-3264985"/>
              <a:chExt cx="2834495" cy="2820581"/>
            </a:xfrm>
          </p:grpSpPr>
          <p:grpSp>
            <p:nvGrpSpPr>
              <p:cNvPr id="735" name="组合 734"/>
              <p:cNvGrpSpPr/>
              <p:nvPr/>
            </p:nvGrpSpPr>
            <p:grpSpPr>
              <a:xfrm rot="1067780">
                <a:off x="7941834" y="-3264985"/>
                <a:ext cx="2834495" cy="2820581"/>
                <a:chOff x="7941834" y="-3162249"/>
                <a:chExt cx="2834495" cy="2820581"/>
              </a:xfrm>
            </p:grpSpPr>
            <p:cxnSp>
              <p:nvCxnSpPr>
                <p:cNvPr id="673" name="直接连接符 672"/>
                <p:cNvCxnSpPr/>
                <p:nvPr/>
              </p:nvCxnSpPr>
              <p:spPr>
                <a:xfrm rot="-5400000">
                  <a:off x="8089082" y="-1899206"/>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4" name="直接连接符 673"/>
                <p:cNvCxnSpPr/>
                <p:nvPr/>
              </p:nvCxnSpPr>
              <p:spPr>
                <a:xfrm rot="-4680000">
                  <a:off x="8116835" y="-2163254"/>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5" name="直接连接符 674"/>
                <p:cNvCxnSpPr/>
                <p:nvPr/>
              </p:nvCxnSpPr>
              <p:spPr>
                <a:xfrm rot="-3960000">
                  <a:off x="8198879" y="-2415762"/>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6" name="直接连接符 675"/>
                <p:cNvCxnSpPr/>
                <p:nvPr/>
              </p:nvCxnSpPr>
              <p:spPr>
                <a:xfrm rot="-3240000">
                  <a:off x="8331631" y="-2645693"/>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7" name="直接连接符 676"/>
                <p:cNvCxnSpPr/>
                <p:nvPr/>
              </p:nvCxnSpPr>
              <p:spPr>
                <a:xfrm rot="-2520000">
                  <a:off x="8509286" y="-2843000"/>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8" name="直接连接符 677"/>
                <p:cNvCxnSpPr/>
                <p:nvPr/>
              </p:nvCxnSpPr>
              <p:spPr>
                <a:xfrm rot="-1800000">
                  <a:off x="8724082" y="-2999058"/>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79" name="直接连接符 678"/>
                <p:cNvCxnSpPr/>
                <p:nvPr/>
              </p:nvCxnSpPr>
              <p:spPr>
                <a:xfrm rot="-1080000">
                  <a:off x="8966631" y="-3107048"/>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0" name="直接连接符 679"/>
                <p:cNvCxnSpPr/>
                <p:nvPr/>
              </p:nvCxnSpPr>
              <p:spPr>
                <a:xfrm rot="-360000">
                  <a:off x="9226331" y="-3162249"/>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1" name="直接连接符 680"/>
                <p:cNvCxnSpPr/>
                <p:nvPr/>
              </p:nvCxnSpPr>
              <p:spPr>
                <a:xfrm rot="360000">
                  <a:off x="9491833" y="-3162249"/>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2" name="直接连接符 681"/>
                <p:cNvCxnSpPr/>
                <p:nvPr/>
              </p:nvCxnSpPr>
              <p:spPr>
                <a:xfrm rot="1080000">
                  <a:off x="9751533" y="-3107048"/>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3" name="直接连接符 682"/>
                <p:cNvCxnSpPr/>
                <p:nvPr/>
              </p:nvCxnSpPr>
              <p:spPr>
                <a:xfrm rot="1800000">
                  <a:off x="9994082" y="-2999058"/>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4" name="直接连接符 683"/>
                <p:cNvCxnSpPr/>
                <p:nvPr/>
              </p:nvCxnSpPr>
              <p:spPr>
                <a:xfrm rot="2520000">
                  <a:off x="10208878" y="-2843000"/>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5" name="直接连接符 684"/>
                <p:cNvCxnSpPr/>
                <p:nvPr/>
              </p:nvCxnSpPr>
              <p:spPr>
                <a:xfrm rot="3240000">
                  <a:off x="10386533" y="-2645693"/>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6" name="直接连接符 685"/>
                <p:cNvCxnSpPr/>
                <p:nvPr/>
              </p:nvCxnSpPr>
              <p:spPr>
                <a:xfrm rot="3960000">
                  <a:off x="10519285" y="-2415762"/>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7" name="直接连接符 686"/>
                <p:cNvCxnSpPr/>
                <p:nvPr/>
              </p:nvCxnSpPr>
              <p:spPr>
                <a:xfrm rot="4680000">
                  <a:off x="10601330" y="-2163254"/>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8" name="直接连接符 687"/>
                <p:cNvCxnSpPr/>
                <p:nvPr/>
              </p:nvCxnSpPr>
              <p:spPr>
                <a:xfrm rot="5400000">
                  <a:off x="10629082" y="-1899206"/>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89" name="直接连接符 688"/>
                <p:cNvCxnSpPr/>
                <p:nvPr/>
              </p:nvCxnSpPr>
              <p:spPr>
                <a:xfrm rot="6120000">
                  <a:off x="10601330" y="-1635158"/>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0" name="直接连接符 689"/>
                <p:cNvCxnSpPr/>
                <p:nvPr/>
              </p:nvCxnSpPr>
              <p:spPr>
                <a:xfrm rot="6840000">
                  <a:off x="10519285" y="-1382650"/>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1" name="直接连接符 690"/>
                <p:cNvCxnSpPr/>
                <p:nvPr/>
              </p:nvCxnSpPr>
              <p:spPr>
                <a:xfrm rot="7560000">
                  <a:off x="10386533" y="-1152719"/>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2" name="直接连接符 691"/>
                <p:cNvCxnSpPr/>
                <p:nvPr/>
              </p:nvCxnSpPr>
              <p:spPr>
                <a:xfrm rot="8280000">
                  <a:off x="10208878" y="-955412"/>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3" name="直接连接符 692"/>
                <p:cNvCxnSpPr/>
                <p:nvPr/>
              </p:nvCxnSpPr>
              <p:spPr>
                <a:xfrm rot="9000000">
                  <a:off x="9994082" y="-799354"/>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4" name="直接连接符 693"/>
                <p:cNvCxnSpPr/>
                <p:nvPr/>
              </p:nvCxnSpPr>
              <p:spPr>
                <a:xfrm rot="9720000">
                  <a:off x="9751533" y="-691364"/>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5" name="直接连接符 694"/>
                <p:cNvCxnSpPr/>
                <p:nvPr/>
              </p:nvCxnSpPr>
              <p:spPr>
                <a:xfrm rot="10440000">
                  <a:off x="9491833" y="-636163"/>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6" name="直接连接符 695"/>
                <p:cNvCxnSpPr/>
                <p:nvPr/>
              </p:nvCxnSpPr>
              <p:spPr>
                <a:xfrm rot="11160000">
                  <a:off x="9226331" y="-636163"/>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7" name="直接连接符 696"/>
                <p:cNvCxnSpPr/>
                <p:nvPr/>
              </p:nvCxnSpPr>
              <p:spPr>
                <a:xfrm rot="11880000">
                  <a:off x="8966631" y="-691364"/>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8" name="直接连接符 697"/>
                <p:cNvCxnSpPr/>
                <p:nvPr/>
              </p:nvCxnSpPr>
              <p:spPr>
                <a:xfrm rot="12600000">
                  <a:off x="8724082" y="-799354"/>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99" name="直接连接符 698"/>
                <p:cNvCxnSpPr/>
                <p:nvPr/>
              </p:nvCxnSpPr>
              <p:spPr>
                <a:xfrm rot="13320000">
                  <a:off x="8509286" y="-955412"/>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0" name="直接连接符 699"/>
                <p:cNvCxnSpPr/>
                <p:nvPr/>
              </p:nvCxnSpPr>
              <p:spPr>
                <a:xfrm rot="14040000">
                  <a:off x="8331631" y="-1152719"/>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1" name="直接连接符 700"/>
                <p:cNvCxnSpPr/>
                <p:nvPr/>
              </p:nvCxnSpPr>
              <p:spPr>
                <a:xfrm rot="14760000">
                  <a:off x="8198879" y="-1382650"/>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2" name="直接连接符 701"/>
                <p:cNvCxnSpPr/>
                <p:nvPr/>
              </p:nvCxnSpPr>
              <p:spPr>
                <a:xfrm rot="15480000">
                  <a:off x="8116835" y="-1635158"/>
                  <a:ext cx="0" cy="29449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734" name="组合 733"/>
              <p:cNvGrpSpPr/>
              <p:nvPr/>
            </p:nvGrpSpPr>
            <p:grpSpPr>
              <a:xfrm>
                <a:off x="8031024" y="-3175795"/>
                <a:ext cx="2656114" cy="2642200"/>
                <a:chOff x="1804850" y="-3367721"/>
                <a:chExt cx="2656114" cy="2642200"/>
              </a:xfrm>
            </p:grpSpPr>
            <p:cxnSp>
              <p:nvCxnSpPr>
                <p:cNvPr id="704" name="直接连接符 703"/>
                <p:cNvCxnSpPr/>
                <p:nvPr/>
              </p:nvCxnSpPr>
              <p:spPr>
                <a:xfrm rot="-5400000">
                  <a:off x="1862907" y="-2104678"/>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5" name="直接连接符 704"/>
                <p:cNvCxnSpPr/>
                <p:nvPr/>
              </p:nvCxnSpPr>
              <p:spPr>
                <a:xfrm rot="-4680000">
                  <a:off x="1890660" y="-2368726"/>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6" name="直接连接符 705"/>
                <p:cNvCxnSpPr/>
                <p:nvPr/>
              </p:nvCxnSpPr>
              <p:spPr>
                <a:xfrm rot="-3960000">
                  <a:off x="1972704" y="-2621234"/>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7" name="直接连接符 706"/>
                <p:cNvCxnSpPr/>
                <p:nvPr/>
              </p:nvCxnSpPr>
              <p:spPr>
                <a:xfrm rot="-3240000">
                  <a:off x="2105455" y="-2851165"/>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8" name="直接连接符 707"/>
                <p:cNvCxnSpPr/>
                <p:nvPr/>
              </p:nvCxnSpPr>
              <p:spPr>
                <a:xfrm rot="-2520000">
                  <a:off x="2283111" y="-3048472"/>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09" name="直接连接符 708"/>
                <p:cNvCxnSpPr/>
                <p:nvPr/>
              </p:nvCxnSpPr>
              <p:spPr>
                <a:xfrm rot="-1800000">
                  <a:off x="2497907" y="-3204530"/>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0" name="直接连接符 709"/>
                <p:cNvCxnSpPr/>
                <p:nvPr/>
              </p:nvCxnSpPr>
              <p:spPr>
                <a:xfrm rot="-1080000">
                  <a:off x="2740455" y="-3312520"/>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1" name="直接连接符 710"/>
                <p:cNvCxnSpPr/>
                <p:nvPr/>
              </p:nvCxnSpPr>
              <p:spPr>
                <a:xfrm rot="-360000">
                  <a:off x="3000156" y="-3367721"/>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2" name="直接连接符 711"/>
                <p:cNvCxnSpPr/>
                <p:nvPr/>
              </p:nvCxnSpPr>
              <p:spPr>
                <a:xfrm rot="360000">
                  <a:off x="3265658" y="-3367721"/>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3" name="直接连接符 712"/>
                <p:cNvCxnSpPr/>
                <p:nvPr/>
              </p:nvCxnSpPr>
              <p:spPr>
                <a:xfrm rot="1080000">
                  <a:off x="3525358" y="-3312520"/>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4" name="直接连接符 713"/>
                <p:cNvCxnSpPr/>
                <p:nvPr/>
              </p:nvCxnSpPr>
              <p:spPr>
                <a:xfrm rot="1800000">
                  <a:off x="3767907" y="-3204530"/>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5" name="直接连接符 714"/>
                <p:cNvCxnSpPr/>
                <p:nvPr/>
              </p:nvCxnSpPr>
              <p:spPr>
                <a:xfrm rot="2520000">
                  <a:off x="3982703" y="-3048472"/>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6" name="直接连接符 715"/>
                <p:cNvCxnSpPr/>
                <p:nvPr/>
              </p:nvCxnSpPr>
              <p:spPr>
                <a:xfrm rot="3240000">
                  <a:off x="4160358" y="-2851165"/>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7" name="直接连接符 716"/>
                <p:cNvCxnSpPr/>
                <p:nvPr/>
              </p:nvCxnSpPr>
              <p:spPr>
                <a:xfrm rot="3960000">
                  <a:off x="4293110" y="-2621234"/>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8" name="直接连接符 717"/>
                <p:cNvCxnSpPr/>
                <p:nvPr/>
              </p:nvCxnSpPr>
              <p:spPr>
                <a:xfrm rot="4680000">
                  <a:off x="4375155" y="-2368726"/>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9" name="直接连接符 718"/>
                <p:cNvCxnSpPr/>
                <p:nvPr/>
              </p:nvCxnSpPr>
              <p:spPr>
                <a:xfrm rot="5400000">
                  <a:off x="4402907" y="-2104678"/>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0" name="直接连接符 719"/>
                <p:cNvCxnSpPr/>
                <p:nvPr/>
              </p:nvCxnSpPr>
              <p:spPr>
                <a:xfrm rot="6120000">
                  <a:off x="4375155" y="-1840630"/>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1" name="直接连接符 720"/>
                <p:cNvCxnSpPr/>
                <p:nvPr/>
              </p:nvCxnSpPr>
              <p:spPr>
                <a:xfrm rot="6840000">
                  <a:off x="4293110" y="-1588122"/>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2" name="直接连接符 721"/>
                <p:cNvCxnSpPr/>
                <p:nvPr/>
              </p:nvCxnSpPr>
              <p:spPr>
                <a:xfrm rot="7560000">
                  <a:off x="4160358" y="-1358191"/>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3" name="直接连接符 722"/>
                <p:cNvCxnSpPr/>
                <p:nvPr/>
              </p:nvCxnSpPr>
              <p:spPr>
                <a:xfrm rot="8280000">
                  <a:off x="3982703" y="-1160884"/>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4" name="直接连接符 723"/>
                <p:cNvCxnSpPr/>
                <p:nvPr/>
              </p:nvCxnSpPr>
              <p:spPr>
                <a:xfrm rot="9000000">
                  <a:off x="3767907" y="-1004826"/>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5" name="直接连接符 724"/>
                <p:cNvCxnSpPr/>
                <p:nvPr/>
              </p:nvCxnSpPr>
              <p:spPr>
                <a:xfrm rot="9720000">
                  <a:off x="3525358" y="-896836"/>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6" name="直接连接符 725"/>
                <p:cNvCxnSpPr/>
                <p:nvPr/>
              </p:nvCxnSpPr>
              <p:spPr>
                <a:xfrm rot="10440000">
                  <a:off x="3265658" y="-841635"/>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7" name="直接连接符 726"/>
                <p:cNvCxnSpPr/>
                <p:nvPr/>
              </p:nvCxnSpPr>
              <p:spPr>
                <a:xfrm rot="11160000">
                  <a:off x="3000156" y="-841635"/>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8" name="直接连接符 727"/>
                <p:cNvCxnSpPr/>
                <p:nvPr/>
              </p:nvCxnSpPr>
              <p:spPr>
                <a:xfrm rot="11880000">
                  <a:off x="2740455" y="-896836"/>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29" name="直接连接符 728"/>
                <p:cNvCxnSpPr/>
                <p:nvPr/>
              </p:nvCxnSpPr>
              <p:spPr>
                <a:xfrm rot="12600000">
                  <a:off x="2497907" y="-1004826"/>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30" name="直接连接符 729"/>
                <p:cNvCxnSpPr/>
                <p:nvPr/>
              </p:nvCxnSpPr>
              <p:spPr>
                <a:xfrm rot="13320000">
                  <a:off x="2283111" y="-1160884"/>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31" name="直接连接符 730"/>
                <p:cNvCxnSpPr/>
                <p:nvPr/>
              </p:nvCxnSpPr>
              <p:spPr>
                <a:xfrm rot="14040000">
                  <a:off x="2105455" y="-1358191"/>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32" name="直接连接符 731"/>
                <p:cNvCxnSpPr/>
                <p:nvPr/>
              </p:nvCxnSpPr>
              <p:spPr>
                <a:xfrm rot="14760000">
                  <a:off x="1972704" y="-1588122"/>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33" name="直接连接符 732"/>
                <p:cNvCxnSpPr/>
                <p:nvPr/>
              </p:nvCxnSpPr>
              <p:spPr>
                <a:xfrm rot="15480000">
                  <a:off x="1890660" y="-1840630"/>
                  <a:ext cx="0" cy="11611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grpSp>
        <p:sp>
          <p:nvSpPr>
            <p:cNvPr id="741" name="Freeform 227"/>
            <p:cNvSpPr>
              <a:spLocks noEditPoints="1"/>
            </p:cNvSpPr>
            <p:nvPr/>
          </p:nvSpPr>
          <p:spPr bwMode="auto">
            <a:xfrm>
              <a:off x="5016500" y="2501901"/>
              <a:ext cx="2193925" cy="2217738"/>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748" name="组合 747"/>
          <p:cNvGrpSpPr/>
          <p:nvPr/>
        </p:nvGrpSpPr>
        <p:grpSpPr>
          <a:xfrm>
            <a:off x="7415011" y="2293770"/>
            <a:ext cx="4190495" cy="863600"/>
            <a:chOff x="-1727200" y="-228600"/>
            <a:chExt cx="4190495" cy="863600"/>
          </a:xfrm>
          <a:solidFill>
            <a:srgbClr val="00B4EB"/>
          </a:solidFill>
        </p:grpSpPr>
        <p:sp>
          <p:nvSpPr>
            <p:cNvPr id="743" name="椭圆 742"/>
            <p:cNvSpPr/>
            <p:nvPr/>
          </p:nvSpPr>
          <p:spPr>
            <a:xfrm>
              <a:off x="-1727200" y="487183"/>
              <a:ext cx="147817" cy="147817"/>
            </a:xfrm>
            <a:prstGeom prst="ellipse">
              <a:avLst/>
            </a:prstGeom>
            <a:grp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5" name="直接连接符 744"/>
            <p:cNvCxnSpPr>
              <a:stCxn id="743" idx="0"/>
            </p:cNvCxnSpPr>
            <p:nvPr/>
          </p:nvCxnSpPr>
          <p:spPr>
            <a:xfrm flipV="1">
              <a:off x="-1653291" y="-228600"/>
              <a:ext cx="486230" cy="715783"/>
            </a:xfrm>
            <a:prstGeom prst="line">
              <a:avLst/>
            </a:prstGeom>
            <a:grpFill/>
            <a:ln>
              <a:solidFill>
                <a:srgbClr val="00B4EB"/>
              </a:solidFill>
            </a:ln>
          </p:spPr>
          <p:style>
            <a:lnRef idx="1">
              <a:schemeClr val="accent1"/>
            </a:lnRef>
            <a:fillRef idx="0">
              <a:schemeClr val="accent1"/>
            </a:fillRef>
            <a:effectRef idx="0">
              <a:schemeClr val="accent1"/>
            </a:effectRef>
            <a:fontRef idx="minor">
              <a:schemeClr val="tx1"/>
            </a:fontRef>
          </p:style>
        </p:cxnSp>
        <p:cxnSp>
          <p:nvCxnSpPr>
            <p:cNvPr id="747" name="直接连接符 746"/>
            <p:cNvCxnSpPr/>
            <p:nvPr/>
          </p:nvCxnSpPr>
          <p:spPr>
            <a:xfrm>
              <a:off x="-1158360" y="-228600"/>
              <a:ext cx="3621655" cy="0"/>
            </a:xfrm>
            <a:prstGeom prst="line">
              <a:avLst/>
            </a:prstGeom>
            <a:grpFill/>
            <a:ln>
              <a:solidFill>
                <a:srgbClr val="00B4EB"/>
              </a:solidFill>
            </a:ln>
          </p:spPr>
          <p:style>
            <a:lnRef idx="1">
              <a:schemeClr val="accent1"/>
            </a:lnRef>
            <a:fillRef idx="0">
              <a:schemeClr val="accent1"/>
            </a:fillRef>
            <a:effectRef idx="0">
              <a:schemeClr val="accent1"/>
            </a:effectRef>
            <a:fontRef idx="minor">
              <a:schemeClr val="tx1"/>
            </a:fontRef>
          </p:style>
        </p:cxnSp>
      </p:grpSp>
      <p:sp>
        <p:nvSpPr>
          <p:cNvPr id="750" name="矩形 749"/>
          <p:cNvSpPr/>
          <p:nvPr/>
        </p:nvSpPr>
        <p:spPr>
          <a:xfrm>
            <a:off x="7983851" y="2293769"/>
            <a:ext cx="3621655" cy="3773433"/>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4" name="组合 763"/>
          <p:cNvGrpSpPr/>
          <p:nvPr/>
        </p:nvGrpSpPr>
        <p:grpSpPr>
          <a:xfrm>
            <a:off x="7989337" y="2063397"/>
            <a:ext cx="2987675" cy="123825"/>
            <a:chOff x="4718050" y="-863600"/>
            <a:chExt cx="2987675" cy="123825"/>
          </a:xfrm>
        </p:grpSpPr>
        <p:sp>
          <p:nvSpPr>
            <p:cNvPr id="754" name="Rectangle 231"/>
            <p:cNvSpPr>
              <a:spLocks noChangeArrowheads="1"/>
            </p:cNvSpPr>
            <p:nvPr/>
          </p:nvSpPr>
          <p:spPr bwMode="auto">
            <a:xfrm>
              <a:off x="4724400" y="-857250"/>
              <a:ext cx="103188" cy="109538"/>
            </a:xfrm>
            <a:prstGeom prst="rect">
              <a:avLst/>
            </a:pr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5" name="Rectangle 232"/>
            <p:cNvSpPr>
              <a:spLocks noChangeArrowheads="1"/>
            </p:cNvSpPr>
            <p:nvPr/>
          </p:nvSpPr>
          <p:spPr bwMode="auto">
            <a:xfrm>
              <a:off x="4724400" y="-857250"/>
              <a:ext cx="103188" cy="109538"/>
            </a:xfrm>
            <a:prstGeom prst="rect">
              <a:avLst/>
            </a:pr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6" name="Freeform 233"/>
            <p:cNvSpPr>
              <a:spLocks/>
            </p:cNvSpPr>
            <p:nvPr/>
          </p:nvSpPr>
          <p:spPr bwMode="auto">
            <a:xfrm>
              <a:off x="4718050" y="-863600"/>
              <a:ext cx="115888" cy="123825"/>
            </a:xfrm>
            <a:custGeom>
              <a:avLst/>
              <a:gdLst>
                <a:gd name="T0" fmla="*/ 69 w 73"/>
                <a:gd name="T1" fmla="*/ 73 h 78"/>
                <a:gd name="T2" fmla="*/ 69 w 73"/>
                <a:gd name="T3" fmla="*/ 69 h 78"/>
                <a:gd name="T4" fmla="*/ 8 w 73"/>
                <a:gd name="T5" fmla="*/ 69 h 78"/>
                <a:gd name="T6" fmla="*/ 8 w 73"/>
                <a:gd name="T7" fmla="*/ 9 h 78"/>
                <a:gd name="T8" fmla="*/ 65 w 73"/>
                <a:gd name="T9" fmla="*/ 9 h 78"/>
                <a:gd name="T10" fmla="*/ 65 w 73"/>
                <a:gd name="T11" fmla="*/ 73 h 78"/>
                <a:gd name="T12" fmla="*/ 69 w 73"/>
                <a:gd name="T13" fmla="*/ 73 h 78"/>
                <a:gd name="T14" fmla="*/ 69 w 73"/>
                <a:gd name="T15" fmla="*/ 69 h 78"/>
                <a:gd name="T16" fmla="*/ 69 w 73"/>
                <a:gd name="T17" fmla="*/ 73 h 78"/>
                <a:gd name="T18" fmla="*/ 73 w 73"/>
                <a:gd name="T19" fmla="*/ 73 h 78"/>
                <a:gd name="T20" fmla="*/ 73 w 73"/>
                <a:gd name="T21" fmla="*/ 0 h 78"/>
                <a:gd name="T22" fmla="*/ 0 w 73"/>
                <a:gd name="T23" fmla="*/ 0 h 78"/>
                <a:gd name="T24" fmla="*/ 0 w 73"/>
                <a:gd name="T25" fmla="*/ 78 h 78"/>
                <a:gd name="T26" fmla="*/ 73 w 73"/>
                <a:gd name="T27" fmla="*/ 78 h 78"/>
                <a:gd name="T28" fmla="*/ 73 w 73"/>
                <a:gd name="T29" fmla="*/ 73 h 78"/>
                <a:gd name="T30" fmla="*/ 69 w 73"/>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8">
                  <a:moveTo>
                    <a:pt x="69" y="73"/>
                  </a:moveTo>
                  <a:lnTo>
                    <a:pt x="69" y="69"/>
                  </a:lnTo>
                  <a:lnTo>
                    <a:pt x="8" y="69"/>
                  </a:lnTo>
                  <a:lnTo>
                    <a:pt x="8" y="9"/>
                  </a:lnTo>
                  <a:lnTo>
                    <a:pt x="65" y="9"/>
                  </a:lnTo>
                  <a:lnTo>
                    <a:pt x="65" y="73"/>
                  </a:lnTo>
                  <a:lnTo>
                    <a:pt x="69" y="73"/>
                  </a:lnTo>
                  <a:lnTo>
                    <a:pt x="69" y="69"/>
                  </a:lnTo>
                  <a:lnTo>
                    <a:pt x="69" y="73"/>
                  </a:lnTo>
                  <a:lnTo>
                    <a:pt x="73" y="73"/>
                  </a:lnTo>
                  <a:lnTo>
                    <a:pt x="73" y="0"/>
                  </a:lnTo>
                  <a:lnTo>
                    <a:pt x="0" y="0"/>
                  </a:lnTo>
                  <a:lnTo>
                    <a:pt x="0" y="78"/>
                  </a:lnTo>
                  <a:lnTo>
                    <a:pt x="73" y="78"/>
                  </a:lnTo>
                  <a:lnTo>
                    <a:pt x="73" y="73"/>
                  </a:lnTo>
                  <a:lnTo>
                    <a:pt x="69" y="73"/>
                  </a:lnTo>
                  <a:close/>
                </a:path>
              </a:pathLst>
            </a:cu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7" name="Rectangle 234"/>
            <p:cNvSpPr>
              <a:spLocks noChangeArrowheads="1"/>
            </p:cNvSpPr>
            <p:nvPr/>
          </p:nvSpPr>
          <p:spPr bwMode="auto">
            <a:xfrm>
              <a:off x="4875213" y="-857250"/>
              <a:ext cx="101600" cy="109538"/>
            </a:xfrm>
            <a:prstGeom prst="rect">
              <a:avLst/>
            </a:pr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8" name="Rectangle 235"/>
            <p:cNvSpPr>
              <a:spLocks noChangeArrowheads="1"/>
            </p:cNvSpPr>
            <p:nvPr/>
          </p:nvSpPr>
          <p:spPr bwMode="auto">
            <a:xfrm>
              <a:off x="4875213" y="-857250"/>
              <a:ext cx="101600" cy="109538"/>
            </a:xfrm>
            <a:prstGeom prst="rect">
              <a:avLst/>
            </a:pr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59" name="Freeform 236"/>
            <p:cNvSpPr>
              <a:spLocks/>
            </p:cNvSpPr>
            <p:nvPr/>
          </p:nvSpPr>
          <p:spPr bwMode="auto">
            <a:xfrm>
              <a:off x="4868863" y="-863600"/>
              <a:ext cx="114300" cy="123825"/>
            </a:xfrm>
            <a:custGeom>
              <a:avLst/>
              <a:gdLst>
                <a:gd name="T0" fmla="*/ 68 w 72"/>
                <a:gd name="T1" fmla="*/ 73 h 78"/>
                <a:gd name="T2" fmla="*/ 68 w 72"/>
                <a:gd name="T3" fmla="*/ 69 h 78"/>
                <a:gd name="T4" fmla="*/ 8 w 72"/>
                <a:gd name="T5" fmla="*/ 69 h 78"/>
                <a:gd name="T6" fmla="*/ 8 w 72"/>
                <a:gd name="T7" fmla="*/ 9 h 78"/>
                <a:gd name="T8" fmla="*/ 64 w 72"/>
                <a:gd name="T9" fmla="*/ 9 h 78"/>
                <a:gd name="T10" fmla="*/ 64 w 72"/>
                <a:gd name="T11" fmla="*/ 73 h 78"/>
                <a:gd name="T12" fmla="*/ 68 w 72"/>
                <a:gd name="T13" fmla="*/ 73 h 78"/>
                <a:gd name="T14" fmla="*/ 68 w 72"/>
                <a:gd name="T15" fmla="*/ 69 h 78"/>
                <a:gd name="T16" fmla="*/ 68 w 72"/>
                <a:gd name="T17" fmla="*/ 73 h 78"/>
                <a:gd name="T18" fmla="*/ 72 w 72"/>
                <a:gd name="T19" fmla="*/ 73 h 78"/>
                <a:gd name="T20" fmla="*/ 72 w 72"/>
                <a:gd name="T21" fmla="*/ 0 h 78"/>
                <a:gd name="T22" fmla="*/ 0 w 72"/>
                <a:gd name="T23" fmla="*/ 0 h 78"/>
                <a:gd name="T24" fmla="*/ 0 w 72"/>
                <a:gd name="T25" fmla="*/ 78 h 78"/>
                <a:gd name="T26" fmla="*/ 72 w 72"/>
                <a:gd name="T27" fmla="*/ 78 h 78"/>
                <a:gd name="T28" fmla="*/ 72 w 72"/>
                <a:gd name="T29" fmla="*/ 73 h 78"/>
                <a:gd name="T30" fmla="*/ 68 w 72"/>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8">
                  <a:moveTo>
                    <a:pt x="68" y="73"/>
                  </a:moveTo>
                  <a:lnTo>
                    <a:pt x="68" y="69"/>
                  </a:lnTo>
                  <a:lnTo>
                    <a:pt x="8" y="69"/>
                  </a:lnTo>
                  <a:lnTo>
                    <a:pt x="8" y="9"/>
                  </a:lnTo>
                  <a:lnTo>
                    <a:pt x="64" y="9"/>
                  </a:lnTo>
                  <a:lnTo>
                    <a:pt x="64" y="73"/>
                  </a:lnTo>
                  <a:lnTo>
                    <a:pt x="68" y="73"/>
                  </a:lnTo>
                  <a:lnTo>
                    <a:pt x="68" y="69"/>
                  </a:lnTo>
                  <a:lnTo>
                    <a:pt x="68" y="73"/>
                  </a:lnTo>
                  <a:lnTo>
                    <a:pt x="72" y="73"/>
                  </a:lnTo>
                  <a:lnTo>
                    <a:pt x="72" y="0"/>
                  </a:lnTo>
                  <a:lnTo>
                    <a:pt x="0" y="0"/>
                  </a:lnTo>
                  <a:lnTo>
                    <a:pt x="0" y="78"/>
                  </a:lnTo>
                  <a:lnTo>
                    <a:pt x="72" y="78"/>
                  </a:lnTo>
                  <a:lnTo>
                    <a:pt x="72" y="73"/>
                  </a:lnTo>
                  <a:lnTo>
                    <a:pt x="68" y="73"/>
                  </a:lnTo>
                  <a:close/>
                </a:path>
              </a:pathLst>
            </a:cu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0" name="Rectangle 237"/>
            <p:cNvSpPr>
              <a:spLocks noChangeArrowheads="1"/>
            </p:cNvSpPr>
            <p:nvPr/>
          </p:nvSpPr>
          <p:spPr bwMode="auto">
            <a:xfrm>
              <a:off x="5021263" y="-857250"/>
              <a:ext cx="103188" cy="109538"/>
            </a:xfrm>
            <a:prstGeom prst="rect">
              <a:avLst/>
            </a:pr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1" name="Freeform 238"/>
            <p:cNvSpPr>
              <a:spLocks/>
            </p:cNvSpPr>
            <p:nvPr/>
          </p:nvSpPr>
          <p:spPr bwMode="auto">
            <a:xfrm>
              <a:off x="5014913" y="-863600"/>
              <a:ext cx="115888" cy="123825"/>
            </a:xfrm>
            <a:custGeom>
              <a:avLst/>
              <a:gdLst>
                <a:gd name="T0" fmla="*/ 69 w 73"/>
                <a:gd name="T1" fmla="*/ 73 h 78"/>
                <a:gd name="T2" fmla="*/ 69 w 73"/>
                <a:gd name="T3" fmla="*/ 69 h 78"/>
                <a:gd name="T4" fmla="*/ 8 w 73"/>
                <a:gd name="T5" fmla="*/ 69 h 78"/>
                <a:gd name="T6" fmla="*/ 8 w 73"/>
                <a:gd name="T7" fmla="*/ 9 h 78"/>
                <a:gd name="T8" fmla="*/ 65 w 73"/>
                <a:gd name="T9" fmla="*/ 9 h 78"/>
                <a:gd name="T10" fmla="*/ 65 w 73"/>
                <a:gd name="T11" fmla="*/ 73 h 78"/>
                <a:gd name="T12" fmla="*/ 69 w 73"/>
                <a:gd name="T13" fmla="*/ 73 h 78"/>
                <a:gd name="T14" fmla="*/ 69 w 73"/>
                <a:gd name="T15" fmla="*/ 69 h 78"/>
                <a:gd name="T16" fmla="*/ 69 w 73"/>
                <a:gd name="T17" fmla="*/ 73 h 78"/>
                <a:gd name="T18" fmla="*/ 73 w 73"/>
                <a:gd name="T19" fmla="*/ 73 h 78"/>
                <a:gd name="T20" fmla="*/ 73 w 73"/>
                <a:gd name="T21" fmla="*/ 0 h 78"/>
                <a:gd name="T22" fmla="*/ 0 w 73"/>
                <a:gd name="T23" fmla="*/ 0 h 78"/>
                <a:gd name="T24" fmla="*/ 0 w 73"/>
                <a:gd name="T25" fmla="*/ 78 h 78"/>
                <a:gd name="T26" fmla="*/ 73 w 73"/>
                <a:gd name="T27" fmla="*/ 78 h 78"/>
                <a:gd name="T28" fmla="*/ 73 w 73"/>
                <a:gd name="T29" fmla="*/ 73 h 78"/>
                <a:gd name="T30" fmla="*/ 69 w 73"/>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8">
                  <a:moveTo>
                    <a:pt x="69" y="73"/>
                  </a:moveTo>
                  <a:lnTo>
                    <a:pt x="69" y="69"/>
                  </a:lnTo>
                  <a:lnTo>
                    <a:pt x="8" y="69"/>
                  </a:lnTo>
                  <a:lnTo>
                    <a:pt x="8" y="9"/>
                  </a:lnTo>
                  <a:lnTo>
                    <a:pt x="65" y="9"/>
                  </a:lnTo>
                  <a:lnTo>
                    <a:pt x="65" y="73"/>
                  </a:lnTo>
                  <a:lnTo>
                    <a:pt x="69" y="73"/>
                  </a:lnTo>
                  <a:lnTo>
                    <a:pt x="69" y="69"/>
                  </a:lnTo>
                  <a:lnTo>
                    <a:pt x="69" y="73"/>
                  </a:lnTo>
                  <a:lnTo>
                    <a:pt x="73" y="73"/>
                  </a:lnTo>
                  <a:lnTo>
                    <a:pt x="73" y="0"/>
                  </a:lnTo>
                  <a:lnTo>
                    <a:pt x="0" y="0"/>
                  </a:lnTo>
                  <a:lnTo>
                    <a:pt x="0" y="78"/>
                  </a:lnTo>
                  <a:lnTo>
                    <a:pt x="73" y="78"/>
                  </a:lnTo>
                  <a:lnTo>
                    <a:pt x="73" y="73"/>
                  </a:lnTo>
                  <a:lnTo>
                    <a:pt x="69" y="73"/>
                  </a:lnTo>
                  <a:close/>
                </a:path>
              </a:pathLst>
            </a:cu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62" name="Freeform 239"/>
            <p:cNvSpPr>
              <a:spLocks/>
            </p:cNvSpPr>
            <p:nvPr/>
          </p:nvSpPr>
          <p:spPr bwMode="auto">
            <a:xfrm>
              <a:off x="5165725" y="-863600"/>
              <a:ext cx="2540000" cy="123825"/>
            </a:xfrm>
            <a:custGeom>
              <a:avLst/>
              <a:gdLst>
                <a:gd name="T0" fmla="*/ 1596 w 1600"/>
                <a:gd name="T1" fmla="*/ 73 h 78"/>
                <a:gd name="T2" fmla="*/ 1596 w 1600"/>
                <a:gd name="T3" fmla="*/ 69 h 78"/>
                <a:gd name="T4" fmla="*/ 8 w 1600"/>
                <a:gd name="T5" fmla="*/ 69 h 78"/>
                <a:gd name="T6" fmla="*/ 8 w 1600"/>
                <a:gd name="T7" fmla="*/ 9 h 78"/>
                <a:gd name="T8" fmla="*/ 1592 w 1600"/>
                <a:gd name="T9" fmla="*/ 9 h 78"/>
                <a:gd name="T10" fmla="*/ 1592 w 1600"/>
                <a:gd name="T11" fmla="*/ 73 h 78"/>
                <a:gd name="T12" fmla="*/ 1596 w 1600"/>
                <a:gd name="T13" fmla="*/ 73 h 78"/>
                <a:gd name="T14" fmla="*/ 1596 w 1600"/>
                <a:gd name="T15" fmla="*/ 69 h 78"/>
                <a:gd name="T16" fmla="*/ 1596 w 1600"/>
                <a:gd name="T17" fmla="*/ 73 h 78"/>
                <a:gd name="T18" fmla="*/ 1600 w 1600"/>
                <a:gd name="T19" fmla="*/ 73 h 78"/>
                <a:gd name="T20" fmla="*/ 1600 w 1600"/>
                <a:gd name="T21" fmla="*/ 0 h 78"/>
                <a:gd name="T22" fmla="*/ 0 w 1600"/>
                <a:gd name="T23" fmla="*/ 0 h 78"/>
                <a:gd name="T24" fmla="*/ 0 w 1600"/>
                <a:gd name="T25" fmla="*/ 78 h 78"/>
                <a:gd name="T26" fmla="*/ 1600 w 1600"/>
                <a:gd name="T27" fmla="*/ 78 h 78"/>
                <a:gd name="T28" fmla="*/ 1600 w 1600"/>
                <a:gd name="T29" fmla="*/ 73 h 78"/>
                <a:gd name="T30" fmla="*/ 1596 w 1600"/>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0" h="78">
                  <a:moveTo>
                    <a:pt x="1596" y="73"/>
                  </a:moveTo>
                  <a:lnTo>
                    <a:pt x="1596" y="69"/>
                  </a:lnTo>
                  <a:lnTo>
                    <a:pt x="8" y="69"/>
                  </a:lnTo>
                  <a:lnTo>
                    <a:pt x="8" y="9"/>
                  </a:lnTo>
                  <a:lnTo>
                    <a:pt x="1592" y="9"/>
                  </a:lnTo>
                  <a:lnTo>
                    <a:pt x="1592" y="73"/>
                  </a:lnTo>
                  <a:lnTo>
                    <a:pt x="1596" y="73"/>
                  </a:lnTo>
                  <a:lnTo>
                    <a:pt x="1596" y="69"/>
                  </a:lnTo>
                  <a:lnTo>
                    <a:pt x="1596" y="73"/>
                  </a:lnTo>
                  <a:lnTo>
                    <a:pt x="1600" y="73"/>
                  </a:lnTo>
                  <a:lnTo>
                    <a:pt x="1600" y="0"/>
                  </a:lnTo>
                  <a:lnTo>
                    <a:pt x="0" y="0"/>
                  </a:lnTo>
                  <a:lnTo>
                    <a:pt x="0" y="78"/>
                  </a:lnTo>
                  <a:lnTo>
                    <a:pt x="1600" y="78"/>
                  </a:lnTo>
                  <a:lnTo>
                    <a:pt x="1600" y="73"/>
                  </a:lnTo>
                  <a:lnTo>
                    <a:pt x="1596" y="73"/>
                  </a:lnTo>
                  <a:close/>
                </a:path>
              </a:pathLst>
            </a:cu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765" name="Rectangle 96"/>
          <p:cNvSpPr/>
          <p:nvPr/>
        </p:nvSpPr>
        <p:spPr>
          <a:xfrm>
            <a:off x="8098875" y="2382227"/>
            <a:ext cx="3547677" cy="3631763"/>
          </a:xfrm>
          <a:prstGeom prst="rect">
            <a:avLst/>
          </a:prstGeom>
        </p:spPr>
        <p:txBody>
          <a:bodyPr wrap="square">
            <a:spAutoFit/>
          </a:bodyPr>
          <a:lstStyle/>
          <a:p>
            <a:pPr>
              <a:spcBef>
                <a:spcPts val="600"/>
              </a:spcBef>
            </a:pPr>
            <a:r>
              <a:rPr lang="zh-CN" altLang="en-US" sz="2000" dirty="0">
                <a:solidFill>
                  <a:schemeClr val="bg1"/>
                </a:solidFill>
                <a:latin typeface="微软雅黑" panose="020B0503020204020204" pitchFamily="34" charset="-122"/>
                <a:ea typeface="微软雅黑" panose="020B0503020204020204" pitchFamily="34" charset="-122"/>
              </a:rPr>
              <a:t>使</a:t>
            </a:r>
            <a:r>
              <a:rPr lang="zh-CN" altLang="zh-CN" sz="2000" dirty="0">
                <a:solidFill>
                  <a:schemeClr val="bg1"/>
                </a:solidFill>
                <a:latin typeface="微软雅黑" panose="020B0503020204020204" pitchFamily="34" charset="-122"/>
                <a:ea typeface="微软雅黑" panose="020B0503020204020204" pitchFamily="34" charset="-122"/>
              </a:rPr>
              <a:t>在校高校学生（包括研究生和本科生）分享</a:t>
            </a:r>
            <a:r>
              <a:rPr lang="en-US" altLang="zh-CN" sz="2000" dirty="0">
                <a:solidFill>
                  <a:schemeClr val="bg1"/>
                </a:solidFill>
                <a:latin typeface="微软雅黑" panose="020B0503020204020204" pitchFamily="34" charset="-122"/>
                <a:ea typeface="微软雅黑" panose="020B0503020204020204" pitchFamily="34" charset="-122"/>
              </a:rPr>
              <a:t> CCF</a:t>
            </a:r>
            <a:r>
              <a:rPr lang="zh-CN" altLang="zh-CN" sz="2000" dirty="0">
                <a:solidFill>
                  <a:schemeClr val="bg1"/>
                </a:solidFill>
                <a:latin typeface="微软雅黑" panose="020B0503020204020204" pitchFamily="34" charset="-122"/>
                <a:ea typeface="微软雅黑" panose="020B0503020204020204" pitchFamily="34" charset="-122"/>
              </a:rPr>
              <a:t>雄厚</a:t>
            </a:r>
            <a:r>
              <a:rPr lang="zh-CN" altLang="en-US" sz="2000" dirty="0">
                <a:solidFill>
                  <a:schemeClr val="bg1"/>
                </a:solidFill>
                <a:latin typeface="微软雅黑" panose="020B0503020204020204" pitchFamily="34" charset="-122"/>
                <a:ea typeface="微软雅黑" panose="020B0503020204020204" pitchFamily="34" charset="-122"/>
              </a:rPr>
              <a:t>的</a:t>
            </a:r>
            <a:r>
              <a:rPr lang="zh-CN" altLang="zh-CN" sz="2000" dirty="0">
                <a:solidFill>
                  <a:schemeClr val="bg1"/>
                </a:solidFill>
                <a:latin typeface="微软雅黑" panose="020B0503020204020204" pitchFamily="34" charset="-122"/>
                <a:ea typeface="微软雅黑" panose="020B0503020204020204" pitchFamily="34" charset="-122"/>
              </a:rPr>
              <a:t>学术资源</a:t>
            </a:r>
            <a:endParaRPr lang="en-US" altLang="zh-CN" sz="2000" dirty="0">
              <a:solidFill>
                <a:schemeClr val="bg1"/>
              </a:solidFill>
              <a:latin typeface="微软雅黑" panose="020B0503020204020204" pitchFamily="34" charset="-122"/>
              <a:ea typeface="微软雅黑" panose="020B0503020204020204" pitchFamily="34" charset="-122"/>
            </a:endParaRPr>
          </a:p>
          <a:p>
            <a:pPr>
              <a:spcBef>
                <a:spcPts val="600"/>
              </a:spcBef>
            </a:pPr>
            <a:endParaRPr lang="en-US" altLang="zh-CN" sz="2000" dirty="0">
              <a:solidFill>
                <a:schemeClr val="bg1"/>
              </a:solidFill>
              <a:latin typeface="微软雅黑" panose="020B0503020204020204" pitchFamily="34" charset="-122"/>
              <a:ea typeface="微软雅黑" panose="020B0503020204020204" pitchFamily="34" charset="-122"/>
            </a:endParaRPr>
          </a:p>
          <a:p>
            <a:pPr>
              <a:spcBef>
                <a:spcPts val="600"/>
              </a:spcBef>
            </a:pPr>
            <a:r>
              <a:rPr lang="zh-CN" altLang="zh-CN" sz="2000" dirty="0">
                <a:solidFill>
                  <a:schemeClr val="bg1"/>
                </a:solidFill>
                <a:latin typeface="微软雅黑" panose="020B0503020204020204" pitchFamily="34" charset="-122"/>
                <a:ea typeface="微软雅黑" panose="020B0503020204020204" pitchFamily="34" charset="-122"/>
              </a:rPr>
              <a:t>为广大学生会员提供参与学术研讨的机会</a:t>
            </a:r>
            <a:endParaRPr lang="en-US" altLang="zh-CN" sz="2000" dirty="0">
              <a:solidFill>
                <a:schemeClr val="bg1"/>
              </a:solidFill>
              <a:latin typeface="微软雅黑" panose="020B0503020204020204" pitchFamily="34" charset="-122"/>
              <a:ea typeface="微软雅黑" panose="020B0503020204020204" pitchFamily="34" charset="-122"/>
            </a:endParaRPr>
          </a:p>
          <a:p>
            <a:pPr>
              <a:spcBef>
                <a:spcPts val="600"/>
              </a:spcBef>
            </a:pPr>
            <a:endParaRPr lang="en-US" altLang="zh-CN" sz="2000" dirty="0">
              <a:solidFill>
                <a:schemeClr val="bg1"/>
              </a:solidFill>
              <a:latin typeface="微软雅黑" panose="020B0503020204020204" pitchFamily="34" charset="-122"/>
              <a:ea typeface="微软雅黑" panose="020B0503020204020204" pitchFamily="34" charset="-122"/>
            </a:endParaRPr>
          </a:p>
          <a:p>
            <a:pPr>
              <a:spcBef>
                <a:spcPts val="600"/>
              </a:spcBef>
            </a:pPr>
            <a:r>
              <a:rPr lang="zh-CN" altLang="zh-CN" sz="2000" dirty="0">
                <a:solidFill>
                  <a:schemeClr val="bg1"/>
                </a:solidFill>
                <a:latin typeface="微软雅黑" panose="020B0503020204020204" pitchFamily="34" charset="-122"/>
                <a:ea typeface="微软雅黑" panose="020B0503020204020204" pitchFamily="34" charset="-122"/>
              </a:rPr>
              <a:t>帮助学生会员规划未来发展</a:t>
            </a:r>
            <a:endParaRPr lang="en-US" altLang="zh-CN" sz="2000" dirty="0">
              <a:solidFill>
                <a:schemeClr val="bg1"/>
              </a:solidFill>
              <a:latin typeface="微软雅黑" panose="020B0503020204020204" pitchFamily="34" charset="-122"/>
              <a:ea typeface="微软雅黑" panose="020B0503020204020204" pitchFamily="34" charset="-122"/>
            </a:endParaRPr>
          </a:p>
          <a:p>
            <a:pPr>
              <a:spcBef>
                <a:spcPts val="600"/>
              </a:spcBef>
            </a:pPr>
            <a:endParaRPr lang="en-US" altLang="zh-CN" sz="2000" dirty="0">
              <a:solidFill>
                <a:schemeClr val="bg1"/>
              </a:solidFill>
              <a:latin typeface="微软雅黑" panose="020B0503020204020204" pitchFamily="34" charset="-122"/>
              <a:ea typeface="微软雅黑" panose="020B0503020204020204" pitchFamily="34" charset="-122"/>
            </a:endParaRPr>
          </a:p>
          <a:p>
            <a:pPr>
              <a:spcBef>
                <a:spcPts val="600"/>
              </a:spcBef>
            </a:pPr>
            <a:r>
              <a:rPr lang="zh-CN" altLang="en-US" sz="2000" dirty="0">
                <a:solidFill>
                  <a:schemeClr val="bg1"/>
                </a:solidFill>
                <a:latin typeface="微软雅黑" panose="020B0503020204020204" pitchFamily="34" charset="-122"/>
                <a:ea typeface="微软雅黑" panose="020B0503020204020204" pitchFamily="34" charset="-122"/>
              </a:rPr>
              <a:t>目前已建立了</a:t>
            </a:r>
            <a:r>
              <a:rPr lang="en-US" altLang="zh-CN" sz="2000" dirty="0">
                <a:solidFill>
                  <a:schemeClr val="bg1"/>
                </a:solidFill>
                <a:latin typeface="微软雅黑" panose="020B0503020204020204" pitchFamily="34" charset="-122"/>
                <a:ea typeface="微软雅黑" panose="020B0503020204020204" pitchFamily="34" charset="-122"/>
              </a:rPr>
              <a:t>48</a:t>
            </a:r>
            <a:r>
              <a:rPr lang="zh-CN" altLang="en-US" sz="2000" dirty="0">
                <a:solidFill>
                  <a:schemeClr val="bg1"/>
                </a:solidFill>
                <a:latin typeface="微软雅黑" panose="020B0503020204020204" pitchFamily="34" charset="-122"/>
                <a:ea typeface="微软雅黑" panose="020B0503020204020204" pitchFamily="34" charset="-122"/>
              </a:rPr>
              <a:t>个学生分会</a:t>
            </a:r>
          </a:p>
        </p:txBody>
      </p:sp>
      <p:grpSp>
        <p:nvGrpSpPr>
          <p:cNvPr id="766" name="组合 765"/>
          <p:cNvGrpSpPr/>
          <p:nvPr/>
        </p:nvGrpSpPr>
        <p:grpSpPr>
          <a:xfrm rot="10800000">
            <a:off x="611221" y="4961142"/>
            <a:ext cx="4190495" cy="863600"/>
            <a:chOff x="-1727200" y="-228600"/>
            <a:chExt cx="4190495" cy="863600"/>
          </a:xfrm>
          <a:solidFill>
            <a:srgbClr val="00B4EB"/>
          </a:solidFill>
        </p:grpSpPr>
        <p:sp>
          <p:nvSpPr>
            <p:cNvPr id="767" name="椭圆 766"/>
            <p:cNvSpPr/>
            <p:nvPr/>
          </p:nvSpPr>
          <p:spPr>
            <a:xfrm>
              <a:off x="-1727200" y="487183"/>
              <a:ext cx="147817" cy="147817"/>
            </a:xfrm>
            <a:prstGeom prst="ellipse">
              <a:avLst/>
            </a:prstGeom>
            <a:grp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8" name="直接连接符 767"/>
            <p:cNvCxnSpPr>
              <a:stCxn id="767" idx="0"/>
            </p:cNvCxnSpPr>
            <p:nvPr/>
          </p:nvCxnSpPr>
          <p:spPr>
            <a:xfrm flipV="1">
              <a:off x="-1653291" y="-228600"/>
              <a:ext cx="486230" cy="715783"/>
            </a:xfrm>
            <a:prstGeom prst="line">
              <a:avLst/>
            </a:prstGeom>
            <a:grpFill/>
            <a:ln>
              <a:solidFill>
                <a:srgbClr val="00B4EB"/>
              </a:solidFill>
            </a:ln>
          </p:spPr>
          <p:style>
            <a:lnRef idx="1">
              <a:schemeClr val="accent1"/>
            </a:lnRef>
            <a:fillRef idx="0">
              <a:schemeClr val="accent1"/>
            </a:fillRef>
            <a:effectRef idx="0">
              <a:schemeClr val="accent1"/>
            </a:effectRef>
            <a:fontRef idx="minor">
              <a:schemeClr val="tx1"/>
            </a:fontRef>
          </p:style>
        </p:cxnSp>
        <p:cxnSp>
          <p:nvCxnSpPr>
            <p:cNvPr id="769" name="直接连接符 768"/>
            <p:cNvCxnSpPr/>
            <p:nvPr/>
          </p:nvCxnSpPr>
          <p:spPr>
            <a:xfrm>
              <a:off x="-1158360" y="-228600"/>
              <a:ext cx="3621655" cy="0"/>
            </a:xfrm>
            <a:prstGeom prst="line">
              <a:avLst/>
            </a:prstGeom>
            <a:grpFill/>
            <a:ln>
              <a:solidFill>
                <a:srgbClr val="00B4EB"/>
              </a:solidFill>
            </a:ln>
          </p:spPr>
          <p:style>
            <a:lnRef idx="1">
              <a:schemeClr val="accent1"/>
            </a:lnRef>
            <a:fillRef idx="0">
              <a:schemeClr val="accent1"/>
            </a:fillRef>
            <a:effectRef idx="0">
              <a:schemeClr val="accent1"/>
            </a:effectRef>
            <a:fontRef idx="minor">
              <a:schemeClr val="tx1"/>
            </a:fontRef>
          </p:style>
        </p:cxnSp>
      </p:grpSp>
      <p:sp>
        <p:nvSpPr>
          <p:cNvPr id="770" name="矩形 769"/>
          <p:cNvSpPr/>
          <p:nvPr/>
        </p:nvSpPr>
        <p:spPr>
          <a:xfrm>
            <a:off x="607194" y="2293770"/>
            <a:ext cx="3621655" cy="3528056"/>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1" name="组合 770"/>
          <p:cNvGrpSpPr/>
          <p:nvPr/>
        </p:nvGrpSpPr>
        <p:grpSpPr>
          <a:xfrm rot="10800000">
            <a:off x="1232707" y="5949727"/>
            <a:ext cx="2987675" cy="123825"/>
            <a:chOff x="4718050" y="-863600"/>
            <a:chExt cx="2987675" cy="123825"/>
          </a:xfrm>
        </p:grpSpPr>
        <p:sp>
          <p:nvSpPr>
            <p:cNvPr id="772" name="Rectangle 231"/>
            <p:cNvSpPr>
              <a:spLocks noChangeArrowheads="1"/>
            </p:cNvSpPr>
            <p:nvPr/>
          </p:nvSpPr>
          <p:spPr bwMode="auto">
            <a:xfrm>
              <a:off x="4724400" y="-857250"/>
              <a:ext cx="103188" cy="109538"/>
            </a:xfrm>
            <a:prstGeom prst="rect">
              <a:avLst/>
            </a:pr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3" name="Rectangle 232"/>
            <p:cNvSpPr>
              <a:spLocks noChangeArrowheads="1"/>
            </p:cNvSpPr>
            <p:nvPr/>
          </p:nvSpPr>
          <p:spPr bwMode="auto">
            <a:xfrm>
              <a:off x="4724400" y="-857250"/>
              <a:ext cx="103188" cy="109538"/>
            </a:xfrm>
            <a:prstGeom prst="rect">
              <a:avLst/>
            </a:pr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4" name="Freeform 233"/>
            <p:cNvSpPr>
              <a:spLocks/>
            </p:cNvSpPr>
            <p:nvPr/>
          </p:nvSpPr>
          <p:spPr bwMode="auto">
            <a:xfrm>
              <a:off x="4718050" y="-863600"/>
              <a:ext cx="115888" cy="123825"/>
            </a:xfrm>
            <a:custGeom>
              <a:avLst/>
              <a:gdLst>
                <a:gd name="T0" fmla="*/ 69 w 73"/>
                <a:gd name="T1" fmla="*/ 73 h 78"/>
                <a:gd name="T2" fmla="*/ 69 w 73"/>
                <a:gd name="T3" fmla="*/ 69 h 78"/>
                <a:gd name="T4" fmla="*/ 8 w 73"/>
                <a:gd name="T5" fmla="*/ 69 h 78"/>
                <a:gd name="T6" fmla="*/ 8 w 73"/>
                <a:gd name="T7" fmla="*/ 9 h 78"/>
                <a:gd name="T8" fmla="*/ 65 w 73"/>
                <a:gd name="T9" fmla="*/ 9 h 78"/>
                <a:gd name="T10" fmla="*/ 65 w 73"/>
                <a:gd name="T11" fmla="*/ 73 h 78"/>
                <a:gd name="T12" fmla="*/ 69 w 73"/>
                <a:gd name="T13" fmla="*/ 73 h 78"/>
                <a:gd name="T14" fmla="*/ 69 w 73"/>
                <a:gd name="T15" fmla="*/ 69 h 78"/>
                <a:gd name="T16" fmla="*/ 69 w 73"/>
                <a:gd name="T17" fmla="*/ 73 h 78"/>
                <a:gd name="T18" fmla="*/ 73 w 73"/>
                <a:gd name="T19" fmla="*/ 73 h 78"/>
                <a:gd name="T20" fmla="*/ 73 w 73"/>
                <a:gd name="T21" fmla="*/ 0 h 78"/>
                <a:gd name="T22" fmla="*/ 0 w 73"/>
                <a:gd name="T23" fmla="*/ 0 h 78"/>
                <a:gd name="T24" fmla="*/ 0 w 73"/>
                <a:gd name="T25" fmla="*/ 78 h 78"/>
                <a:gd name="T26" fmla="*/ 73 w 73"/>
                <a:gd name="T27" fmla="*/ 78 h 78"/>
                <a:gd name="T28" fmla="*/ 73 w 73"/>
                <a:gd name="T29" fmla="*/ 73 h 78"/>
                <a:gd name="T30" fmla="*/ 69 w 73"/>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8">
                  <a:moveTo>
                    <a:pt x="69" y="73"/>
                  </a:moveTo>
                  <a:lnTo>
                    <a:pt x="69" y="69"/>
                  </a:lnTo>
                  <a:lnTo>
                    <a:pt x="8" y="69"/>
                  </a:lnTo>
                  <a:lnTo>
                    <a:pt x="8" y="9"/>
                  </a:lnTo>
                  <a:lnTo>
                    <a:pt x="65" y="9"/>
                  </a:lnTo>
                  <a:lnTo>
                    <a:pt x="65" y="73"/>
                  </a:lnTo>
                  <a:lnTo>
                    <a:pt x="69" y="73"/>
                  </a:lnTo>
                  <a:lnTo>
                    <a:pt x="69" y="69"/>
                  </a:lnTo>
                  <a:lnTo>
                    <a:pt x="69" y="73"/>
                  </a:lnTo>
                  <a:lnTo>
                    <a:pt x="73" y="73"/>
                  </a:lnTo>
                  <a:lnTo>
                    <a:pt x="73" y="0"/>
                  </a:lnTo>
                  <a:lnTo>
                    <a:pt x="0" y="0"/>
                  </a:lnTo>
                  <a:lnTo>
                    <a:pt x="0" y="78"/>
                  </a:lnTo>
                  <a:lnTo>
                    <a:pt x="73" y="78"/>
                  </a:lnTo>
                  <a:lnTo>
                    <a:pt x="73" y="73"/>
                  </a:lnTo>
                  <a:lnTo>
                    <a:pt x="69" y="73"/>
                  </a:lnTo>
                  <a:close/>
                </a:path>
              </a:pathLst>
            </a:cu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5" name="Rectangle 234"/>
            <p:cNvSpPr>
              <a:spLocks noChangeArrowheads="1"/>
            </p:cNvSpPr>
            <p:nvPr/>
          </p:nvSpPr>
          <p:spPr bwMode="auto">
            <a:xfrm>
              <a:off x="4875213" y="-857250"/>
              <a:ext cx="101600" cy="109538"/>
            </a:xfrm>
            <a:prstGeom prst="rect">
              <a:avLst/>
            </a:pr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6" name="Rectangle 235"/>
            <p:cNvSpPr>
              <a:spLocks noChangeArrowheads="1"/>
            </p:cNvSpPr>
            <p:nvPr/>
          </p:nvSpPr>
          <p:spPr bwMode="auto">
            <a:xfrm>
              <a:off x="4875213" y="-857250"/>
              <a:ext cx="101600" cy="109538"/>
            </a:xfrm>
            <a:prstGeom prst="rect">
              <a:avLst/>
            </a:pr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7" name="Freeform 236"/>
            <p:cNvSpPr>
              <a:spLocks/>
            </p:cNvSpPr>
            <p:nvPr/>
          </p:nvSpPr>
          <p:spPr bwMode="auto">
            <a:xfrm>
              <a:off x="4868863" y="-863600"/>
              <a:ext cx="114300" cy="123825"/>
            </a:xfrm>
            <a:custGeom>
              <a:avLst/>
              <a:gdLst>
                <a:gd name="T0" fmla="*/ 68 w 72"/>
                <a:gd name="T1" fmla="*/ 73 h 78"/>
                <a:gd name="T2" fmla="*/ 68 w 72"/>
                <a:gd name="T3" fmla="*/ 69 h 78"/>
                <a:gd name="T4" fmla="*/ 8 w 72"/>
                <a:gd name="T5" fmla="*/ 69 h 78"/>
                <a:gd name="T6" fmla="*/ 8 w 72"/>
                <a:gd name="T7" fmla="*/ 9 h 78"/>
                <a:gd name="T8" fmla="*/ 64 w 72"/>
                <a:gd name="T9" fmla="*/ 9 h 78"/>
                <a:gd name="T10" fmla="*/ 64 w 72"/>
                <a:gd name="T11" fmla="*/ 73 h 78"/>
                <a:gd name="T12" fmla="*/ 68 w 72"/>
                <a:gd name="T13" fmla="*/ 73 h 78"/>
                <a:gd name="T14" fmla="*/ 68 w 72"/>
                <a:gd name="T15" fmla="*/ 69 h 78"/>
                <a:gd name="T16" fmla="*/ 68 w 72"/>
                <a:gd name="T17" fmla="*/ 73 h 78"/>
                <a:gd name="T18" fmla="*/ 72 w 72"/>
                <a:gd name="T19" fmla="*/ 73 h 78"/>
                <a:gd name="T20" fmla="*/ 72 w 72"/>
                <a:gd name="T21" fmla="*/ 0 h 78"/>
                <a:gd name="T22" fmla="*/ 0 w 72"/>
                <a:gd name="T23" fmla="*/ 0 h 78"/>
                <a:gd name="T24" fmla="*/ 0 w 72"/>
                <a:gd name="T25" fmla="*/ 78 h 78"/>
                <a:gd name="T26" fmla="*/ 72 w 72"/>
                <a:gd name="T27" fmla="*/ 78 h 78"/>
                <a:gd name="T28" fmla="*/ 72 w 72"/>
                <a:gd name="T29" fmla="*/ 73 h 78"/>
                <a:gd name="T30" fmla="*/ 68 w 72"/>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8">
                  <a:moveTo>
                    <a:pt x="68" y="73"/>
                  </a:moveTo>
                  <a:lnTo>
                    <a:pt x="68" y="69"/>
                  </a:lnTo>
                  <a:lnTo>
                    <a:pt x="8" y="69"/>
                  </a:lnTo>
                  <a:lnTo>
                    <a:pt x="8" y="9"/>
                  </a:lnTo>
                  <a:lnTo>
                    <a:pt x="64" y="9"/>
                  </a:lnTo>
                  <a:lnTo>
                    <a:pt x="64" y="73"/>
                  </a:lnTo>
                  <a:lnTo>
                    <a:pt x="68" y="73"/>
                  </a:lnTo>
                  <a:lnTo>
                    <a:pt x="68" y="69"/>
                  </a:lnTo>
                  <a:lnTo>
                    <a:pt x="68" y="73"/>
                  </a:lnTo>
                  <a:lnTo>
                    <a:pt x="72" y="73"/>
                  </a:lnTo>
                  <a:lnTo>
                    <a:pt x="72" y="0"/>
                  </a:lnTo>
                  <a:lnTo>
                    <a:pt x="0" y="0"/>
                  </a:lnTo>
                  <a:lnTo>
                    <a:pt x="0" y="78"/>
                  </a:lnTo>
                  <a:lnTo>
                    <a:pt x="72" y="78"/>
                  </a:lnTo>
                  <a:lnTo>
                    <a:pt x="72" y="73"/>
                  </a:lnTo>
                  <a:lnTo>
                    <a:pt x="68" y="73"/>
                  </a:lnTo>
                  <a:close/>
                </a:path>
              </a:pathLst>
            </a:cu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8" name="Rectangle 237"/>
            <p:cNvSpPr>
              <a:spLocks noChangeArrowheads="1"/>
            </p:cNvSpPr>
            <p:nvPr/>
          </p:nvSpPr>
          <p:spPr bwMode="auto">
            <a:xfrm>
              <a:off x="5021263" y="-857250"/>
              <a:ext cx="103188" cy="109538"/>
            </a:xfrm>
            <a:prstGeom prst="rect">
              <a:avLst/>
            </a:pr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79" name="Freeform 238"/>
            <p:cNvSpPr>
              <a:spLocks/>
            </p:cNvSpPr>
            <p:nvPr/>
          </p:nvSpPr>
          <p:spPr bwMode="auto">
            <a:xfrm>
              <a:off x="5014913" y="-863600"/>
              <a:ext cx="115888" cy="123825"/>
            </a:xfrm>
            <a:custGeom>
              <a:avLst/>
              <a:gdLst>
                <a:gd name="T0" fmla="*/ 69 w 73"/>
                <a:gd name="T1" fmla="*/ 73 h 78"/>
                <a:gd name="T2" fmla="*/ 69 w 73"/>
                <a:gd name="T3" fmla="*/ 69 h 78"/>
                <a:gd name="T4" fmla="*/ 8 w 73"/>
                <a:gd name="T5" fmla="*/ 69 h 78"/>
                <a:gd name="T6" fmla="*/ 8 w 73"/>
                <a:gd name="T7" fmla="*/ 9 h 78"/>
                <a:gd name="T8" fmla="*/ 65 w 73"/>
                <a:gd name="T9" fmla="*/ 9 h 78"/>
                <a:gd name="T10" fmla="*/ 65 w 73"/>
                <a:gd name="T11" fmla="*/ 73 h 78"/>
                <a:gd name="T12" fmla="*/ 69 w 73"/>
                <a:gd name="T13" fmla="*/ 73 h 78"/>
                <a:gd name="T14" fmla="*/ 69 w 73"/>
                <a:gd name="T15" fmla="*/ 69 h 78"/>
                <a:gd name="T16" fmla="*/ 69 w 73"/>
                <a:gd name="T17" fmla="*/ 73 h 78"/>
                <a:gd name="T18" fmla="*/ 73 w 73"/>
                <a:gd name="T19" fmla="*/ 73 h 78"/>
                <a:gd name="T20" fmla="*/ 73 w 73"/>
                <a:gd name="T21" fmla="*/ 0 h 78"/>
                <a:gd name="T22" fmla="*/ 0 w 73"/>
                <a:gd name="T23" fmla="*/ 0 h 78"/>
                <a:gd name="T24" fmla="*/ 0 w 73"/>
                <a:gd name="T25" fmla="*/ 78 h 78"/>
                <a:gd name="T26" fmla="*/ 73 w 73"/>
                <a:gd name="T27" fmla="*/ 78 h 78"/>
                <a:gd name="T28" fmla="*/ 73 w 73"/>
                <a:gd name="T29" fmla="*/ 73 h 78"/>
                <a:gd name="T30" fmla="*/ 69 w 73"/>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8">
                  <a:moveTo>
                    <a:pt x="69" y="73"/>
                  </a:moveTo>
                  <a:lnTo>
                    <a:pt x="69" y="69"/>
                  </a:lnTo>
                  <a:lnTo>
                    <a:pt x="8" y="69"/>
                  </a:lnTo>
                  <a:lnTo>
                    <a:pt x="8" y="9"/>
                  </a:lnTo>
                  <a:lnTo>
                    <a:pt x="65" y="9"/>
                  </a:lnTo>
                  <a:lnTo>
                    <a:pt x="65" y="73"/>
                  </a:lnTo>
                  <a:lnTo>
                    <a:pt x="69" y="73"/>
                  </a:lnTo>
                  <a:lnTo>
                    <a:pt x="69" y="69"/>
                  </a:lnTo>
                  <a:lnTo>
                    <a:pt x="69" y="73"/>
                  </a:lnTo>
                  <a:lnTo>
                    <a:pt x="73" y="73"/>
                  </a:lnTo>
                  <a:lnTo>
                    <a:pt x="73" y="0"/>
                  </a:lnTo>
                  <a:lnTo>
                    <a:pt x="0" y="0"/>
                  </a:lnTo>
                  <a:lnTo>
                    <a:pt x="0" y="78"/>
                  </a:lnTo>
                  <a:lnTo>
                    <a:pt x="73" y="78"/>
                  </a:lnTo>
                  <a:lnTo>
                    <a:pt x="73" y="73"/>
                  </a:lnTo>
                  <a:lnTo>
                    <a:pt x="69" y="73"/>
                  </a:lnTo>
                  <a:close/>
                </a:path>
              </a:pathLst>
            </a:cu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80" name="Freeform 239"/>
            <p:cNvSpPr>
              <a:spLocks/>
            </p:cNvSpPr>
            <p:nvPr/>
          </p:nvSpPr>
          <p:spPr bwMode="auto">
            <a:xfrm>
              <a:off x="5165725" y="-863600"/>
              <a:ext cx="2540000" cy="123825"/>
            </a:xfrm>
            <a:custGeom>
              <a:avLst/>
              <a:gdLst>
                <a:gd name="T0" fmla="*/ 1596 w 1600"/>
                <a:gd name="T1" fmla="*/ 73 h 78"/>
                <a:gd name="T2" fmla="*/ 1596 w 1600"/>
                <a:gd name="T3" fmla="*/ 69 h 78"/>
                <a:gd name="T4" fmla="*/ 8 w 1600"/>
                <a:gd name="T5" fmla="*/ 69 h 78"/>
                <a:gd name="T6" fmla="*/ 8 w 1600"/>
                <a:gd name="T7" fmla="*/ 9 h 78"/>
                <a:gd name="T8" fmla="*/ 1592 w 1600"/>
                <a:gd name="T9" fmla="*/ 9 h 78"/>
                <a:gd name="T10" fmla="*/ 1592 w 1600"/>
                <a:gd name="T11" fmla="*/ 73 h 78"/>
                <a:gd name="T12" fmla="*/ 1596 w 1600"/>
                <a:gd name="T13" fmla="*/ 73 h 78"/>
                <a:gd name="T14" fmla="*/ 1596 w 1600"/>
                <a:gd name="T15" fmla="*/ 69 h 78"/>
                <a:gd name="T16" fmla="*/ 1596 w 1600"/>
                <a:gd name="T17" fmla="*/ 73 h 78"/>
                <a:gd name="T18" fmla="*/ 1600 w 1600"/>
                <a:gd name="T19" fmla="*/ 73 h 78"/>
                <a:gd name="T20" fmla="*/ 1600 w 1600"/>
                <a:gd name="T21" fmla="*/ 0 h 78"/>
                <a:gd name="T22" fmla="*/ 0 w 1600"/>
                <a:gd name="T23" fmla="*/ 0 h 78"/>
                <a:gd name="T24" fmla="*/ 0 w 1600"/>
                <a:gd name="T25" fmla="*/ 78 h 78"/>
                <a:gd name="T26" fmla="*/ 1600 w 1600"/>
                <a:gd name="T27" fmla="*/ 78 h 78"/>
                <a:gd name="T28" fmla="*/ 1600 w 1600"/>
                <a:gd name="T29" fmla="*/ 73 h 78"/>
                <a:gd name="T30" fmla="*/ 1596 w 1600"/>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0" h="78">
                  <a:moveTo>
                    <a:pt x="1596" y="73"/>
                  </a:moveTo>
                  <a:lnTo>
                    <a:pt x="1596" y="69"/>
                  </a:lnTo>
                  <a:lnTo>
                    <a:pt x="8" y="69"/>
                  </a:lnTo>
                  <a:lnTo>
                    <a:pt x="8" y="9"/>
                  </a:lnTo>
                  <a:lnTo>
                    <a:pt x="1592" y="9"/>
                  </a:lnTo>
                  <a:lnTo>
                    <a:pt x="1592" y="73"/>
                  </a:lnTo>
                  <a:lnTo>
                    <a:pt x="1596" y="73"/>
                  </a:lnTo>
                  <a:lnTo>
                    <a:pt x="1596" y="69"/>
                  </a:lnTo>
                  <a:lnTo>
                    <a:pt x="1596" y="73"/>
                  </a:lnTo>
                  <a:lnTo>
                    <a:pt x="1600" y="73"/>
                  </a:lnTo>
                  <a:lnTo>
                    <a:pt x="1600" y="0"/>
                  </a:lnTo>
                  <a:lnTo>
                    <a:pt x="0" y="0"/>
                  </a:lnTo>
                  <a:lnTo>
                    <a:pt x="0" y="78"/>
                  </a:lnTo>
                  <a:lnTo>
                    <a:pt x="1600" y="78"/>
                  </a:lnTo>
                  <a:lnTo>
                    <a:pt x="1600" y="73"/>
                  </a:lnTo>
                  <a:lnTo>
                    <a:pt x="1596" y="73"/>
                  </a:lnTo>
                  <a:close/>
                </a:path>
              </a:pathLst>
            </a:custGeom>
            <a:solidFill>
              <a:srgbClr val="00B4EB"/>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 name="组合 1"/>
          <p:cNvGrpSpPr/>
          <p:nvPr/>
        </p:nvGrpSpPr>
        <p:grpSpPr>
          <a:xfrm>
            <a:off x="763060" y="2475519"/>
            <a:ext cx="3235156" cy="3350525"/>
            <a:chOff x="768651" y="2668574"/>
            <a:chExt cx="2958779" cy="3064293"/>
          </a:xfrm>
        </p:grpSpPr>
        <p:pic>
          <p:nvPicPr>
            <p:cNvPr id="226" name="Picture 6" descr="D:\CCF-ACM会谈\photo\chapter\chapter2.JPG"/>
            <p:cNvPicPr>
              <a:picLocks noChangeAspect="1" noChangeArrowheads="1"/>
            </p:cNvPicPr>
            <p:nvPr/>
          </p:nvPicPr>
          <p:blipFill>
            <a:blip r:embed="rId2" cstate="print"/>
            <a:srcRect l="15061" r="7482"/>
            <a:stretch>
              <a:fillRect/>
            </a:stretch>
          </p:blipFill>
          <p:spPr bwMode="auto">
            <a:xfrm>
              <a:off x="768651" y="2669877"/>
              <a:ext cx="1540368" cy="1326428"/>
            </a:xfrm>
            <a:prstGeom prst="rect">
              <a:avLst/>
            </a:prstGeom>
            <a:ln>
              <a:noFill/>
            </a:ln>
            <a:effectLst>
              <a:outerShdw blurRad="292100" dist="139700" dir="2700000" algn="tl" rotWithShape="0">
                <a:srgbClr val="333333">
                  <a:alpha val="65000"/>
                </a:srgbClr>
              </a:outerShdw>
            </a:effectLst>
          </p:spPr>
        </p:pic>
        <p:pic>
          <p:nvPicPr>
            <p:cNvPr id="227" name="Picture 7" descr="D:\CCF-ACM会谈\photo\chapter\chapter3.JPG"/>
            <p:cNvPicPr>
              <a:picLocks noChangeAspect="1" noChangeArrowheads="1"/>
            </p:cNvPicPr>
            <p:nvPr/>
          </p:nvPicPr>
          <p:blipFill>
            <a:blip r:embed="rId3" cstate="print"/>
            <a:srcRect l="16733" r="26548"/>
            <a:stretch>
              <a:fillRect/>
            </a:stretch>
          </p:blipFill>
          <p:spPr bwMode="auto">
            <a:xfrm>
              <a:off x="2422094" y="2668574"/>
              <a:ext cx="1305336" cy="1326428"/>
            </a:xfrm>
            <a:prstGeom prst="rect">
              <a:avLst/>
            </a:prstGeom>
            <a:ln>
              <a:noFill/>
            </a:ln>
            <a:effectLst>
              <a:outerShdw blurRad="292100" dist="139700" dir="2700000" algn="tl" rotWithShape="0">
                <a:srgbClr val="333333">
                  <a:alpha val="65000"/>
                </a:srgbClr>
              </a:outerShdw>
            </a:effectLst>
          </p:spPr>
        </p:pic>
        <p:pic>
          <p:nvPicPr>
            <p:cNvPr id="228" name="Picture 11" descr="C:\CCF Chapter\已成立学生分会\5北京航天航空大学\成立仪式照片\北航学生分会成立.JPG"/>
            <p:cNvPicPr>
              <a:picLocks noChangeAspect="1" noChangeArrowheads="1"/>
            </p:cNvPicPr>
            <p:nvPr/>
          </p:nvPicPr>
          <p:blipFill>
            <a:blip r:embed="rId4" cstate="print"/>
            <a:srcRect/>
            <a:stretch>
              <a:fillRect/>
            </a:stretch>
          </p:blipFill>
          <p:spPr bwMode="auto">
            <a:xfrm>
              <a:off x="828508" y="4068017"/>
              <a:ext cx="2864624" cy="1664850"/>
            </a:xfrm>
            <a:prstGeom prst="rect">
              <a:avLst/>
            </a:prstGeom>
            <a:ln>
              <a:noFill/>
            </a:ln>
            <a:effectLst>
              <a:outerShdw blurRad="292100" dist="139700" dir="2700000" algn="tl" rotWithShape="0">
                <a:srgbClr val="333333">
                  <a:alpha val="65000"/>
                </a:srgbClr>
              </a:outerShdw>
            </a:effectLst>
          </p:spPr>
        </p:pic>
      </p:grpSp>
      <p:pic>
        <p:nvPicPr>
          <p:cNvPr id="229" name="图片 228"/>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269048" y="3495094"/>
            <a:ext cx="1681012" cy="1205845"/>
          </a:xfrm>
          <a:prstGeom prst="rect">
            <a:avLst/>
          </a:prstGeom>
        </p:spPr>
      </p:pic>
    </p:spTree>
    <p:extLst>
      <p:ext uri="{BB962C8B-B14F-4D97-AF65-F5344CB8AC3E}">
        <p14:creationId xmlns:p14="http://schemas.microsoft.com/office/powerpoint/2010/main" xmlns="" val="3644386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732975" y="2032000"/>
            <a:ext cx="6249616" cy="4420643"/>
            <a:chOff x="-732975" y="2032000"/>
            <a:chExt cx="6249616" cy="4420643"/>
          </a:xfrm>
        </p:grpSpPr>
        <p:sp>
          <p:nvSpPr>
            <p:cNvPr id="2" name="Freeform 59"/>
            <p:cNvSpPr>
              <a:spLocks/>
            </p:cNvSpPr>
            <p:nvPr/>
          </p:nvSpPr>
          <p:spPr bwMode="auto">
            <a:xfrm flipH="1" flipV="1">
              <a:off x="-14518" y="2352356"/>
              <a:ext cx="5442859" cy="4033930"/>
            </a:xfrm>
            <a:custGeom>
              <a:avLst/>
              <a:gdLst>
                <a:gd name="T0" fmla="*/ 0 w 1063"/>
                <a:gd name="T1" fmla="*/ 118 h 307"/>
                <a:gd name="T2" fmla="*/ 121 w 1063"/>
                <a:gd name="T3" fmla="*/ 0 h 307"/>
                <a:gd name="T4" fmla="*/ 1063 w 1063"/>
                <a:gd name="T5" fmla="*/ 0 h 307"/>
                <a:gd name="T6" fmla="*/ 1063 w 1063"/>
                <a:gd name="T7" fmla="*/ 307 h 307"/>
                <a:gd name="T8" fmla="*/ 0 w 1063"/>
                <a:gd name="T9" fmla="*/ 307 h 307"/>
                <a:gd name="T10" fmla="*/ 0 w 1063"/>
                <a:gd name="T11" fmla="*/ 118 h 307"/>
                <a:gd name="connsiteX0" fmla="*/ 0 w 10000"/>
                <a:gd name="connsiteY0" fmla="*/ 3844 h 10000"/>
                <a:gd name="connsiteX1" fmla="*/ 3238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384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3844"/>
                  </a:moveTo>
                  <a:lnTo>
                    <a:pt x="3238" y="0"/>
                  </a:lnTo>
                  <a:lnTo>
                    <a:pt x="10000" y="0"/>
                  </a:lnTo>
                  <a:lnTo>
                    <a:pt x="10000" y="10000"/>
                  </a:lnTo>
                  <a:lnTo>
                    <a:pt x="0" y="10000"/>
                  </a:lnTo>
                  <a:lnTo>
                    <a:pt x="0" y="3844"/>
                  </a:lnTo>
                  <a:close/>
                </a:path>
              </a:pathLst>
            </a:custGeom>
            <a:solidFill>
              <a:srgbClr val="FFFFFF">
                <a:alpha val="10000"/>
              </a:srgbClr>
            </a:solidFill>
            <a:ln w="12700" cap="flat">
              <a:solidFill>
                <a:srgbClr val="00CCFF"/>
              </a:solidFill>
              <a:prstDash val="solid"/>
              <a:miter lim="800000"/>
              <a:headEnd/>
              <a:tailEnd/>
            </a:ln>
          </p:spPr>
          <p:txBody>
            <a:bodyPr vert="horz" wrap="square" lIns="91440" tIns="45720" rIns="91440" bIns="45720" numCol="1" anchor="ctr" anchorCtr="0" compatLnSpc="1">
              <a:prstTxWarp prst="textNoShape">
                <a:avLst/>
              </a:prstTxWarp>
            </a:bodyPr>
            <a:lstStyle/>
            <a:p>
              <a:endParaRPr lang="zh-CN" altLang="en-US" dirty="0">
                <a:solidFill>
                  <a:srgbClr val="00B4EB"/>
                </a:solidFill>
              </a:endParaRPr>
            </a:p>
          </p:txBody>
        </p:sp>
        <p:sp>
          <p:nvSpPr>
            <p:cNvPr id="3" name="Freeform 59"/>
            <p:cNvSpPr>
              <a:spLocks/>
            </p:cNvSpPr>
            <p:nvPr/>
          </p:nvSpPr>
          <p:spPr bwMode="auto">
            <a:xfrm flipH="1" flipV="1">
              <a:off x="-131847" y="2266313"/>
              <a:ext cx="5648488" cy="4186330"/>
            </a:xfrm>
            <a:custGeom>
              <a:avLst/>
              <a:gdLst>
                <a:gd name="T0" fmla="*/ 0 w 1063"/>
                <a:gd name="T1" fmla="*/ 118 h 307"/>
                <a:gd name="T2" fmla="*/ 121 w 1063"/>
                <a:gd name="T3" fmla="*/ 0 h 307"/>
                <a:gd name="T4" fmla="*/ 1063 w 1063"/>
                <a:gd name="T5" fmla="*/ 0 h 307"/>
                <a:gd name="T6" fmla="*/ 1063 w 1063"/>
                <a:gd name="T7" fmla="*/ 307 h 307"/>
                <a:gd name="T8" fmla="*/ 0 w 1063"/>
                <a:gd name="T9" fmla="*/ 307 h 307"/>
                <a:gd name="T10" fmla="*/ 0 w 1063"/>
                <a:gd name="T11" fmla="*/ 118 h 307"/>
                <a:gd name="connsiteX0" fmla="*/ 0 w 10000"/>
                <a:gd name="connsiteY0" fmla="*/ 3844 h 10000"/>
                <a:gd name="connsiteX1" fmla="*/ 3238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384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3844"/>
                  </a:moveTo>
                  <a:lnTo>
                    <a:pt x="3238" y="0"/>
                  </a:lnTo>
                  <a:lnTo>
                    <a:pt x="10000" y="0"/>
                  </a:lnTo>
                  <a:lnTo>
                    <a:pt x="10000" y="10000"/>
                  </a:lnTo>
                  <a:lnTo>
                    <a:pt x="0" y="10000"/>
                  </a:lnTo>
                  <a:lnTo>
                    <a:pt x="0" y="3844"/>
                  </a:lnTo>
                  <a:close/>
                </a:path>
              </a:pathLst>
            </a:custGeom>
            <a:noFill/>
            <a:ln w="12700" cap="flat">
              <a:solidFill>
                <a:srgbClr val="00CC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ctr" anchorCtr="0" compatLnSpc="1">
              <a:prstTxWarp prst="textNoShape">
                <a:avLst/>
              </a:prstTxWarp>
            </a:bodyPr>
            <a:lstStyle/>
            <a:p>
              <a:endParaRPr lang="zh-CN" altLang="en-US" dirty="0">
                <a:solidFill>
                  <a:srgbClr val="00B4EB"/>
                </a:solidFill>
              </a:endParaRPr>
            </a:p>
          </p:txBody>
        </p:sp>
        <p:sp>
          <p:nvSpPr>
            <p:cNvPr id="4" name="梯形 3"/>
            <p:cNvSpPr/>
            <p:nvPr/>
          </p:nvSpPr>
          <p:spPr>
            <a:xfrm rot="10800000">
              <a:off x="-732975" y="2032000"/>
              <a:ext cx="4535717" cy="414698"/>
            </a:xfrm>
            <a:prstGeom prst="trapezoid">
              <a:avLst>
                <a:gd name="adj" fmla="val 77459"/>
              </a:avLst>
            </a:prstGeom>
            <a:solidFill>
              <a:srgbClr val="060304"/>
            </a:solidFill>
            <a:ln>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flipH="1">
            <a:off x="6667949" y="2032000"/>
            <a:ext cx="6249616" cy="4420643"/>
            <a:chOff x="-732975" y="2032000"/>
            <a:chExt cx="6249616" cy="4420643"/>
          </a:xfrm>
        </p:grpSpPr>
        <p:sp>
          <p:nvSpPr>
            <p:cNvPr id="7" name="Freeform 59"/>
            <p:cNvSpPr>
              <a:spLocks/>
            </p:cNvSpPr>
            <p:nvPr/>
          </p:nvSpPr>
          <p:spPr bwMode="auto">
            <a:xfrm flipH="1" flipV="1">
              <a:off x="-14518" y="2352356"/>
              <a:ext cx="5442859" cy="4033930"/>
            </a:xfrm>
            <a:custGeom>
              <a:avLst/>
              <a:gdLst>
                <a:gd name="T0" fmla="*/ 0 w 1063"/>
                <a:gd name="T1" fmla="*/ 118 h 307"/>
                <a:gd name="T2" fmla="*/ 121 w 1063"/>
                <a:gd name="T3" fmla="*/ 0 h 307"/>
                <a:gd name="T4" fmla="*/ 1063 w 1063"/>
                <a:gd name="T5" fmla="*/ 0 h 307"/>
                <a:gd name="T6" fmla="*/ 1063 w 1063"/>
                <a:gd name="T7" fmla="*/ 307 h 307"/>
                <a:gd name="T8" fmla="*/ 0 w 1063"/>
                <a:gd name="T9" fmla="*/ 307 h 307"/>
                <a:gd name="T10" fmla="*/ 0 w 1063"/>
                <a:gd name="T11" fmla="*/ 118 h 307"/>
                <a:gd name="connsiteX0" fmla="*/ 0 w 10000"/>
                <a:gd name="connsiteY0" fmla="*/ 3844 h 10000"/>
                <a:gd name="connsiteX1" fmla="*/ 3238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384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3844"/>
                  </a:moveTo>
                  <a:lnTo>
                    <a:pt x="3238" y="0"/>
                  </a:lnTo>
                  <a:lnTo>
                    <a:pt x="10000" y="0"/>
                  </a:lnTo>
                  <a:lnTo>
                    <a:pt x="10000" y="10000"/>
                  </a:lnTo>
                  <a:lnTo>
                    <a:pt x="0" y="10000"/>
                  </a:lnTo>
                  <a:lnTo>
                    <a:pt x="0" y="3844"/>
                  </a:lnTo>
                  <a:close/>
                </a:path>
              </a:pathLst>
            </a:custGeom>
            <a:solidFill>
              <a:srgbClr val="FFFFFF">
                <a:alpha val="10000"/>
              </a:srgbClr>
            </a:solidFill>
            <a:ln w="12700" cap="flat">
              <a:solidFill>
                <a:srgbClr val="00CCFF"/>
              </a:solidFill>
              <a:prstDash val="solid"/>
              <a:miter lim="800000"/>
              <a:headEnd/>
              <a:tailEnd/>
            </a:ln>
          </p:spPr>
          <p:txBody>
            <a:bodyPr vert="horz" wrap="square" lIns="91440" tIns="45720" rIns="91440" bIns="45720" numCol="1" anchor="ctr" anchorCtr="0" compatLnSpc="1">
              <a:prstTxWarp prst="textNoShape">
                <a:avLst/>
              </a:prstTxWarp>
            </a:bodyPr>
            <a:lstStyle/>
            <a:p>
              <a:endParaRPr lang="zh-CN" altLang="en-US" dirty="0">
                <a:solidFill>
                  <a:srgbClr val="00B4EB"/>
                </a:solidFill>
              </a:endParaRPr>
            </a:p>
          </p:txBody>
        </p:sp>
        <p:sp>
          <p:nvSpPr>
            <p:cNvPr id="8" name="Freeform 59"/>
            <p:cNvSpPr>
              <a:spLocks/>
            </p:cNvSpPr>
            <p:nvPr/>
          </p:nvSpPr>
          <p:spPr bwMode="auto">
            <a:xfrm flipH="1" flipV="1">
              <a:off x="-131847" y="2266313"/>
              <a:ext cx="5648488" cy="4186330"/>
            </a:xfrm>
            <a:custGeom>
              <a:avLst/>
              <a:gdLst>
                <a:gd name="T0" fmla="*/ 0 w 1063"/>
                <a:gd name="T1" fmla="*/ 118 h 307"/>
                <a:gd name="T2" fmla="*/ 121 w 1063"/>
                <a:gd name="T3" fmla="*/ 0 h 307"/>
                <a:gd name="T4" fmla="*/ 1063 w 1063"/>
                <a:gd name="T5" fmla="*/ 0 h 307"/>
                <a:gd name="T6" fmla="*/ 1063 w 1063"/>
                <a:gd name="T7" fmla="*/ 307 h 307"/>
                <a:gd name="T8" fmla="*/ 0 w 1063"/>
                <a:gd name="T9" fmla="*/ 307 h 307"/>
                <a:gd name="T10" fmla="*/ 0 w 1063"/>
                <a:gd name="T11" fmla="*/ 118 h 307"/>
                <a:gd name="connsiteX0" fmla="*/ 0 w 10000"/>
                <a:gd name="connsiteY0" fmla="*/ 3844 h 10000"/>
                <a:gd name="connsiteX1" fmla="*/ 3238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384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3844"/>
                  </a:moveTo>
                  <a:lnTo>
                    <a:pt x="3238" y="0"/>
                  </a:lnTo>
                  <a:lnTo>
                    <a:pt x="10000" y="0"/>
                  </a:lnTo>
                  <a:lnTo>
                    <a:pt x="10000" y="10000"/>
                  </a:lnTo>
                  <a:lnTo>
                    <a:pt x="0" y="10000"/>
                  </a:lnTo>
                  <a:lnTo>
                    <a:pt x="0" y="3844"/>
                  </a:lnTo>
                  <a:close/>
                </a:path>
              </a:pathLst>
            </a:custGeom>
            <a:noFill/>
            <a:ln w="12700" cap="flat">
              <a:solidFill>
                <a:srgbClr val="00CCFF"/>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ctr" anchorCtr="0" compatLnSpc="1">
              <a:prstTxWarp prst="textNoShape">
                <a:avLst/>
              </a:prstTxWarp>
            </a:bodyPr>
            <a:lstStyle/>
            <a:p>
              <a:endParaRPr lang="zh-CN" altLang="en-US" dirty="0">
                <a:solidFill>
                  <a:srgbClr val="00B4EB"/>
                </a:solidFill>
              </a:endParaRPr>
            </a:p>
          </p:txBody>
        </p:sp>
        <p:sp>
          <p:nvSpPr>
            <p:cNvPr id="9" name="梯形 8"/>
            <p:cNvSpPr/>
            <p:nvPr/>
          </p:nvSpPr>
          <p:spPr>
            <a:xfrm rot="10800000">
              <a:off x="-732975" y="2032000"/>
              <a:ext cx="4535717" cy="414698"/>
            </a:xfrm>
            <a:prstGeom prst="trapezoid">
              <a:avLst>
                <a:gd name="adj" fmla="val 77459"/>
              </a:avLst>
            </a:prstGeom>
            <a:solidFill>
              <a:srgbClr val="060304"/>
            </a:solidFill>
            <a:ln>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p:cNvSpPr txBox="1"/>
          <p:nvPr/>
        </p:nvSpPr>
        <p:spPr>
          <a:xfrm>
            <a:off x="4733154" y="117814"/>
            <a:ext cx="2954655" cy="1200329"/>
          </a:xfrm>
          <a:prstGeom prst="rect">
            <a:avLst/>
          </a:prstGeom>
          <a:noFill/>
        </p:spPr>
        <p:txBody>
          <a:bodyPr wrap="none" rtlCol="0">
            <a:spAutoFit/>
          </a:bodyPr>
          <a:lstStyle/>
          <a:p>
            <a:pPr algn="ctr"/>
            <a:r>
              <a:rPr lang="zh-CN" altLang="en-US" sz="3600" kern="0" dirty="0">
                <a:solidFill>
                  <a:schemeClr val="bg1"/>
                </a:solidFill>
                <a:latin typeface="微软雅黑" panose="020B0503020204020204" pitchFamily="34" charset="-122"/>
                <a:ea typeface="微软雅黑" panose="020B0503020204020204" pitchFamily="34" charset="-122"/>
              </a:rPr>
              <a:t>学会到会员</a:t>
            </a:r>
            <a:endParaRPr lang="en-US" altLang="zh-CN" sz="3600" kern="0" dirty="0">
              <a:solidFill>
                <a:schemeClr val="bg1"/>
              </a:solidFill>
              <a:latin typeface="微软雅黑" panose="020B0503020204020204" pitchFamily="34" charset="-122"/>
              <a:ea typeface="微软雅黑" panose="020B0503020204020204" pitchFamily="34" charset="-122"/>
            </a:endParaRPr>
          </a:p>
          <a:p>
            <a:pPr algn="ctr"/>
            <a:r>
              <a:rPr lang="zh-CN" altLang="en-US" sz="3600" kern="0" dirty="0">
                <a:solidFill>
                  <a:schemeClr val="bg1"/>
                </a:solidFill>
                <a:latin typeface="微软雅黑" panose="020B0503020204020204" pitchFamily="34" charset="-122"/>
                <a:ea typeface="微软雅黑" panose="020B0503020204020204" pitchFamily="34" charset="-122"/>
              </a:rPr>
              <a:t>服务渠道总结</a:t>
            </a:r>
          </a:p>
        </p:txBody>
      </p:sp>
      <p:sp>
        <p:nvSpPr>
          <p:cNvPr id="54" name="平行四边形 53"/>
          <p:cNvSpPr/>
          <p:nvPr/>
        </p:nvSpPr>
        <p:spPr>
          <a:xfrm>
            <a:off x="3874468" y="1411852"/>
            <a:ext cx="4434660" cy="331082"/>
          </a:xfrm>
          <a:prstGeom prst="parallelogram">
            <a:avLst>
              <a:gd name="adj" fmla="val 0"/>
            </a:avLst>
          </a:prstGeom>
          <a:solidFill>
            <a:srgbClr val="00B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400" dirty="0">
              <a:latin typeface="华文细黑" panose="02010600040101010101" pitchFamily="2" charset="-122"/>
              <a:ea typeface="华文细黑" panose="02010600040101010101" pitchFamily="2" charset="-122"/>
            </a:endParaRPr>
          </a:p>
        </p:txBody>
      </p:sp>
      <p:sp>
        <p:nvSpPr>
          <p:cNvPr id="102" name="等腰三角形 101"/>
          <p:cNvSpPr/>
          <p:nvPr/>
        </p:nvSpPr>
        <p:spPr>
          <a:xfrm rot="5400000">
            <a:off x="2905115" y="946810"/>
            <a:ext cx="276225" cy="23812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Rectangle 96"/>
          <p:cNvSpPr/>
          <p:nvPr/>
        </p:nvSpPr>
        <p:spPr>
          <a:xfrm>
            <a:off x="211220" y="2550754"/>
            <a:ext cx="4773554" cy="3000821"/>
          </a:xfrm>
          <a:prstGeom prst="rect">
            <a:avLst/>
          </a:prstGeom>
          <a:noFill/>
        </p:spPr>
        <p:txBody>
          <a:bodyPr wrap="square">
            <a:spAutoFit/>
          </a:bodyPr>
          <a:lstStyle/>
          <a:p>
            <a:pPr marL="457200" indent="-457200">
              <a:lnSpc>
                <a:spcPct val="150000"/>
              </a:lnSpc>
              <a:defRPr/>
            </a:pPr>
            <a:r>
              <a:rPr lang="en-US" altLang="zh-CN" sz="1400" dirty="0">
                <a:solidFill>
                  <a:schemeClr val="bg1"/>
                </a:solidFill>
                <a:latin typeface="微软雅黑" panose="020B0503020204020204" pitchFamily="34" charset="-122"/>
                <a:ea typeface="微软雅黑" panose="020B0503020204020204" pitchFamily="34" charset="-122"/>
              </a:rPr>
              <a:t>1</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中国计算机学会通讯</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（月刊，会员免费获得）</a:t>
            </a:r>
            <a:endParaRPr lang="en-US" altLang="zh-CN" sz="1400" dirty="0">
              <a:solidFill>
                <a:schemeClr val="bg1"/>
              </a:solidFill>
              <a:latin typeface="微软雅黑" panose="020B0503020204020204" pitchFamily="34" charset="-122"/>
              <a:ea typeface="微软雅黑" panose="020B0503020204020204" pitchFamily="34" charset="-122"/>
            </a:endParaRPr>
          </a:p>
          <a:p>
            <a:pPr marL="457200" indent="-457200">
              <a:lnSpc>
                <a:spcPct val="150000"/>
              </a:lnSpc>
              <a:defRPr/>
            </a:pPr>
            <a:r>
              <a:rPr lang="en-US" altLang="zh-CN" sz="1400" dirty="0">
                <a:solidFill>
                  <a:schemeClr val="bg1"/>
                </a:solidFill>
                <a:latin typeface="微软雅黑" panose="020B0503020204020204" pitchFamily="34" charset="-122"/>
                <a:ea typeface="微软雅黑" panose="020B0503020204020204" pitchFamily="34" charset="-122"/>
              </a:rPr>
              <a:t>2</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中国计算机科学技术年度发展报告</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（会员免费获得电子版）</a:t>
            </a:r>
            <a:endParaRPr lang="en-US" altLang="zh-CN" sz="1400" dirty="0">
              <a:solidFill>
                <a:schemeClr val="bg1"/>
              </a:solidFill>
              <a:latin typeface="微软雅黑" panose="020B0503020204020204" pitchFamily="34" charset="-122"/>
              <a:ea typeface="微软雅黑" panose="020B0503020204020204" pitchFamily="34" charset="-122"/>
            </a:endParaRPr>
          </a:p>
          <a:p>
            <a:pPr marL="457200" indent="-457200">
              <a:lnSpc>
                <a:spcPct val="150000"/>
              </a:lnSpc>
              <a:defRPr/>
            </a:pPr>
            <a:r>
              <a:rPr lang="en-US" altLang="zh-CN" sz="1400" dirty="0">
                <a:solidFill>
                  <a:schemeClr val="bg1"/>
                </a:solidFill>
                <a:latin typeface="微软雅黑" panose="020B0503020204020204" pitchFamily="34" charset="-122"/>
                <a:ea typeface="微软雅黑" panose="020B0503020204020204" pitchFamily="34" charset="-122"/>
              </a:rPr>
              <a:t>3</a:t>
            </a:r>
            <a:r>
              <a:rPr lang="zh-CN" altLang="en-US" sz="1400" dirty="0">
                <a:solidFill>
                  <a:schemeClr val="bg1"/>
                </a:solidFill>
                <a:latin typeface="微软雅黑" panose="020B0503020204020204" pitchFamily="34" charset="-122"/>
                <a:ea typeface="微软雅黑" panose="020B0503020204020204" pitchFamily="34" charset="-122"/>
              </a:rPr>
              <a:t>、青年科学家论坛（</a:t>
            </a:r>
            <a:r>
              <a:rPr lang="en-US" altLang="zh-CN" sz="1400" dirty="0" err="1">
                <a:solidFill>
                  <a:schemeClr val="bg1"/>
                </a:solidFill>
                <a:latin typeface="微软雅黑" panose="020B0503020204020204" pitchFamily="34" charset="-122"/>
                <a:ea typeface="微软雅黑" panose="020B0503020204020204" pitchFamily="34" charset="-122"/>
              </a:rPr>
              <a:t>Yocsef</a:t>
            </a:r>
            <a:r>
              <a:rPr lang="zh-CN" altLang="en-US" sz="1400" dirty="0">
                <a:solidFill>
                  <a:schemeClr val="bg1"/>
                </a:solidFill>
                <a:latin typeface="微软雅黑" panose="020B0503020204020204" pitchFamily="34" charset="-122"/>
                <a:ea typeface="微软雅黑" panose="020B0503020204020204" pitchFamily="34" charset="-122"/>
              </a:rPr>
              <a:t>，每年活动逾百次，会员优惠参加）</a:t>
            </a:r>
            <a:endParaRPr lang="en-US" altLang="zh-CN" sz="1400" dirty="0">
              <a:solidFill>
                <a:schemeClr val="bg1"/>
              </a:solidFill>
              <a:latin typeface="微软雅黑" panose="020B0503020204020204" pitchFamily="34" charset="-122"/>
              <a:ea typeface="微软雅黑" panose="020B0503020204020204" pitchFamily="34" charset="-122"/>
            </a:endParaRPr>
          </a:p>
          <a:p>
            <a:pPr marL="457200" indent="-457200">
              <a:lnSpc>
                <a:spcPct val="150000"/>
              </a:lnSpc>
              <a:defRPr/>
            </a:pPr>
            <a:r>
              <a:rPr lang="en-US" altLang="zh-CN" sz="1400" dirty="0">
                <a:solidFill>
                  <a:schemeClr val="bg1"/>
                </a:solidFill>
                <a:latin typeface="微软雅黑" panose="020B0503020204020204" pitchFamily="34" charset="-122"/>
                <a:ea typeface="微软雅黑" panose="020B0503020204020204" pitchFamily="34" charset="-122"/>
              </a:rPr>
              <a:t>4</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CCF</a:t>
            </a:r>
            <a:r>
              <a:rPr lang="zh-CN" altLang="en-US" sz="1400" dirty="0">
                <a:solidFill>
                  <a:schemeClr val="bg1"/>
                </a:solidFill>
                <a:latin typeface="微软雅黑" panose="020B0503020204020204" pitchFamily="34" charset="-122"/>
                <a:ea typeface="微软雅黑" panose="020B0503020204020204" pitchFamily="34" charset="-122"/>
              </a:rPr>
              <a:t>城市分部、学生分会（每年活动逾百次，会员优惠参加）</a:t>
            </a:r>
            <a:endParaRPr lang="en-US" altLang="zh-CN" sz="1400" dirty="0">
              <a:solidFill>
                <a:schemeClr val="bg1"/>
              </a:solidFill>
              <a:latin typeface="微软雅黑" panose="020B0503020204020204" pitchFamily="34" charset="-122"/>
              <a:ea typeface="微软雅黑" panose="020B0503020204020204" pitchFamily="34" charset="-122"/>
            </a:endParaRPr>
          </a:p>
          <a:p>
            <a:pPr marL="457200" indent="-457200">
              <a:lnSpc>
                <a:spcPct val="150000"/>
              </a:lnSpc>
              <a:defRPr/>
            </a:pPr>
            <a:r>
              <a:rPr lang="en-US" altLang="zh-CN" sz="1400" dirty="0">
                <a:solidFill>
                  <a:schemeClr val="bg1"/>
                </a:solidFill>
                <a:latin typeface="微软雅黑" panose="020B0503020204020204" pitchFamily="34" charset="-122"/>
                <a:ea typeface="微软雅黑" panose="020B0503020204020204" pitchFamily="34" charset="-122"/>
              </a:rPr>
              <a:t>5</a:t>
            </a:r>
            <a:r>
              <a:rPr lang="zh-CN" altLang="en-US" sz="1400" dirty="0">
                <a:solidFill>
                  <a:schemeClr val="bg1"/>
                </a:solidFill>
                <a:latin typeface="微软雅黑" panose="020B0503020204020204" pitchFamily="34" charset="-122"/>
                <a:ea typeface="微软雅黑" panose="020B0503020204020204" pitchFamily="34" charset="-122"/>
              </a:rPr>
              <a:t>、计算机职业资格认证（</a:t>
            </a:r>
            <a:r>
              <a:rPr lang="en-US" altLang="zh-CN" sz="1400" dirty="0">
                <a:solidFill>
                  <a:schemeClr val="bg1"/>
                </a:solidFill>
                <a:latin typeface="微软雅黑" panose="020B0503020204020204" pitchFamily="34" charset="-122"/>
                <a:ea typeface="微软雅黑" panose="020B0503020204020204" pitchFamily="34" charset="-122"/>
              </a:rPr>
              <a:t>CSP</a:t>
            </a:r>
            <a:r>
              <a:rPr lang="zh-CN" altLang="en-US" sz="1400" dirty="0">
                <a:solidFill>
                  <a:schemeClr val="bg1"/>
                </a:solidFill>
                <a:latin typeface="微软雅黑" panose="020B0503020204020204" pitchFamily="34" charset="-122"/>
                <a:ea typeface="微软雅黑" panose="020B0503020204020204" pitchFamily="34" charset="-122"/>
              </a:rPr>
              <a:t>）（会员优惠参加）</a:t>
            </a:r>
            <a:endParaRPr lang="en-US" altLang="zh-CN" sz="1400" dirty="0">
              <a:solidFill>
                <a:schemeClr val="bg1"/>
              </a:solidFill>
              <a:latin typeface="微软雅黑" panose="020B0503020204020204" pitchFamily="34" charset="-122"/>
              <a:ea typeface="微软雅黑" panose="020B0503020204020204" pitchFamily="34" charset="-122"/>
            </a:endParaRPr>
          </a:p>
          <a:p>
            <a:pPr marL="457200" indent="-457200">
              <a:lnSpc>
                <a:spcPct val="150000"/>
              </a:lnSpc>
              <a:defRPr/>
            </a:pPr>
            <a:r>
              <a:rPr lang="en-US" altLang="zh-CN" sz="1400" dirty="0">
                <a:solidFill>
                  <a:schemeClr val="bg1"/>
                </a:solidFill>
                <a:latin typeface="微软雅黑" panose="020B0503020204020204" pitchFamily="34" charset="-122"/>
                <a:ea typeface="微软雅黑" panose="020B0503020204020204" pitchFamily="34" charset="-122"/>
              </a:rPr>
              <a:t>6</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CCF</a:t>
            </a:r>
            <a:r>
              <a:rPr lang="zh-CN" altLang="en-US" sz="1400" dirty="0">
                <a:solidFill>
                  <a:schemeClr val="bg1"/>
                </a:solidFill>
                <a:latin typeface="微软雅黑" panose="020B0503020204020204" pitchFamily="34" charset="-122"/>
                <a:ea typeface="微软雅黑" panose="020B0503020204020204" pitchFamily="34" charset="-122"/>
              </a:rPr>
              <a:t>电子刊（每月</a:t>
            </a:r>
            <a:r>
              <a:rPr lang="en-US" altLang="zh-CN" sz="1400" dirty="0">
                <a:solidFill>
                  <a:schemeClr val="bg1"/>
                </a:solidFill>
                <a:latin typeface="微软雅黑" panose="020B0503020204020204" pitchFamily="34" charset="-122"/>
                <a:ea typeface="微软雅黑" panose="020B0503020204020204" pitchFamily="34" charset="-122"/>
              </a:rPr>
              <a:t>6</a:t>
            </a:r>
            <a:r>
              <a:rPr lang="zh-CN" altLang="en-US" sz="1400" dirty="0">
                <a:solidFill>
                  <a:schemeClr val="bg1"/>
                </a:solidFill>
                <a:latin typeface="微软雅黑" panose="020B0503020204020204" pitchFamily="34" charset="-122"/>
                <a:ea typeface="微软雅黑" panose="020B0503020204020204" pitchFamily="34" charset="-122"/>
              </a:rPr>
              <a:t>期，会员免费获得）</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04" name="Rectangle 96"/>
          <p:cNvSpPr/>
          <p:nvPr/>
        </p:nvSpPr>
        <p:spPr>
          <a:xfrm>
            <a:off x="6967728" y="2266313"/>
            <a:ext cx="5231380" cy="2639569"/>
          </a:xfrm>
          <a:prstGeom prst="rect">
            <a:avLst/>
          </a:prstGeom>
          <a:noFill/>
        </p:spPr>
        <p:txBody>
          <a:bodyPr wrap="square">
            <a:spAutoFit/>
          </a:bodyPr>
          <a:lstStyle/>
          <a:p>
            <a:pPr marL="361950" indent="-361950">
              <a:lnSpc>
                <a:spcPct val="150000"/>
              </a:lnSpc>
              <a:buFont typeface="Wingdings" panose="05000000000000000000" pitchFamily="2" charset="2"/>
              <a:buChar char="Ø"/>
              <a:defRPr/>
            </a:pPr>
            <a:endParaRPr lang="en-US" altLang="zh-CN" sz="1400" dirty="0">
              <a:solidFill>
                <a:schemeClr val="bg1"/>
              </a:solidFill>
              <a:latin typeface="微软雅黑" panose="020B0503020204020204" pitchFamily="34" charset="-122"/>
              <a:ea typeface="微软雅黑" panose="020B0503020204020204" pitchFamily="34" charset="-122"/>
            </a:endParaRPr>
          </a:p>
          <a:p>
            <a:pPr marL="457200" indent="-457200">
              <a:lnSpc>
                <a:spcPct val="150000"/>
              </a:lnSpc>
              <a:defRPr/>
            </a:pPr>
            <a:r>
              <a:rPr lang="en-US" altLang="zh-CN" sz="1400" dirty="0">
                <a:solidFill>
                  <a:schemeClr val="bg1"/>
                </a:solidFill>
                <a:latin typeface="微软雅黑" panose="020B0503020204020204" pitchFamily="34" charset="-122"/>
                <a:ea typeface="微软雅黑" panose="020B0503020204020204" pitchFamily="34" charset="-122"/>
              </a:rPr>
              <a:t>7</a:t>
            </a:r>
            <a:r>
              <a:rPr lang="zh-CN" altLang="en-US" sz="1400" dirty="0">
                <a:solidFill>
                  <a:schemeClr val="bg1"/>
                </a:solidFill>
                <a:latin typeface="微软雅黑" panose="020B0503020204020204" pitchFamily="34" charset="-122"/>
                <a:ea typeface="微软雅黑" panose="020B0503020204020204" pitchFamily="34" charset="-122"/>
              </a:rPr>
              <a:t>、数字图书馆（期刊、视频等资料会员优惠阅览或下载）</a:t>
            </a:r>
            <a:endParaRPr lang="en-US" altLang="zh-CN" sz="1400" dirty="0">
              <a:solidFill>
                <a:schemeClr val="bg1"/>
              </a:solidFill>
              <a:latin typeface="微软雅黑" panose="020B0503020204020204" pitchFamily="34" charset="-122"/>
              <a:ea typeface="微软雅黑" panose="020B0503020204020204" pitchFamily="34" charset="-122"/>
            </a:endParaRPr>
          </a:p>
          <a:p>
            <a:pPr marL="457200" indent="-457200">
              <a:lnSpc>
                <a:spcPct val="150000"/>
              </a:lnSpc>
              <a:defRPr/>
            </a:pPr>
            <a:r>
              <a:rPr lang="en-US" altLang="zh-CN" sz="1400" dirty="0">
                <a:solidFill>
                  <a:schemeClr val="bg1"/>
                </a:solidFill>
                <a:latin typeface="微软雅黑" panose="020B0503020204020204" pitchFamily="34" charset="-122"/>
                <a:ea typeface="微软雅黑" panose="020B0503020204020204" pitchFamily="34" charset="-122"/>
              </a:rPr>
              <a:t>8</a:t>
            </a:r>
            <a:r>
              <a:rPr lang="zh-CN" altLang="en-US" sz="1400" dirty="0">
                <a:solidFill>
                  <a:schemeClr val="bg1"/>
                </a:solidFill>
                <a:latin typeface="微软雅黑" panose="020B0503020204020204" pitchFamily="34" charset="-122"/>
                <a:ea typeface="微软雅黑" panose="020B0503020204020204" pitchFamily="34" charset="-122"/>
              </a:rPr>
              <a:t>、技术前沿（</a:t>
            </a:r>
            <a:r>
              <a:rPr lang="en-US" altLang="zh-CN" sz="1400" dirty="0">
                <a:solidFill>
                  <a:schemeClr val="bg1"/>
                </a:solidFill>
                <a:latin typeface="微软雅黑" panose="020B0503020204020204" pitchFamily="34" charset="-122"/>
                <a:ea typeface="微软雅黑" panose="020B0503020204020204" pitchFamily="34" charset="-122"/>
              </a:rPr>
              <a:t>TF</a:t>
            </a:r>
            <a:r>
              <a:rPr lang="zh-CN" altLang="en-US" sz="1400" dirty="0">
                <a:solidFill>
                  <a:schemeClr val="bg1"/>
                </a:solidFill>
                <a:latin typeface="微软雅黑" panose="020B0503020204020204" pitchFamily="34" charset="-122"/>
                <a:ea typeface="微软雅黑" panose="020B0503020204020204" pitchFamily="34" charset="-122"/>
              </a:rPr>
              <a:t>，每年</a:t>
            </a:r>
            <a:r>
              <a:rPr lang="en-US" altLang="zh-CN" sz="1400" dirty="0">
                <a:solidFill>
                  <a:schemeClr val="bg1"/>
                </a:solidFill>
                <a:latin typeface="微软雅黑" panose="020B0503020204020204" pitchFamily="34" charset="-122"/>
                <a:ea typeface="微软雅黑" panose="020B0503020204020204" pitchFamily="34" charset="-122"/>
              </a:rPr>
              <a:t>10</a:t>
            </a:r>
            <a:r>
              <a:rPr lang="zh-CN" altLang="en-US" sz="1400" dirty="0">
                <a:solidFill>
                  <a:schemeClr val="bg1"/>
                </a:solidFill>
                <a:latin typeface="微软雅黑" panose="020B0503020204020204" pitchFamily="34" charset="-122"/>
                <a:ea typeface="微软雅黑" panose="020B0503020204020204" pitchFamily="34" charset="-122"/>
              </a:rPr>
              <a:t>期，企业团体会员享有一定免费名额）</a:t>
            </a:r>
            <a:endParaRPr lang="en-US" altLang="zh-CN" sz="1400" dirty="0">
              <a:solidFill>
                <a:schemeClr val="bg1"/>
              </a:solidFill>
              <a:latin typeface="微软雅黑" panose="020B0503020204020204" pitchFamily="34" charset="-122"/>
              <a:ea typeface="微软雅黑" panose="020B0503020204020204" pitchFamily="34" charset="-122"/>
            </a:endParaRPr>
          </a:p>
          <a:p>
            <a:pPr marL="457200" indent="-457200">
              <a:lnSpc>
                <a:spcPct val="150000"/>
              </a:lnSpc>
              <a:defRPr/>
            </a:pPr>
            <a:r>
              <a:rPr lang="en-US" altLang="zh-CN" sz="1400" dirty="0">
                <a:solidFill>
                  <a:schemeClr val="bg1"/>
                </a:solidFill>
                <a:latin typeface="微软雅黑" panose="020B0503020204020204" pitchFamily="34" charset="-122"/>
                <a:ea typeface="微软雅黑" panose="020B0503020204020204" pitchFamily="34" charset="-122"/>
              </a:rPr>
              <a:t>9</a:t>
            </a:r>
            <a:r>
              <a:rPr lang="zh-CN" altLang="en-US" sz="1400" dirty="0">
                <a:solidFill>
                  <a:schemeClr val="bg1"/>
                </a:solidFill>
                <a:latin typeface="微软雅黑" panose="020B0503020204020204" pitchFamily="34" charset="-122"/>
                <a:ea typeface="微软雅黑" panose="020B0503020204020204" pitchFamily="34" charset="-122"/>
              </a:rPr>
              <a:t>、中国计算机大会（</a:t>
            </a:r>
            <a:r>
              <a:rPr lang="en-US" altLang="zh-CN" sz="1400" dirty="0">
                <a:solidFill>
                  <a:schemeClr val="bg1"/>
                </a:solidFill>
                <a:latin typeface="微软雅黑" panose="020B0503020204020204" pitchFamily="34" charset="-122"/>
                <a:ea typeface="微软雅黑" panose="020B0503020204020204" pitchFamily="34" charset="-122"/>
              </a:rPr>
              <a:t>CNCC</a:t>
            </a:r>
            <a:r>
              <a:rPr lang="zh-CN" altLang="en-US" sz="1400" dirty="0">
                <a:solidFill>
                  <a:schemeClr val="bg1"/>
                </a:solidFill>
                <a:latin typeface="微软雅黑" panose="020B0503020204020204" pitchFamily="34" charset="-122"/>
                <a:ea typeface="微软雅黑" panose="020B0503020204020204" pitchFamily="34" charset="-122"/>
              </a:rPr>
              <a:t>，每年一次，会员享受优惠价格）</a:t>
            </a:r>
            <a:endParaRPr lang="en-US" altLang="zh-CN" sz="1400" dirty="0">
              <a:solidFill>
                <a:schemeClr val="bg1"/>
              </a:solidFill>
              <a:latin typeface="微软雅黑" panose="020B0503020204020204" pitchFamily="34" charset="-122"/>
              <a:ea typeface="微软雅黑" panose="020B0503020204020204" pitchFamily="34" charset="-122"/>
            </a:endParaRPr>
          </a:p>
          <a:p>
            <a:pPr marL="457200" indent="-457200">
              <a:lnSpc>
                <a:spcPct val="150000"/>
              </a:lnSpc>
              <a:defRPr/>
            </a:pPr>
            <a:r>
              <a:rPr lang="en-US" altLang="zh-CN" sz="1400" dirty="0">
                <a:solidFill>
                  <a:schemeClr val="bg1"/>
                </a:solidFill>
                <a:latin typeface="微软雅黑" panose="020B0503020204020204" pitchFamily="34" charset="-122"/>
                <a:ea typeface="微软雅黑" panose="020B0503020204020204" pitchFamily="34" charset="-122"/>
              </a:rPr>
              <a:t>10</a:t>
            </a:r>
            <a:r>
              <a:rPr lang="zh-CN" altLang="en-US" sz="1400" dirty="0">
                <a:solidFill>
                  <a:schemeClr val="bg1"/>
                </a:solidFill>
                <a:latin typeface="微软雅黑" panose="020B0503020204020204" pitchFamily="34" charset="-122"/>
                <a:ea typeface="微软雅黑" panose="020B0503020204020204" pitchFamily="34" charset="-122"/>
              </a:rPr>
              <a:t>、学科前沿讲习班（</a:t>
            </a:r>
            <a:r>
              <a:rPr lang="en-US" altLang="zh-CN" sz="1400" dirty="0">
                <a:solidFill>
                  <a:schemeClr val="bg1"/>
                </a:solidFill>
                <a:latin typeface="微软雅黑" panose="020B0503020204020204" pitchFamily="34" charset="-122"/>
                <a:ea typeface="微软雅黑" panose="020B0503020204020204" pitchFamily="34" charset="-122"/>
              </a:rPr>
              <a:t>ADL</a:t>
            </a:r>
            <a:r>
              <a:rPr lang="zh-CN" altLang="en-US" sz="1400" dirty="0">
                <a:solidFill>
                  <a:schemeClr val="bg1"/>
                </a:solidFill>
                <a:latin typeface="微软雅黑" panose="020B0503020204020204" pitchFamily="34" charset="-122"/>
                <a:ea typeface="微软雅黑" panose="020B0503020204020204" pitchFamily="34" charset="-122"/>
              </a:rPr>
              <a:t>，每年</a:t>
            </a:r>
            <a:r>
              <a:rPr lang="en-US" altLang="zh-CN" sz="1400" dirty="0">
                <a:solidFill>
                  <a:schemeClr val="bg1"/>
                </a:solidFill>
                <a:latin typeface="微软雅黑" panose="020B0503020204020204" pitchFamily="34" charset="-122"/>
                <a:ea typeface="微软雅黑" panose="020B0503020204020204" pitchFamily="34" charset="-122"/>
              </a:rPr>
              <a:t>10</a:t>
            </a:r>
            <a:r>
              <a:rPr lang="zh-CN" altLang="en-US" sz="1400" dirty="0">
                <a:solidFill>
                  <a:schemeClr val="bg1"/>
                </a:solidFill>
                <a:latin typeface="微软雅黑" panose="020B0503020204020204" pitchFamily="34" charset="-122"/>
                <a:ea typeface="微软雅黑" panose="020B0503020204020204" pitchFamily="34" charset="-122"/>
              </a:rPr>
              <a:t>期，会员享受优惠价格）</a:t>
            </a:r>
            <a:endParaRPr lang="en-US" altLang="zh-CN" sz="1400" dirty="0">
              <a:solidFill>
                <a:schemeClr val="bg1"/>
              </a:solidFill>
              <a:latin typeface="微软雅黑" panose="020B0503020204020204" pitchFamily="34" charset="-122"/>
              <a:ea typeface="微软雅黑" panose="020B0503020204020204" pitchFamily="34" charset="-122"/>
            </a:endParaRPr>
          </a:p>
          <a:p>
            <a:pPr marL="457200" indent="-457200">
              <a:lnSpc>
                <a:spcPct val="150000"/>
              </a:lnSpc>
              <a:defRPr/>
            </a:pPr>
            <a:r>
              <a:rPr lang="en-US" altLang="zh-CN" sz="1400" dirty="0">
                <a:solidFill>
                  <a:schemeClr val="bg1"/>
                </a:solidFill>
                <a:latin typeface="微软雅黑" panose="020B0503020204020204" pitchFamily="34" charset="-122"/>
                <a:ea typeface="微软雅黑" panose="020B0503020204020204" pitchFamily="34" charset="-122"/>
              </a:rPr>
              <a:t>11</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CCF13</a:t>
            </a:r>
            <a:r>
              <a:rPr lang="zh-CN" altLang="en-US" sz="1400" dirty="0">
                <a:solidFill>
                  <a:schemeClr val="bg1"/>
                </a:solidFill>
                <a:latin typeface="微软雅黑" panose="020B0503020204020204" pitchFamily="34" charset="-122"/>
                <a:ea typeface="微软雅黑" panose="020B0503020204020204" pitchFamily="34" charset="-122"/>
              </a:rPr>
              <a:t>种会刊论文版面费优惠（会员第一作者，享受版面费</a:t>
            </a:r>
            <a:r>
              <a:rPr lang="en-US" altLang="zh-CN" sz="1400" dirty="0">
                <a:solidFill>
                  <a:schemeClr val="bg1"/>
                </a:solidFill>
                <a:latin typeface="微软雅黑" panose="020B0503020204020204" pitchFamily="34" charset="-122"/>
                <a:ea typeface="微软雅黑" panose="020B0503020204020204" pitchFamily="34" charset="-122"/>
              </a:rPr>
              <a:t>15%</a:t>
            </a:r>
            <a:r>
              <a:rPr lang="zh-CN" altLang="en-US" sz="1400" dirty="0">
                <a:solidFill>
                  <a:schemeClr val="bg1"/>
                </a:solidFill>
                <a:latin typeface="微软雅黑" panose="020B0503020204020204" pitchFamily="34" charset="-122"/>
                <a:ea typeface="微软雅黑" panose="020B0503020204020204" pitchFamily="34" charset="-122"/>
              </a:rPr>
              <a:t>优惠）</a:t>
            </a:r>
            <a:endParaRPr lang="en-US" altLang="zh-CN" sz="1400" dirty="0">
              <a:solidFill>
                <a:schemeClr val="bg1"/>
              </a:solidFill>
              <a:latin typeface="微软雅黑" panose="020B0503020204020204" pitchFamily="34" charset="-122"/>
              <a:ea typeface="微软雅黑" panose="020B0503020204020204" pitchFamily="34" charset="-122"/>
            </a:endParaRPr>
          </a:p>
          <a:p>
            <a:pPr marL="457200" indent="-457200">
              <a:lnSpc>
                <a:spcPct val="150000"/>
              </a:lnSpc>
              <a:defRPr/>
            </a:pPr>
            <a:r>
              <a:rPr lang="en-US" altLang="zh-CN" sz="1400" dirty="0">
                <a:solidFill>
                  <a:schemeClr val="bg1"/>
                </a:solidFill>
                <a:latin typeface="微软雅黑" panose="020B0503020204020204" pitchFamily="34" charset="-122"/>
                <a:ea typeface="微软雅黑" panose="020B0503020204020204" pitchFamily="34" charset="-122"/>
              </a:rPr>
              <a:t>12</a:t>
            </a:r>
            <a:r>
              <a:rPr lang="zh-CN" altLang="en-US" sz="1400" dirty="0">
                <a:solidFill>
                  <a:schemeClr val="bg1"/>
                </a:solidFill>
                <a:latin typeface="微软雅黑" panose="020B0503020204020204" pitchFamily="34" charset="-122"/>
                <a:ea typeface="微软雅黑" panose="020B0503020204020204" pitchFamily="34" charset="-122"/>
              </a:rPr>
              <a:t>、特价加入</a:t>
            </a:r>
            <a:r>
              <a:rPr lang="en-US" altLang="zh-CN" sz="1400" dirty="0">
                <a:solidFill>
                  <a:schemeClr val="bg1"/>
                </a:solidFill>
                <a:latin typeface="微软雅黑" panose="020B0503020204020204" pitchFamily="34" charset="-122"/>
                <a:ea typeface="微软雅黑" panose="020B0503020204020204" pitchFamily="34" charset="-122"/>
              </a:rPr>
              <a:t>ACM</a:t>
            </a:r>
            <a:r>
              <a:rPr lang="zh-CN" altLang="en-US" sz="1400" dirty="0">
                <a:solidFill>
                  <a:schemeClr val="bg1"/>
                </a:solidFill>
                <a:latin typeface="微软雅黑" panose="020B0503020204020204" pitchFamily="34" charset="-122"/>
                <a:ea typeface="微软雅黑" panose="020B0503020204020204" pitchFamily="34" charset="-122"/>
              </a:rPr>
              <a:t>、</a:t>
            </a:r>
            <a:r>
              <a:rPr lang="en-US" altLang="zh-CN" sz="1400" dirty="0">
                <a:solidFill>
                  <a:schemeClr val="bg1"/>
                </a:solidFill>
                <a:latin typeface="微软雅黑" panose="020B0503020204020204" pitchFamily="34" charset="-122"/>
                <a:ea typeface="微软雅黑" panose="020B0503020204020204" pitchFamily="34" charset="-122"/>
              </a:rPr>
              <a:t>IEEE CS</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nvGrpSpPr>
          <p:cNvPr id="108" name="组合 107"/>
          <p:cNvGrpSpPr/>
          <p:nvPr/>
        </p:nvGrpSpPr>
        <p:grpSpPr>
          <a:xfrm>
            <a:off x="2335608" y="404326"/>
            <a:ext cx="1293812" cy="1310435"/>
            <a:chOff x="3983038" y="1357313"/>
            <a:chExt cx="4078288" cy="4130675"/>
          </a:xfrm>
          <a:solidFill>
            <a:srgbClr val="00B4EB"/>
          </a:solidFill>
        </p:grpSpPr>
        <p:sp>
          <p:nvSpPr>
            <p:cNvPr id="109"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7" name="组合 156"/>
          <p:cNvGrpSpPr/>
          <p:nvPr/>
        </p:nvGrpSpPr>
        <p:grpSpPr>
          <a:xfrm rot="5400000">
            <a:off x="8136086" y="720389"/>
            <a:ext cx="836179" cy="111225"/>
            <a:chOff x="3986938" y="1254898"/>
            <a:chExt cx="836179" cy="111225"/>
          </a:xfrm>
        </p:grpSpPr>
        <p:sp>
          <p:nvSpPr>
            <p:cNvPr id="153" name="椭圆 152"/>
            <p:cNvSpPr/>
            <p:nvPr/>
          </p:nvSpPr>
          <p:spPr>
            <a:xfrm>
              <a:off x="3986938"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a:off x="4158094"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a:off x="4330383"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a:off x="4716746" y="1254898"/>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8" name="Freeform 117"/>
          <p:cNvSpPr>
            <a:spLocks/>
          </p:cNvSpPr>
          <p:nvPr/>
        </p:nvSpPr>
        <p:spPr bwMode="auto">
          <a:xfrm>
            <a:off x="8498563" y="382047"/>
            <a:ext cx="366888" cy="1169636"/>
          </a:xfrm>
          <a:custGeom>
            <a:avLst/>
            <a:gdLst>
              <a:gd name="T0" fmla="*/ 0 w 47"/>
              <a:gd name="T1" fmla="*/ 148 h 148"/>
              <a:gd name="T2" fmla="*/ 10 w 47"/>
              <a:gd name="T3" fmla="*/ 139 h 148"/>
              <a:gd name="T4" fmla="*/ 24 w 47"/>
              <a:gd name="T5" fmla="*/ 0 h 148"/>
              <a:gd name="T6" fmla="*/ 24 w 47"/>
              <a:gd name="T7" fmla="*/ 0 h 148"/>
              <a:gd name="T8" fmla="*/ 9 w 47"/>
              <a:gd name="T9" fmla="*/ 138 h 148"/>
              <a:gd name="T10" fmla="*/ 0 w 47"/>
              <a:gd name="T11" fmla="*/ 148 h 148"/>
            </a:gdLst>
            <a:ahLst/>
            <a:cxnLst>
              <a:cxn ang="0">
                <a:pos x="T0" y="T1"/>
              </a:cxn>
              <a:cxn ang="0">
                <a:pos x="T2" y="T3"/>
              </a:cxn>
              <a:cxn ang="0">
                <a:pos x="T4" y="T5"/>
              </a:cxn>
              <a:cxn ang="0">
                <a:pos x="T6" y="T7"/>
              </a:cxn>
              <a:cxn ang="0">
                <a:pos x="T8" y="T9"/>
              </a:cxn>
              <a:cxn ang="0">
                <a:pos x="T10" y="T11"/>
              </a:cxn>
            </a:cxnLst>
            <a:rect l="0" t="0" r="r" b="b"/>
            <a:pathLst>
              <a:path w="47" h="148">
                <a:moveTo>
                  <a:pt x="0" y="148"/>
                </a:moveTo>
                <a:cubicBezTo>
                  <a:pt x="3" y="145"/>
                  <a:pt x="7" y="142"/>
                  <a:pt x="10" y="139"/>
                </a:cubicBezTo>
                <a:cubicBezTo>
                  <a:pt x="41" y="101"/>
                  <a:pt x="47" y="43"/>
                  <a:pt x="24" y="0"/>
                </a:cubicBezTo>
                <a:cubicBezTo>
                  <a:pt x="24" y="0"/>
                  <a:pt x="24" y="0"/>
                  <a:pt x="24" y="0"/>
                </a:cubicBezTo>
                <a:cubicBezTo>
                  <a:pt x="47" y="43"/>
                  <a:pt x="41" y="101"/>
                  <a:pt x="9" y="138"/>
                </a:cubicBezTo>
                <a:cubicBezTo>
                  <a:pt x="6" y="142"/>
                  <a:pt x="3" y="145"/>
                  <a:pt x="0" y="148"/>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dirty="0"/>
          </a:p>
        </p:txBody>
      </p:sp>
      <p:cxnSp>
        <p:nvCxnSpPr>
          <p:cNvPr id="220" name="直接连接符 219"/>
          <p:cNvCxnSpPr/>
          <p:nvPr/>
        </p:nvCxnSpPr>
        <p:spPr>
          <a:xfrm>
            <a:off x="6413500" y="1347240"/>
            <a:ext cx="3556000" cy="0"/>
          </a:xfrm>
          <a:prstGeom prst="line">
            <a:avLst/>
          </a:prstGeom>
          <a:ln>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8394548" y="904652"/>
            <a:ext cx="0" cy="729808"/>
          </a:xfrm>
          <a:prstGeom prst="line">
            <a:avLst/>
          </a:prstGeom>
          <a:ln>
            <a:solidFill>
              <a:srgbClr val="00CCFF"/>
            </a:solidFill>
          </a:ln>
        </p:spPr>
        <p:style>
          <a:lnRef idx="1">
            <a:schemeClr val="accent1"/>
          </a:lnRef>
          <a:fillRef idx="0">
            <a:schemeClr val="accent1"/>
          </a:fillRef>
          <a:effectRef idx="0">
            <a:schemeClr val="accent1"/>
          </a:effectRef>
          <a:fontRef idx="minor">
            <a:schemeClr val="tx1"/>
          </a:fontRef>
        </p:style>
      </p:cxnSp>
      <p:sp>
        <p:nvSpPr>
          <p:cNvPr id="224" name="椭圆 223"/>
          <p:cNvSpPr/>
          <p:nvPr/>
        </p:nvSpPr>
        <p:spPr>
          <a:xfrm>
            <a:off x="9032966" y="1204753"/>
            <a:ext cx="266700" cy="266700"/>
          </a:xfrm>
          <a:prstGeom prst="ellipse">
            <a:avLst/>
          </a:prstGeom>
          <a:solidFill>
            <a:schemeClr val="tx1"/>
          </a:solidFill>
          <a:ln>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a:off x="9740197" y="1323467"/>
            <a:ext cx="63409" cy="63409"/>
          </a:xfrm>
          <a:prstGeom prst="ellipse">
            <a:avLst/>
          </a:prstGeom>
          <a:solidFill>
            <a:srgbClr val="00CCFF"/>
          </a:solidFill>
          <a:ln>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p:cNvSpPr/>
          <p:nvPr/>
        </p:nvSpPr>
        <p:spPr>
          <a:xfrm>
            <a:off x="2389496" y="179728"/>
            <a:ext cx="2165474" cy="14702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856986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2520071" y="878412"/>
            <a:ext cx="419419" cy="4375795"/>
            <a:chOff x="7941966" y="1471616"/>
            <a:chExt cx="419419" cy="4375795"/>
          </a:xfrm>
        </p:grpSpPr>
        <p:sp>
          <p:nvSpPr>
            <p:cNvPr id="246" name="任意多边形 245"/>
            <p:cNvSpPr/>
            <p:nvPr/>
          </p:nvSpPr>
          <p:spPr>
            <a:xfrm rot="5400000">
              <a:off x="6063771" y="3549791"/>
              <a:ext cx="4375790" cy="219439"/>
            </a:xfrm>
            <a:custGeom>
              <a:avLst/>
              <a:gdLst>
                <a:gd name="connsiteX0" fmla="*/ 0 w 676275"/>
                <a:gd name="connsiteY0" fmla="*/ 128471 h 128471"/>
                <a:gd name="connsiteX1" fmla="*/ 105143 w 676275"/>
                <a:gd name="connsiteY1" fmla="*/ 0 h 128471"/>
                <a:gd name="connsiteX2" fmla="*/ 151561 w 676275"/>
                <a:gd name="connsiteY2" fmla="*/ 0 h 128471"/>
                <a:gd name="connsiteX3" fmla="*/ 170767 w 676275"/>
                <a:gd name="connsiteY3" fmla="*/ 23467 h 128471"/>
                <a:gd name="connsiteX4" fmla="*/ 336599 w 676275"/>
                <a:gd name="connsiteY4" fmla="*/ 23467 h 128471"/>
                <a:gd name="connsiteX5" fmla="*/ 355804 w 676275"/>
                <a:gd name="connsiteY5" fmla="*/ 0 h 128471"/>
                <a:gd name="connsiteX6" fmla="*/ 571132 w 676275"/>
                <a:gd name="connsiteY6" fmla="*/ 0 h 128471"/>
                <a:gd name="connsiteX7" fmla="*/ 676275 w 676275"/>
                <a:gd name="connsiteY7" fmla="*/ 128471 h 12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75" h="128471">
                  <a:moveTo>
                    <a:pt x="0" y="128471"/>
                  </a:moveTo>
                  <a:lnTo>
                    <a:pt x="105143" y="0"/>
                  </a:lnTo>
                  <a:lnTo>
                    <a:pt x="151561" y="0"/>
                  </a:lnTo>
                  <a:lnTo>
                    <a:pt x="170767" y="23467"/>
                  </a:lnTo>
                  <a:lnTo>
                    <a:pt x="336599" y="23467"/>
                  </a:lnTo>
                  <a:lnTo>
                    <a:pt x="355804" y="0"/>
                  </a:lnTo>
                  <a:lnTo>
                    <a:pt x="571132" y="0"/>
                  </a:lnTo>
                  <a:lnTo>
                    <a:pt x="676275" y="128471"/>
                  </a:lnTo>
                  <a:close/>
                </a:path>
              </a:pathLst>
            </a:cu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3" name="直角三角形 242"/>
            <p:cNvSpPr/>
            <p:nvPr/>
          </p:nvSpPr>
          <p:spPr>
            <a:xfrm rot="16200000">
              <a:off x="7664123" y="5370265"/>
              <a:ext cx="754989" cy="199304"/>
            </a:xfrm>
            <a:prstGeom prst="rtTriangl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nvGrpSpPr>
          <p:cNvPr id="9" name="组合 8"/>
          <p:cNvGrpSpPr/>
          <p:nvPr/>
        </p:nvGrpSpPr>
        <p:grpSpPr>
          <a:xfrm>
            <a:off x="1960291" y="878412"/>
            <a:ext cx="423809" cy="4375798"/>
            <a:chOff x="1610986" y="1471615"/>
            <a:chExt cx="423809" cy="4375798"/>
          </a:xfrm>
        </p:grpSpPr>
        <p:sp>
          <p:nvSpPr>
            <p:cNvPr id="245" name="梯形 244"/>
            <p:cNvSpPr/>
            <p:nvPr/>
          </p:nvSpPr>
          <p:spPr>
            <a:xfrm rot="16200000">
              <a:off x="-467189" y="3549798"/>
              <a:ext cx="4375790" cy="219439"/>
            </a:xfrm>
            <a:prstGeom prst="trapezoid">
              <a:avLst>
                <a:gd name="adj" fmla="val 81842"/>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247" name="直接连接符 246"/>
            <p:cNvCxnSpPr/>
            <p:nvPr/>
          </p:nvCxnSpPr>
          <p:spPr>
            <a:xfrm>
              <a:off x="1829389" y="1471615"/>
              <a:ext cx="0" cy="437579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8" name="直接连接符 247"/>
            <p:cNvCxnSpPr>
              <a:stCxn id="245" idx="0"/>
            </p:cNvCxnSpPr>
            <p:nvPr/>
          </p:nvCxnSpPr>
          <p:spPr>
            <a:xfrm>
              <a:off x="1610987" y="3659514"/>
              <a:ext cx="218402" cy="75498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42" name="直角三角形 241"/>
            <p:cNvSpPr/>
            <p:nvPr/>
          </p:nvSpPr>
          <p:spPr>
            <a:xfrm rot="5400000">
              <a:off x="1557648" y="1749458"/>
              <a:ext cx="754989" cy="199304"/>
            </a:xfrm>
            <a:prstGeom prst="rtTriangl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nvGrpSpPr>
            <p:cNvPr id="234" name="组合 233"/>
            <p:cNvGrpSpPr/>
            <p:nvPr/>
          </p:nvGrpSpPr>
          <p:grpSpPr>
            <a:xfrm>
              <a:off x="1654027" y="4037005"/>
              <a:ext cx="78871" cy="973062"/>
              <a:chOff x="1968500" y="4030980"/>
              <a:chExt cx="50483" cy="150386"/>
            </a:xfrm>
          </p:grpSpPr>
          <p:cxnSp>
            <p:nvCxnSpPr>
              <p:cNvPr id="235" name="直接连接符 234"/>
              <p:cNvCxnSpPr/>
              <p:nvPr/>
            </p:nvCxnSpPr>
            <p:spPr>
              <a:xfrm>
                <a:off x="1968500" y="4030980"/>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236" name="直接连接符 235"/>
              <p:cNvCxnSpPr/>
              <p:nvPr/>
            </p:nvCxnSpPr>
            <p:spPr>
              <a:xfrm>
                <a:off x="1968500" y="4056993"/>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237" name="直接连接符 236"/>
              <p:cNvCxnSpPr/>
              <p:nvPr/>
            </p:nvCxnSpPr>
            <p:spPr>
              <a:xfrm>
                <a:off x="1968500" y="4088086"/>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238" name="直接连接符 237"/>
              <p:cNvCxnSpPr/>
              <p:nvPr/>
            </p:nvCxnSpPr>
            <p:spPr>
              <a:xfrm>
                <a:off x="1968500" y="4119179"/>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239" name="直接连接符 238"/>
              <p:cNvCxnSpPr/>
              <p:nvPr/>
            </p:nvCxnSpPr>
            <p:spPr>
              <a:xfrm>
                <a:off x="1968500" y="4150272"/>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a:off x="1968500" y="4181366"/>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grpSp>
      </p:grpSp>
      <p:pic>
        <p:nvPicPr>
          <p:cNvPr id="349" name="图片 348"/>
          <p:cNvPicPr>
            <a:picLocks noChangeAspect="1"/>
          </p:cNvPicPr>
          <p:nvPr/>
        </p:nvPicPr>
        <p:blipFill rotWithShape="1">
          <a:blip r:embed="rId2">
            <a:extLst>
              <a:ext uri="{28A0092B-C50C-407E-A947-70E740481C1C}">
                <a14:useLocalDpi xmlns:a14="http://schemas.microsoft.com/office/drawing/2010/main" xmlns="" val="0"/>
              </a:ext>
            </a:extLst>
          </a:blip>
          <a:srcRect l="10002" t="88356" r="60766"/>
          <a:stretch/>
        </p:blipFill>
        <p:spPr>
          <a:xfrm>
            <a:off x="1123481" y="6016752"/>
            <a:ext cx="4509803" cy="824418"/>
          </a:xfrm>
          <a:prstGeom prst="rect">
            <a:avLst/>
          </a:prstGeom>
        </p:spPr>
      </p:pic>
      <p:grpSp>
        <p:nvGrpSpPr>
          <p:cNvPr id="137" name="组合 136"/>
          <p:cNvGrpSpPr/>
          <p:nvPr/>
        </p:nvGrpSpPr>
        <p:grpSpPr>
          <a:xfrm>
            <a:off x="1525819" y="6425065"/>
            <a:ext cx="885813" cy="170776"/>
            <a:chOff x="733126" y="1096774"/>
            <a:chExt cx="1573211" cy="303301"/>
          </a:xfrm>
          <a:solidFill>
            <a:srgbClr val="00B4EB">
              <a:alpha val="40000"/>
            </a:srgbClr>
          </a:solidFill>
        </p:grpSpPr>
        <p:sp>
          <p:nvSpPr>
            <p:cNvPr id="138" name="平行四边形 137"/>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平行四边形 138"/>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平行四边形 139"/>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1" name="Freeform 64"/>
          <p:cNvSpPr>
            <a:spLocks/>
          </p:cNvSpPr>
          <p:nvPr/>
        </p:nvSpPr>
        <p:spPr bwMode="auto">
          <a:xfrm rot="5400000">
            <a:off x="2842841" y="4462651"/>
            <a:ext cx="467708" cy="3324109"/>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dirty="0"/>
          </a:p>
        </p:txBody>
      </p:sp>
      <p:pic>
        <p:nvPicPr>
          <p:cNvPr id="339" name="图片 338"/>
          <p:cNvPicPr>
            <a:picLocks noChangeAspect="1"/>
          </p:cNvPicPr>
          <p:nvPr/>
        </p:nvPicPr>
        <p:blipFill rotWithShape="1">
          <a:blip r:embed="rId2">
            <a:extLst>
              <a:ext uri="{28A0092B-C50C-407E-A947-70E740481C1C}">
                <a14:useLocalDpi xmlns:a14="http://schemas.microsoft.com/office/drawing/2010/main" xmlns="" val="0"/>
              </a:ext>
            </a:extLst>
          </a:blip>
          <a:srcRect l="10001" r="80412"/>
          <a:stretch/>
        </p:blipFill>
        <p:spPr>
          <a:xfrm>
            <a:off x="-138824" y="0"/>
            <a:ext cx="1479052" cy="6858000"/>
          </a:xfrm>
          <a:prstGeom prst="rect">
            <a:avLst/>
          </a:prstGeom>
        </p:spPr>
      </p:pic>
      <p:grpSp>
        <p:nvGrpSpPr>
          <p:cNvPr id="142" name="组合 141"/>
          <p:cNvGrpSpPr/>
          <p:nvPr/>
        </p:nvGrpSpPr>
        <p:grpSpPr>
          <a:xfrm>
            <a:off x="-1614771" y="3372150"/>
            <a:ext cx="3234285" cy="3275833"/>
            <a:chOff x="3983038" y="1357313"/>
            <a:chExt cx="4078288" cy="4130675"/>
          </a:xfrm>
          <a:solidFill>
            <a:srgbClr val="00CCFF">
              <a:alpha val="20000"/>
            </a:srgbClr>
          </a:solidFill>
        </p:grpSpPr>
        <p:sp>
          <p:nvSpPr>
            <p:cNvPr id="186"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50" name="矩形 349"/>
          <p:cNvSpPr/>
          <p:nvPr/>
        </p:nvSpPr>
        <p:spPr>
          <a:xfrm>
            <a:off x="2635667" y="878412"/>
            <a:ext cx="5197965" cy="4375790"/>
          </a:xfrm>
          <a:prstGeom prst="rect">
            <a:avLst/>
          </a:prstGeom>
          <a:solidFill>
            <a:schemeClr val="accent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p>
        </p:txBody>
      </p:sp>
      <p:sp>
        <p:nvSpPr>
          <p:cNvPr id="351" name="文本框 350"/>
          <p:cNvSpPr txBox="1"/>
          <p:nvPr/>
        </p:nvSpPr>
        <p:spPr>
          <a:xfrm>
            <a:off x="3023875" y="1289076"/>
            <a:ext cx="5785873" cy="3416320"/>
          </a:xfrm>
          <a:prstGeom prst="rect">
            <a:avLst/>
          </a:prstGeom>
          <a:noFill/>
          <a:ln>
            <a:noFill/>
          </a:ln>
        </p:spPr>
        <p:txBody>
          <a:bodyPr wrap="square" rtlCol="0">
            <a:spAutoFit/>
          </a:bodyPr>
          <a:lstStyle/>
          <a:p>
            <a:pPr>
              <a:lnSpc>
                <a:spcPct val="150000"/>
              </a:lnSpc>
            </a:pPr>
            <a:endParaRPr lang="en-US" altLang="zh-CN" sz="2400" dirty="0">
              <a:solidFill>
                <a:schemeClr val="bg1">
                  <a:lumMod val="95000"/>
                </a:schemeClr>
              </a:solidFill>
              <a:latin typeface="华文细黑" panose="02010600040101010101" pitchFamily="2" charset="-122"/>
              <a:ea typeface="华文细黑" panose="02010600040101010101" pitchFamily="2" charset="-122"/>
            </a:endParaRPr>
          </a:p>
          <a:p>
            <a:pPr>
              <a:lnSpc>
                <a:spcPct val="150000"/>
              </a:lnSpc>
            </a:pPr>
            <a:r>
              <a:rPr lang="en-US" altLang="zh-CN" sz="2400" dirty="0">
                <a:solidFill>
                  <a:schemeClr val="bg1">
                    <a:lumMod val="95000"/>
                  </a:schemeClr>
                </a:solidFill>
                <a:latin typeface="华文细黑" panose="02010600040101010101" pitchFamily="2" charset="-122"/>
                <a:ea typeface="华文细黑" panose="02010600040101010101" pitchFamily="2" charset="-122"/>
              </a:rPr>
              <a:t>China Computer Federation</a:t>
            </a:r>
          </a:p>
          <a:p>
            <a:pPr>
              <a:lnSpc>
                <a:spcPct val="150000"/>
              </a:lnSpc>
            </a:pPr>
            <a:r>
              <a:rPr lang="zh-CN" altLang="en-US" sz="2400" dirty="0">
                <a:solidFill>
                  <a:schemeClr val="bg1">
                    <a:lumMod val="95000"/>
                  </a:schemeClr>
                </a:solidFill>
                <a:latin typeface="微软雅黑" panose="020B0503020204020204" pitchFamily="34" charset="-122"/>
                <a:ea typeface="微软雅黑" panose="020B0503020204020204" pitchFamily="34" charset="-122"/>
              </a:rPr>
              <a:t>为计算领域的专业人士服务</a:t>
            </a:r>
            <a:endParaRPr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bg1">
                    <a:lumMod val="95000"/>
                  </a:schemeClr>
                </a:solidFill>
                <a:latin typeface="微软雅黑" panose="020B0503020204020204" pitchFamily="34" charset="-122"/>
                <a:ea typeface="微软雅黑" panose="020B0503020204020204" pitchFamily="34" charset="-122"/>
              </a:rPr>
              <a:t>引领学术方向</a:t>
            </a:r>
            <a:endParaRPr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bg1">
                    <a:lumMod val="95000"/>
                  </a:schemeClr>
                </a:solidFill>
                <a:latin typeface="微软雅黑" panose="020B0503020204020204" pitchFamily="34" charset="-122"/>
                <a:ea typeface="微软雅黑" panose="020B0503020204020204" pitchFamily="34" charset="-122"/>
              </a:rPr>
              <a:t>发挥学术共同体作用</a:t>
            </a:r>
            <a:endParaRPr lang="en-US" altLang="zh-CN" sz="2400" dirty="0">
              <a:solidFill>
                <a:schemeClr val="bg1">
                  <a:lumMod val="95000"/>
                </a:schemeClr>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chemeClr val="bg1">
                    <a:lumMod val="95000"/>
                  </a:schemeClr>
                </a:solidFill>
                <a:latin typeface="微软雅黑" panose="020B0503020204020204" pitchFamily="34" charset="-122"/>
                <a:ea typeface="微软雅黑" panose="020B0503020204020204" pitchFamily="34" charset="-122"/>
              </a:rPr>
              <a:t>表彰优秀</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激励创新</a:t>
            </a:r>
            <a:r>
              <a:rPr lang="en-US" altLang="zh-CN" sz="2400" dirty="0">
                <a:solidFill>
                  <a:schemeClr val="bg1">
                    <a:lumMod val="95000"/>
                  </a:schemeClr>
                </a:solidFill>
                <a:latin typeface="微软雅黑" panose="020B0503020204020204" pitchFamily="34" charset="-122"/>
                <a:ea typeface="微软雅黑" panose="020B0503020204020204" pitchFamily="34" charset="-122"/>
              </a:rPr>
              <a:t> </a:t>
            </a:r>
            <a:r>
              <a:rPr lang="zh-CN" altLang="en-US" sz="2400" dirty="0">
                <a:solidFill>
                  <a:schemeClr val="bg1">
                    <a:lumMod val="95000"/>
                  </a:schemeClr>
                </a:solidFill>
                <a:latin typeface="微软雅黑" panose="020B0503020204020204" pitchFamily="34" charset="-122"/>
                <a:ea typeface="微软雅黑" panose="020B0503020204020204" pitchFamily="34" charset="-122"/>
              </a:rPr>
              <a:t>承担社会责任</a:t>
            </a:r>
          </a:p>
        </p:txBody>
      </p:sp>
      <p:grpSp>
        <p:nvGrpSpPr>
          <p:cNvPr id="2" name="组合 1"/>
          <p:cNvGrpSpPr/>
          <p:nvPr/>
        </p:nvGrpSpPr>
        <p:grpSpPr>
          <a:xfrm>
            <a:off x="8645001" y="166391"/>
            <a:ext cx="4297340" cy="1089516"/>
            <a:chOff x="2625013" y="3147768"/>
            <a:chExt cx="5280452" cy="1338767"/>
          </a:xfrm>
        </p:grpSpPr>
        <p:sp>
          <p:nvSpPr>
            <p:cNvPr id="74" name="Rectangle 5"/>
            <p:cNvSpPr>
              <a:spLocks noChangeArrowheads="1"/>
            </p:cNvSpPr>
            <p:nvPr/>
          </p:nvSpPr>
          <p:spPr bwMode="auto">
            <a:xfrm>
              <a:off x="3557735" y="4348036"/>
              <a:ext cx="2628925"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105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sp>
          <p:nvSpPr>
            <p:cNvPr id="75" name="矩形 74"/>
            <p:cNvSpPr/>
            <p:nvPr/>
          </p:nvSpPr>
          <p:spPr>
            <a:xfrm>
              <a:off x="2625013" y="3147768"/>
              <a:ext cx="5280452" cy="1248019"/>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3200" b="1" cap="none" spc="0" dirty="0">
                  <a:ln/>
                  <a:solidFill>
                    <a:schemeClr val="accent3"/>
                  </a:solidFill>
                  <a:effectLst/>
                  <a:latin typeface="微软雅黑" panose="020B0503020204020204" pitchFamily="34" charset="-122"/>
                  <a:ea typeface="微软雅黑" panose="020B0503020204020204" pitchFamily="34" charset="-122"/>
                </a:rPr>
                <a:t>      </a:t>
              </a:r>
              <a:r>
                <a:rPr lang="zh-CN" altLang="en-US" sz="2800" b="1" cap="none" spc="0" dirty="0">
                  <a:ln/>
                  <a:solidFill>
                    <a:schemeClr val="accent3"/>
                  </a:solidFill>
                  <a:effectLst/>
                  <a:latin typeface="微软雅黑" panose="020B0503020204020204" pitchFamily="34" charset="-122"/>
                  <a:ea typeface="微软雅黑" panose="020B0503020204020204" pitchFamily="34" charset="-122"/>
                </a:rPr>
                <a:t>中国计算机学会</a:t>
              </a:r>
              <a:r>
                <a:rPr lang="en-US" altLang="zh-CN" sz="2800" b="1" cap="none" spc="0" dirty="0">
                  <a:ln/>
                  <a:solidFill>
                    <a:schemeClr val="accent3"/>
                  </a:solidFill>
                  <a:effectLst/>
                  <a:latin typeface="微软雅黑" panose="020B0503020204020204" pitchFamily="34" charset="-122"/>
                  <a:ea typeface="微软雅黑" panose="020B0503020204020204" pitchFamily="34" charset="-122"/>
                </a:rPr>
                <a:t/>
              </a:r>
              <a:br>
                <a:rPr lang="en-US" altLang="zh-CN" sz="2800" b="1" cap="none" spc="0" dirty="0">
                  <a:ln/>
                  <a:solidFill>
                    <a:schemeClr val="accent3"/>
                  </a:solidFill>
                  <a:effectLst/>
                  <a:latin typeface="微软雅黑" panose="020B0503020204020204" pitchFamily="34" charset="-122"/>
                  <a:ea typeface="微软雅黑" panose="020B0503020204020204" pitchFamily="34" charset="-122"/>
                </a:rPr>
              </a:br>
              <a:r>
                <a:rPr lang="en-US" altLang="zh-CN" sz="2800" b="1" cap="none" spc="0" dirty="0">
                  <a:ln/>
                  <a:solidFill>
                    <a:schemeClr val="accent3"/>
                  </a:solidFill>
                  <a:effectLst/>
                  <a:latin typeface="微软雅黑" panose="020B0503020204020204" pitchFamily="34" charset="-122"/>
                  <a:ea typeface="微软雅黑" panose="020B0503020204020204" pitchFamily="34" charset="-122"/>
                </a:rPr>
                <a:t>  </a:t>
              </a:r>
              <a:r>
                <a:rPr lang="zh-CN" altLang="en-US" sz="2000" cap="none" spc="0" dirty="0">
                  <a:ln/>
                  <a:solidFill>
                    <a:schemeClr val="accent3"/>
                  </a:solidFill>
                  <a:effectLst/>
                  <a:latin typeface="微软雅黑" panose="020B0503020204020204" pitchFamily="34" charset="-122"/>
                  <a:ea typeface="微软雅黑" panose="020B0503020204020204" pitchFamily="34" charset="-122"/>
                </a:rPr>
                <a:t>致力服务计算领域专业人士</a:t>
              </a:r>
            </a:p>
          </p:txBody>
        </p:sp>
      </p:grpSp>
      <p:pic>
        <p:nvPicPr>
          <p:cNvPr id="77" name="图片 7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725895" y="237597"/>
            <a:ext cx="702602" cy="504000"/>
          </a:xfrm>
          <a:prstGeom prst="rect">
            <a:avLst/>
          </a:prstGeom>
        </p:spPr>
      </p:pic>
    </p:spTree>
    <p:extLst>
      <p:ext uri="{BB962C8B-B14F-4D97-AF65-F5344CB8AC3E}">
        <p14:creationId xmlns:p14="http://schemas.microsoft.com/office/powerpoint/2010/main" xmlns="" val="86546311"/>
      </p:ext>
    </p:extLst>
  </p:cSld>
  <p:clrMapOvr>
    <a:masterClrMapping/>
  </p:clrMapOvr>
  <mc:AlternateContent xmlns:mc="http://schemas.openxmlformats.org/markup-compatibility/2006">
    <mc:Choice xmlns:p14="http://schemas.microsoft.com/office/powerpoint/2010/main" xmlns=""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1"/>
                                        </p:tgtEl>
                                        <p:attrNameLst>
                                          <p:attrName>style.visibility</p:attrName>
                                        </p:attrNameLst>
                                      </p:cBhvr>
                                      <p:to>
                                        <p:strVal val="visible"/>
                                      </p:to>
                                    </p:set>
                                    <p:anim calcmode="lin" valueType="num">
                                      <p:cBhvr additive="base">
                                        <p:cTn id="7" dur="1000" fill="hold"/>
                                        <p:tgtEl>
                                          <p:spTgt spid="141"/>
                                        </p:tgtEl>
                                        <p:attrNameLst>
                                          <p:attrName>ppt_x</p:attrName>
                                        </p:attrNameLst>
                                      </p:cBhvr>
                                      <p:tavLst>
                                        <p:tav tm="0">
                                          <p:val>
                                            <p:strVal val="0-#ppt_w/2"/>
                                          </p:val>
                                        </p:tav>
                                        <p:tav tm="100000">
                                          <p:val>
                                            <p:strVal val="#ppt_x"/>
                                          </p:val>
                                        </p:tav>
                                      </p:tavLst>
                                    </p:anim>
                                    <p:anim calcmode="lin" valueType="num">
                                      <p:cBhvr additive="base">
                                        <p:cTn id="8" dur="1000" fill="hold"/>
                                        <p:tgtEl>
                                          <p:spTgt spid="14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250"/>
                                        <p:tgtEl>
                                          <p:spTgt spid="137"/>
                                        </p:tgtEl>
                                      </p:cBhvr>
                                    </p:animEffect>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500" fill="hold"/>
                                        <p:tgtEl>
                                          <p:spTgt spid="9"/>
                                        </p:tgtEl>
                                        <p:attrNameLst>
                                          <p:attrName>ppt_x</p:attrName>
                                        </p:attrNameLst>
                                      </p:cBhvr>
                                      <p:tavLst>
                                        <p:tav tm="0">
                                          <p:val>
                                            <p:strVal val="#ppt_x"/>
                                          </p:val>
                                        </p:tav>
                                        <p:tav tm="100000">
                                          <p:val>
                                            <p:strVal val="#ppt_x"/>
                                          </p:val>
                                        </p:tav>
                                      </p:tavLst>
                                    </p:anim>
                                    <p:anim calcmode="lin" valueType="num">
                                      <p:cBhvr additive="base">
                                        <p:cTn id="16" dur="1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3000"/>
                            </p:stCondLst>
                            <p:childTnLst>
                              <p:par>
                                <p:cTn id="22" presetID="63" presetClass="path" presetSubtype="0" accel="50000" decel="50000" fill="hold" nodeType="afterEffect">
                                  <p:stCondLst>
                                    <p:cond delay="0"/>
                                  </p:stCondLst>
                                  <p:childTnLst>
                                    <p:animMotion origin="layout" path="M 1.875E-6 -7.40741E-7 L 0.46458 0.00023 " pathEditMode="relative" rAng="0" ptsTypes="AA">
                                      <p:cBhvr>
                                        <p:cTn id="23" dur="2000" fill="hold"/>
                                        <p:tgtEl>
                                          <p:spTgt spid="10"/>
                                        </p:tgtEl>
                                        <p:attrNameLst>
                                          <p:attrName>ppt_x</p:attrName>
                                          <p:attrName>ppt_y</p:attrName>
                                        </p:attrNameLst>
                                      </p:cBhvr>
                                      <p:rCtr x="23229" y="0"/>
                                    </p:animMotion>
                                  </p:childTnLst>
                                </p:cTn>
                              </p:par>
                              <p:par>
                                <p:cTn id="24" presetID="22" presetClass="entr" presetSubtype="8" fill="hold" grpId="0" nodeType="withEffect">
                                  <p:stCondLst>
                                    <p:cond delay="250"/>
                                  </p:stCondLst>
                                  <p:childTnLst>
                                    <p:set>
                                      <p:cBhvr>
                                        <p:cTn id="25" dur="1" fill="hold">
                                          <p:stCondLst>
                                            <p:cond delay="0"/>
                                          </p:stCondLst>
                                        </p:cTn>
                                        <p:tgtEl>
                                          <p:spTgt spid="350"/>
                                        </p:tgtEl>
                                        <p:attrNameLst>
                                          <p:attrName>style.visibility</p:attrName>
                                        </p:attrNameLst>
                                      </p:cBhvr>
                                      <p:to>
                                        <p:strVal val="visible"/>
                                      </p:to>
                                    </p:set>
                                    <p:animEffect transition="in" filter="wipe(left)">
                                      <p:cBhvr>
                                        <p:cTn id="26" dur="2000"/>
                                        <p:tgtEl>
                                          <p:spTgt spid="350"/>
                                        </p:tgtEl>
                                      </p:cBhvr>
                                    </p:animEffect>
                                  </p:childTnLst>
                                </p:cTn>
                              </p:par>
                            </p:childTnLst>
                          </p:cTn>
                        </p:par>
                        <p:par>
                          <p:cTn id="27" fill="hold">
                            <p:stCondLst>
                              <p:cond delay="5250"/>
                            </p:stCondLst>
                            <p:childTnLst>
                              <p:par>
                                <p:cTn id="28" presetID="10" presetClass="entr" presetSubtype="0" fill="hold" grpId="0" nodeType="afterEffect">
                                  <p:stCondLst>
                                    <p:cond delay="0"/>
                                  </p:stCondLst>
                                  <p:childTnLst>
                                    <p:set>
                                      <p:cBhvr>
                                        <p:cTn id="29" dur="1" fill="hold">
                                          <p:stCondLst>
                                            <p:cond delay="0"/>
                                          </p:stCondLst>
                                        </p:cTn>
                                        <p:tgtEl>
                                          <p:spTgt spid="351"/>
                                        </p:tgtEl>
                                        <p:attrNameLst>
                                          <p:attrName>style.visibility</p:attrName>
                                        </p:attrNameLst>
                                      </p:cBhvr>
                                      <p:to>
                                        <p:strVal val="visible"/>
                                      </p:to>
                                    </p:set>
                                    <p:animEffect transition="in" filter="fade">
                                      <p:cBhvr>
                                        <p:cTn id="30" dur="5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350" grpId="0" animBg="1"/>
      <p:bldP spid="35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组合 61"/>
          <p:cNvGrpSpPr/>
          <p:nvPr/>
        </p:nvGrpSpPr>
        <p:grpSpPr>
          <a:xfrm flipH="1">
            <a:off x="208876" y="4687146"/>
            <a:ext cx="4134209" cy="3900488"/>
            <a:chOff x="7450530" y="4687146"/>
            <a:chExt cx="4049941" cy="3900488"/>
          </a:xfrm>
          <a:solidFill>
            <a:srgbClr val="00B4EB"/>
          </a:solidFill>
        </p:grpSpPr>
        <p:sp>
          <p:nvSpPr>
            <p:cNvPr id="41" name="Freeform 284"/>
            <p:cNvSpPr>
              <a:spLocks/>
            </p:cNvSpPr>
            <p:nvPr/>
          </p:nvSpPr>
          <p:spPr bwMode="auto">
            <a:xfrm rot="18900000">
              <a:off x="9890126" y="5133767"/>
              <a:ext cx="1563688" cy="2544763"/>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0" h="789">
                  <a:moveTo>
                    <a:pt x="12" y="0"/>
                  </a:moveTo>
                  <a:cubicBezTo>
                    <a:pt x="0" y="11"/>
                    <a:pt x="0" y="11"/>
                    <a:pt x="0" y="11"/>
                  </a:cubicBezTo>
                  <a:cubicBezTo>
                    <a:pt x="2" y="12"/>
                    <a:pt x="3" y="12"/>
                    <a:pt x="4" y="13"/>
                  </a:cubicBezTo>
                  <a:cubicBezTo>
                    <a:pt x="13" y="4"/>
                    <a:pt x="13" y="4"/>
                    <a:pt x="13" y="4"/>
                  </a:cubicBezTo>
                  <a:cubicBezTo>
                    <a:pt x="41" y="4"/>
                    <a:pt x="41" y="4"/>
                    <a:pt x="41" y="4"/>
                  </a:cubicBezTo>
                  <a:cubicBezTo>
                    <a:pt x="84" y="47"/>
                    <a:pt x="84" y="47"/>
                    <a:pt x="84" y="47"/>
                  </a:cubicBezTo>
                  <a:cubicBezTo>
                    <a:pt x="129" y="47"/>
                    <a:pt x="129" y="47"/>
                    <a:pt x="129" y="47"/>
                  </a:cubicBezTo>
                  <a:cubicBezTo>
                    <a:pt x="321" y="239"/>
                    <a:pt x="321" y="239"/>
                    <a:pt x="321" y="239"/>
                  </a:cubicBezTo>
                  <a:cubicBezTo>
                    <a:pt x="320" y="323"/>
                    <a:pt x="320" y="323"/>
                    <a:pt x="320" y="323"/>
                  </a:cubicBezTo>
                  <a:cubicBezTo>
                    <a:pt x="486" y="488"/>
                    <a:pt x="486" y="488"/>
                    <a:pt x="486" y="488"/>
                  </a:cubicBezTo>
                  <a:cubicBezTo>
                    <a:pt x="486" y="789"/>
                    <a:pt x="486" y="789"/>
                    <a:pt x="486" y="789"/>
                  </a:cubicBezTo>
                  <a:cubicBezTo>
                    <a:pt x="490" y="789"/>
                    <a:pt x="490" y="789"/>
                    <a:pt x="490" y="789"/>
                  </a:cubicBezTo>
                  <a:cubicBezTo>
                    <a:pt x="490" y="487"/>
                    <a:pt x="490" y="487"/>
                    <a:pt x="490" y="487"/>
                  </a:cubicBezTo>
                  <a:cubicBezTo>
                    <a:pt x="324" y="321"/>
                    <a:pt x="324" y="321"/>
                    <a:pt x="324" y="321"/>
                  </a:cubicBezTo>
                  <a:cubicBezTo>
                    <a:pt x="325" y="237"/>
                    <a:pt x="325" y="237"/>
                    <a:pt x="325" y="237"/>
                  </a:cubicBezTo>
                  <a:cubicBezTo>
                    <a:pt x="131" y="43"/>
                    <a:pt x="131" y="43"/>
                    <a:pt x="131" y="43"/>
                  </a:cubicBezTo>
                  <a:cubicBezTo>
                    <a:pt x="86" y="43"/>
                    <a:pt x="86" y="43"/>
                    <a:pt x="86" y="43"/>
                  </a:cubicBezTo>
                  <a:cubicBezTo>
                    <a:pt x="43" y="0"/>
                    <a:pt x="43" y="0"/>
                    <a:pt x="43" y="0"/>
                  </a:cubicBezTo>
                  <a:cubicBezTo>
                    <a:pt x="12" y="0"/>
                    <a:pt x="12" y="0"/>
                    <a:pt x="12" y="0"/>
                  </a:cubicBezTo>
                </a:path>
              </a:pathLst>
            </a:custGeom>
            <a:grpFill/>
            <a:ln>
              <a:solidFill>
                <a:srgbClr val="00B4EB"/>
              </a:solid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285"/>
            <p:cNvSpPr>
              <a:spLocks/>
            </p:cNvSpPr>
            <p:nvPr/>
          </p:nvSpPr>
          <p:spPr bwMode="auto">
            <a:xfrm rot="18900000">
              <a:off x="10127746" y="5302447"/>
              <a:ext cx="1366838" cy="2351088"/>
            </a:xfrm>
            <a:custGeom>
              <a:avLst/>
              <a:gdLst>
                <a:gd name="T0" fmla="*/ 7 w 428"/>
                <a:gd name="T1" fmla="*/ 0 h 729"/>
                <a:gd name="T2" fmla="*/ 0 w 428"/>
                <a:gd name="T3" fmla="*/ 7 h 729"/>
                <a:gd name="T4" fmla="*/ 2 w 428"/>
                <a:gd name="T5" fmla="*/ 9 h 729"/>
                <a:gd name="T6" fmla="*/ 3 w 428"/>
                <a:gd name="T7" fmla="*/ 10 h 729"/>
                <a:gd name="T8" fmla="*/ 9 w 428"/>
                <a:gd name="T9" fmla="*/ 4 h 729"/>
                <a:gd name="T10" fmla="*/ 84 w 428"/>
                <a:gd name="T11" fmla="*/ 6 h 729"/>
                <a:gd name="T12" fmla="*/ 173 w 428"/>
                <a:gd name="T13" fmla="*/ 95 h 729"/>
                <a:gd name="T14" fmla="*/ 170 w 428"/>
                <a:gd name="T15" fmla="*/ 199 h 729"/>
                <a:gd name="T16" fmla="*/ 191 w 428"/>
                <a:gd name="T17" fmla="*/ 220 h 729"/>
                <a:gd name="T18" fmla="*/ 218 w 428"/>
                <a:gd name="T19" fmla="*/ 220 h 729"/>
                <a:gd name="T20" fmla="*/ 424 w 428"/>
                <a:gd name="T21" fmla="*/ 426 h 729"/>
                <a:gd name="T22" fmla="*/ 424 w 428"/>
                <a:gd name="T23" fmla="*/ 729 h 729"/>
                <a:gd name="T24" fmla="*/ 428 w 428"/>
                <a:gd name="T25" fmla="*/ 729 h 729"/>
                <a:gd name="T26" fmla="*/ 428 w 428"/>
                <a:gd name="T27" fmla="*/ 425 h 729"/>
                <a:gd name="T28" fmla="*/ 220 w 428"/>
                <a:gd name="T29" fmla="*/ 216 h 729"/>
                <a:gd name="T30" fmla="*/ 192 w 428"/>
                <a:gd name="T31" fmla="*/ 216 h 729"/>
                <a:gd name="T32" fmla="*/ 174 w 428"/>
                <a:gd name="T33" fmla="*/ 198 h 729"/>
                <a:gd name="T34" fmla="*/ 177 w 428"/>
                <a:gd name="T35" fmla="*/ 94 h 729"/>
                <a:gd name="T36" fmla="*/ 86 w 428"/>
                <a:gd name="T37" fmla="*/ 2 h 729"/>
                <a:gd name="T38" fmla="*/ 7 w 428"/>
                <a:gd name="T39" fmla="*/ 0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29">
                  <a:moveTo>
                    <a:pt x="7" y="0"/>
                  </a:moveTo>
                  <a:cubicBezTo>
                    <a:pt x="0" y="7"/>
                    <a:pt x="0" y="7"/>
                    <a:pt x="0" y="7"/>
                  </a:cubicBezTo>
                  <a:cubicBezTo>
                    <a:pt x="1" y="8"/>
                    <a:pt x="1" y="8"/>
                    <a:pt x="2" y="9"/>
                  </a:cubicBezTo>
                  <a:cubicBezTo>
                    <a:pt x="2" y="9"/>
                    <a:pt x="3" y="10"/>
                    <a:pt x="3" y="10"/>
                  </a:cubicBezTo>
                  <a:cubicBezTo>
                    <a:pt x="9" y="4"/>
                    <a:pt x="9" y="4"/>
                    <a:pt x="9" y="4"/>
                  </a:cubicBezTo>
                  <a:cubicBezTo>
                    <a:pt x="84" y="6"/>
                    <a:pt x="84" y="6"/>
                    <a:pt x="84" y="6"/>
                  </a:cubicBezTo>
                  <a:cubicBezTo>
                    <a:pt x="173" y="95"/>
                    <a:pt x="173" y="95"/>
                    <a:pt x="173" y="95"/>
                  </a:cubicBezTo>
                  <a:cubicBezTo>
                    <a:pt x="170" y="199"/>
                    <a:pt x="170" y="199"/>
                    <a:pt x="170" y="199"/>
                  </a:cubicBezTo>
                  <a:cubicBezTo>
                    <a:pt x="191" y="220"/>
                    <a:pt x="191" y="220"/>
                    <a:pt x="191" y="220"/>
                  </a:cubicBezTo>
                  <a:cubicBezTo>
                    <a:pt x="218" y="220"/>
                    <a:pt x="218" y="220"/>
                    <a:pt x="218" y="220"/>
                  </a:cubicBezTo>
                  <a:cubicBezTo>
                    <a:pt x="424" y="426"/>
                    <a:pt x="424" y="426"/>
                    <a:pt x="424" y="426"/>
                  </a:cubicBezTo>
                  <a:cubicBezTo>
                    <a:pt x="424" y="729"/>
                    <a:pt x="424" y="729"/>
                    <a:pt x="424" y="729"/>
                  </a:cubicBezTo>
                  <a:cubicBezTo>
                    <a:pt x="428" y="729"/>
                    <a:pt x="428" y="729"/>
                    <a:pt x="428" y="729"/>
                  </a:cubicBezTo>
                  <a:cubicBezTo>
                    <a:pt x="428" y="425"/>
                    <a:pt x="428" y="425"/>
                    <a:pt x="428" y="425"/>
                  </a:cubicBezTo>
                  <a:cubicBezTo>
                    <a:pt x="220" y="216"/>
                    <a:pt x="220" y="216"/>
                    <a:pt x="220" y="216"/>
                  </a:cubicBezTo>
                  <a:cubicBezTo>
                    <a:pt x="192" y="216"/>
                    <a:pt x="192" y="216"/>
                    <a:pt x="192" y="216"/>
                  </a:cubicBezTo>
                  <a:cubicBezTo>
                    <a:pt x="174" y="198"/>
                    <a:pt x="174" y="198"/>
                    <a:pt x="174" y="198"/>
                  </a:cubicBezTo>
                  <a:cubicBezTo>
                    <a:pt x="177" y="94"/>
                    <a:pt x="177" y="94"/>
                    <a:pt x="177" y="94"/>
                  </a:cubicBezTo>
                  <a:cubicBezTo>
                    <a:pt x="86" y="2"/>
                    <a:pt x="86" y="2"/>
                    <a:pt x="86" y="2"/>
                  </a:cubicBezTo>
                  <a:cubicBezTo>
                    <a:pt x="7" y="0"/>
                    <a:pt x="7" y="0"/>
                    <a:pt x="7" y="0"/>
                  </a:cubicBezTo>
                </a:path>
              </a:pathLst>
            </a:custGeom>
            <a:grpFill/>
            <a:ln>
              <a:solidFill>
                <a:srgbClr val="00B4EB"/>
              </a:solidFill>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286"/>
            <p:cNvSpPr>
              <a:spLocks/>
            </p:cNvSpPr>
            <p:nvPr/>
          </p:nvSpPr>
          <p:spPr bwMode="auto">
            <a:xfrm rot="18900000">
              <a:off x="10235233" y="5529791"/>
              <a:ext cx="1265238" cy="2009775"/>
            </a:xfrm>
            <a:custGeom>
              <a:avLst/>
              <a:gdLst>
                <a:gd name="T0" fmla="*/ 3 w 396"/>
                <a:gd name="T1" fmla="*/ 0 h 623"/>
                <a:gd name="T2" fmla="*/ 2 w 396"/>
                <a:gd name="T3" fmla="*/ 1 h 623"/>
                <a:gd name="T4" fmla="*/ 0 w 396"/>
                <a:gd name="T5" fmla="*/ 3 h 623"/>
                <a:gd name="T6" fmla="*/ 157 w 396"/>
                <a:gd name="T7" fmla="*/ 159 h 623"/>
                <a:gd name="T8" fmla="*/ 188 w 396"/>
                <a:gd name="T9" fmla="*/ 157 h 623"/>
                <a:gd name="T10" fmla="*/ 392 w 396"/>
                <a:gd name="T11" fmla="*/ 362 h 623"/>
                <a:gd name="T12" fmla="*/ 392 w 396"/>
                <a:gd name="T13" fmla="*/ 623 h 623"/>
                <a:gd name="T14" fmla="*/ 396 w 396"/>
                <a:gd name="T15" fmla="*/ 623 h 623"/>
                <a:gd name="T16" fmla="*/ 396 w 396"/>
                <a:gd name="T17" fmla="*/ 361 h 623"/>
                <a:gd name="T18" fmla="*/ 190 w 396"/>
                <a:gd name="T19" fmla="*/ 153 h 623"/>
                <a:gd name="T20" fmla="*/ 158 w 396"/>
                <a:gd name="T21" fmla="*/ 155 h 623"/>
                <a:gd name="T22" fmla="*/ 3 w 396"/>
                <a:gd name="T23" fmla="*/ 0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6" h="623">
                  <a:moveTo>
                    <a:pt x="3" y="0"/>
                  </a:moveTo>
                  <a:cubicBezTo>
                    <a:pt x="2" y="0"/>
                    <a:pt x="2" y="1"/>
                    <a:pt x="2" y="1"/>
                  </a:cubicBezTo>
                  <a:cubicBezTo>
                    <a:pt x="1" y="2"/>
                    <a:pt x="0" y="2"/>
                    <a:pt x="0" y="3"/>
                  </a:cubicBezTo>
                  <a:cubicBezTo>
                    <a:pt x="157" y="159"/>
                    <a:pt x="157" y="159"/>
                    <a:pt x="157" y="159"/>
                  </a:cubicBezTo>
                  <a:cubicBezTo>
                    <a:pt x="188" y="157"/>
                    <a:pt x="188" y="157"/>
                    <a:pt x="188" y="157"/>
                  </a:cubicBezTo>
                  <a:cubicBezTo>
                    <a:pt x="392" y="362"/>
                    <a:pt x="392" y="362"/>
                    <a:pt x="392" y="362"/>
                  </a:cubicBezTo>
                  <a:cubicBezTo>
                    <a:pt x="392" y="623"/>
                    <a:pt x="392" y="623"/>
                    <a:pt x="392" y="623"/>
                  </a:cubicBezTo>
                  <a:cubicBezTo>
                    <a:pt x="396" y="623"/>
                    <a:pt x="396" y="623"/>
                    <a:pt x="396" y="623"/>
                  </a:cubicBezTo>
                  <a:cubicBezTo>
                    <a:pt x="396" y="361"/>
                    <a:pt x="396" y="361"/>
                    <a:pt x="396" y="361"/>
                  </a:cubicBezTo>
                  <a:cubicBezTo>
                    <a:pt x="190" y="153"/>
                    <a:pt x="190" y="153"/>
                    <a:pt x="190" y="153"/>
                  </a:cubicBezTo>
                  <a:cubicBezTo>
                    <a:pt x="158" y="155"/>
                    <a:pt x="158" y="155"/>
                    <a:pt x="158" y="155"/>
                  </a:cubicBezTo>
                  <a:cubicBezTo>
                    <a:pt x="3" y="0"/>
                    <a:pt x="3" y="0"/>
                    <a:pt x="3" y="0"/>
                  </a:cubicBezTo>
                </a:path>
              </a:pathLst>
            </a:custGeom>
            <a:grpFill/>
            <a:ln>
              <a:solidFill>
                <a:srgbClr val="00B4EB"/>
              </a:solidFill>
            </a:ln>
          </p:spPr>
          <p:txBody>
            <a:bodyPr vert="horz" wrap="square" lIns="91440" tIns="45720" rIns="91440" bIns="45720" numCol="1" anchor="t" anchorCtr="0" compatLnSpc="1">
              <a:prstTxWarp prst="textNoShape">
                <a:avLst/>
              </a:prstTxWarp>
            </a:bodyPr>
            <a:lstStyle/>
            <a:p>
              <a:endParaRPr lang="zh-CN" altLang="en-US"/>
            </a:p>
          </p:txBody>
        </p:sp>
        <p:sp>
          <p:nvSpPr>
            <p:cNvPr id="44" name="Freeform 287"/>
            <p:cNvSpPr>
              <a:spLocks/>
            </p:cNvSpPr>
            <p:nvPr/>
          </p:nvSpPr>
          <p:spPr bwMode="auto">
            <a:xfrm rot="18900000">
              <a:off x="9832863" y="5347274"/>
              <a:ext cx="1655763" cy="2589213"/>
            </a:xfrm>
            <a:custGeom>
              <a:avLst/>
              <a:gdLst>
                <a:gd name="T0" fmla="*/ 0 w 519"/>
                <a:gd name="T1" fmla="*/ 0 h 803"/>
                <a:gd name="T2" fmla="*/ 0 w 519"/>
                <a:gd name="T3" fmla="*/ 34 h 803"/>
                <a:gd name="T4" fmla="*/ 263 w 519"/>
                <a:gd name="T5" fmla="*/ 296 h 803"/>
                <a:gd name="T6" fmla="*/ 328 w 519"/>
                <a:gd name="T7" fmla="*/ 295 h 803"/>
                <a:gd name="T8" fmla="*/ 515 w 519"/>
                <a:gd name="T9" fmla="*/ 483 h 803"/>
                <a:gd name="T10" fmla="*/ 515 w 519"/>
                <a:gd name="T11" fmla="*/ 803 h 803"/>
                <a:gd name="T12" fmla="*/ 519 w 519"/>
                <a:gd name="T13" fmla="*/ 803 h 803"/>
                <a:gd name="T14" fmla="*/ 519 w 519"/>
                <a:gd name="T15" fmla="*/ 481 h 803"/>
                <a:gd name="T16" fmla="*/ 330 w 519"/>
                <a:gd name="T17" fmla="*/ 291 h 803"/>
                <a:gd name="T18" fmla="*/ 264 w 519"/>
                <a:gd name="T19" fmla="*/ 292 h 803"/>
                <a:gd name="T20" fmla="*/ 4 w 519"/>
                <a:gd name="T21" fmla="*/ 33 h 803"/>
                <a:gd name="T22" fmla="*/ 4 w 519"/>
                <a:gd name="T23" fmla="*/ 0 h 803"/>
                <a:gd name="T24" fmla="*/ 3 w 519"/>
                <a:gd name="T25" fmla="*/ 0 h 803"/>
                <a:gd name="T26" fmla="*/ 3 w 519"/>
                <a:gd name="T27" fmla="*/ 0 h 803"/>
                <a:gd name="T28" fmla="*/ 0 w 519"/>
                <a:gd name="T29" fmla="*/ 0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9" h="803">
                  <a:moveTo>
                    <a:pt x="0" y="0"/>
                  </a:moveTo>
                  <a:cubicBezTo>
                    <a:pt x="0" y="34"/>
                    <a:pt x="0" y="34"/>
                    <a:pt x="0" y="34"/>
                  </a:cubicBezTo>
                  <a:cubicBezTo>
                    <a:pt x="263" y="296"/>
                    <a:pt x="263" y="296"/>
                    <a:pt x="263" y="296"/>
                  </a:cubicBezTo>
                  <a:cubicBezTo>
                    <a:pt x="328" y="295"/>
                    <a:pt x="328" y="295"/>
                    <a:pt x="328" y="295"/>
                  </a:cubicBezTo>
                  <a:cubicBezTo>
                    <a:pt x="515" y="483"/>
                    <a:pt x="515" y="483"/>
                    <a:pt x="515" y="483"/>
                  </a:cubicBezTo>
                  <a:cubicBezTo>
                    <a:pt x="515" y="803"/>
                    <a:pt x="515" y="803"/>
                    <a:pt x="515" y="803"/>
                  </a:cubicBezTo>
                  <a:cubicBezTo>
                    <a:pt x="519" y="803"/>
                    <a:pt x="519" y="803"/>
                    <a:pt x="519" y="803"/>
                  </a:cubicBezTo>
                  <a:cubicBezTo>
                    <a:pt x="519" y="481"/>
                    <a:pt x="519" y="481"/>
                    <a:pt x="519" y="481"/>
                  </a:cubicBezTo>
                  <a:cubicBezTo>
                    <a:pt x="330" y="291"/>
                    <a:pt x="330" y="291"/>
                    <a:pt x="330" y="291"/>
                  </a:cubicBezTo>
                  <a:cubicBezTo>
                    <a:pt x="264" y="292"/>
                    <a:pt x="264" y="292"/>
                    <a:pt x="264" y="292"/>
                  </a:cubicBezTo>
                  <a:cubicBezTo>
                    <a:pt x="4" y="33"/>
                    <a:pt x="4" y="33"/>
                    <a:pt x="4" y="33"/>
                  </a:cubicBezTo>
                  <a:cubicBezTo>
                    <a:pt x="4" y="0"/>
                    <a:pt x="4" y="0"/>
                    <a:pt x="4" y="0"/>
                  </a:cubicBezTo>
                  <a:cubicBezTo>
                    <a:pt x="4" y="0"/>
                    <a:pt x="3" y="0"/>
                    <a:pt x="3" y="0"/>
                  </a:cubicBezTo>
                  <a:cubicBezTo>
                    <a:pt x="3" y="0"/>
                    <a:pt x="3" y="0"/>
                    <a:pt x="3" y="0"/>
                  </a:cubicBezTo>
                  <a:cubicBezTo>
                    <a:pt x="2" y="0"/>
                    <a:pt x="1" y="0"/>
                    <a:pt x="0" y="0"/>
                  </a:cubicBezTo>
                </a:path>
              </a:pathLst>
            </a:custGeom>
            <a:grpFill/>
            <a:ln>
              <a:solidFill>
                <a:srgbClr val="00B4EB"/>
              </a:solid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288"/>
            <p:cNvSpPr>
              <a:spLocks/>
            </p:cNvSpPr>
            <p:nvPr/>
          </p:nvSpPr>
          <p:spPr bwMode="auto">
            <a:xfrm rot="18900000">
              <a:off x="7450530" y="4687146"/>
              <a:ext cx="3551238" cy="3900488"/>
            </a:xfrm>
            <a:custGeom>
              <a:avLst/>
              <a:gdLst>
                <a:gd name="T0" fmla="*/ 6 w 2237"/>
                <a:gd name="T1" fmla="*/ 0 h 2457"/>
                <a:gd name="T2" fmla="*/ 0 w 2237"/>
                <a:gd name="T3" fmla="*/ 6 h 2457"/>
                <a:gd name="T4" fmla="*/ 860 w 2237"/>
                <a:gd name="T5" fmla="*/ 871 h 2457"/>
                <a:gd name="T6" fmla="*/ 1023 w 2237"/>
                <a:gd name="T7" fmla="*/ 873 h 2457"/>
                <a:gd name="T8" fmla="*/ 1122 w 2237"/>
                <a:gd name="T9" fmla="*/ 973 h 2457"/>
                <a:gd name="T10" fmla="*/ 1120 w 2237"/>
                <a:gd name="T11" fmla="*/ 1109 h 2457"/>
                <a:gd name="T12" fmla="*/ 1721 w 2237"/>
                <a:gd name="T13" fmla="*/ 1716 h 2457"/>
                <a:gd name="T14" fmla="*/ 1873 w 2237"/>
                <a:gd name="T15" fmla="*/ 1712 h 2457"/>
                <a:gd name="T16" fmla="*/ 2229 w 2237"/>
                <a:gd name="T17" fmla="*/ 2076 h 2457"/>
                <a:gd name="T18" fmla="*/ 2229 w 2237"/>
                <a:gd name="T19" fmla="*/ 2457 h 2457"/>
                <a:gd name="T20" fmla="*/ 2237 w 2237"/>
                <a:gd name="T21" fmla="*/ 2457 h 2457"/>
                <a:gd name="T22" fmla="*/ 2237 w 2237"/>
                <a:gd name="T23" fmla="*/ 2072 h 2457"/>
                <a:gd name="T24" fmla="*/ 1877 w 2237"/>
                <a:gd name="T25" fmla="*/ 1704 h 2457"/>
                <a:gd name="T26" fmla="*/ 1725 w 2237"/>
                <a:gd name="T27" fmla="*/ 1708 h 2457"/>
                <a:gd name="T28" fmla="*/ 1128 w 2237"/>
                <a:gd name="T29" fmla="*/ 1107 h 2457"/>
                <a:gd name="T30" fmla="*/ 1130 w 2237"/>
                <a:gd name="T31" fmla="*/ 971 h 2457"/>
                <a:gd name="T32" fmla="*/ 1025 w 2237"/>
                <a:gd name="T33" fmla="*/ 865 h 2457"/>
                <a:gd name="T34" fmla="*/ 862 w 2237"/>
                <a:gd name="T35" fmla="*/ 863 h 2457"/>
                <a:gd name="T36" fmla="*/ 6 w 2237"/>
                <a:gd name="T37" fmla="*/ 0 h 2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37" h="2457">
                  <a:moveTo>
                    <a:pt x="6" y="0"/>
                  </a:moveTo>
                  <a:lnTo>
                    <a:pt x="0" y="6"/>
                  </a:lnTo>
                  <a:lnTo>
                    <a:pt x="860" y="871"/>
                  </a:lnTo>
                  <a:lnTo>
                    <a:pt x="1023" y="873"/>
                  </a:lnTo>
                  <a:lnTo>
                    <a:pt x="1122" y="973"/>
                  </a:lnTo>
                  <a:lnTo>
                    <a:pt x="1120" y="1109"/>
                  </a:lnTo>
                  <a:lnTo>
                    <a:pt x="1721" y="1716"/>
                  </a:lnTo>
                  <a:lnTo>
                    <a:pt x="1873" y="1712"/>
                  </a:lnTo>
                  <a:lnTo>
                    <a:pt x="2229" y="2076"/>
                  </a:lnTo>
                  <a:lnTo>
                    <a:pt x="2229" y="2457"/>
                  </a:lnTo>
                  <a:lnTo>
                    <a:pt x="2237" y="2457"/>
                  </a:lnTo>
                  <a:lnTo>
                    <a:pt x="2237" y="2072"/>
                  </a:lnTo>
                  <a:lnTo>
                    <a:pt x="1877" y="1704"/>
                  </a:lnTo>
                  <a:lnTo>
                    <a:pt x="1725" y="1708"/>
                  </a:lnTo>
                  <a:lnTo>
                    <a:pt x="1128" y="1107"/>
                  </a:lnTo>
                  <a:lnTo>
                    <a:pt x="1130" y="971"/>
                  </a:lnTo>
                  <a:lnTo>
                    <a:pt x="1025" y="865"/>
                  </a:lnTo>
                  <a:lnTo>
                    <a:pt x="862" y="863"/>
                  </a:lnTo>
                  <a:lnTo>
                    <a:pt x="6" y="0"/>
                  </a:lnTo>
                  <a:close/>
                </a:path>
              </a:pathLst>
            </a:custGeom>
            <a:grpFill/>
            <a:ln>
              <a:solidFill>
                <a:srgbClr val="00B4EB"/>
              </a:solid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289"/>
            <p:cNvSpPr>
              <a:spLocks/>
            </p:cNvSpPr>
            <p:nvPr/>
          </p:nvSpPr>
          <p:spPr bwMode="auto">
            <a:xfrm rot="18900000">
              <a:off x="7450530" y="4687146"/>
              <a:ext cx="3551238" cy="3900488"/>
            </a:xfrm>
            <a:custGeom>
              <a:avLst/>
              <a:gdLst>
                <a:gd name="T0" fmla="*/ 6 w 2237"/>
                <a:gd name="T1" fmla="*/ 0 h 2457"/>
                <a:gd name="T2" fmla="*/ 0 w 2237"/>
                <a:gd name="T3" fmla="*/ 6 h 2457"/>
                <a:gd name="T4" fmla="*/ 860 w 2237"/>
                <a:gd name="T5" fmla="*/ 871 h 2457"/>
                <a:gd name="T6" fmla="*/ 1023 w 2237"/>
                <a:gd name="T7" fmla="*/ 873 h 2457"/>
                <a:gd name="T8" fmla="*/ 1122 w 2237"/>
                <a:gd name="T9" fmla="*/ 973 h 2457"/>
                <a:gd name="T10" fmla="*/ 1120 w 2237"/>
                <a:gd name="T11" fmla="*/ 1109 h 2457"/>
                <a:gd name="T12" fmla="*/ 1721 w 2237"/>
                <a:gd name="T13" fmla="*/ 1716 h 2457"/>
                <a:gd name="T14" fmla="*/ 1873 w 2237"/>
                <a:gd name="T15" fmla="*/ 1712 h 2457"/>
                <a:gd name="T16" fmla="*/ 2229 w 2237"/>
                <a:gd name="T17" fmla="*/ 2076 h 2457"/>
                <a:gd name="T18" fmla="*/ 2229 w 2237"/>
                <a:gd name="T19" fmla="*/ 2457 h 2457"/>
                <a:gd name="T20" fmla="*/ 2237 w 2237"/>
                <a:gd name="T21" fmla="*/ 2457 h 2457"/>
                <a:gd name="T22" fmla="*/ 2237 w 2237"/>
                <a:gd name="T23" fmla="*/ 2072 h 2457"/>
                <a:gd name="T24" fmla="*/ 1877 w 2237"/>
                <a:gd name="T25" fmla="*/ 1704 h 2457"/>
                <a:gd name="T26" fmla="*/ 1725 w 2237"/>
                <a:gd name="T27" fmla="*/ 1708 h 2457"/>
                <a:gd name="T28" fmla="*/ 1128 w 2237"/>
                <a:gd name="T29" fmla="*/ 1107 h 2457"/>
                <a:gd name="T30" fmla="*/ 1130 w 2237"/>
                <a:gd name="T31" fmla="*/ 971 h 2457"/>
                <a:gd name="T32" fmla="*/ 1025 w 2237"/>
                <a:gd name="T33" fmla="*/ 865 h 2457"/>
                <a:gd name="T34" fmla="*/ 862 w 2237"/>
                <a:gd name="T35" fmla="*/ 863 h 2457"/>
                <a:gd name="T36" fmla="*/ 6 w 2237"/>
                <a:gd name="T37" fmla="*/ 0 h 2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37" h="2457">
                  <a:moveTo>
                    <a:pt x="6" y="0"/>
                  </a:moveTo>
                  <a:lnTo>
                    <a:pt x="0" y="6"/>
                  </a:lnTo>
                  <a:lnTo>
                    <a:pt x="860" y="871"/>
                  </a:lnTo>
                  <a:lnTo>
                    <a:pt x="1023" y="873"/>
                  </a:lnTo>
                  <a:lnTo>
                    <a:pt x="1122" y="973"/>
                  </a:lnTo>
                  <a:lnTo>
                    <a:pt x="1120" y="1109"/>
                  </a:lnTo>
                  <a:lnTo>
                    <a:pt x="1721" y="1716"/>
                  </a:lnTo>
                  <a:lnTo>
                    <a:pt x="1873" y="1712"/>
                  </a:lnTo>
                  <a:lnTo>
                    <a:pt x="2229" y="2076"/>
                  </a:lnTo>
                  <a:lnTo>
                    <a:pt x="2229" y="2457"/>
                  </a:lnTo>
                  <a:lnTo>
                    <a:pt x="2237" y="2457"/>
                  </a:lnTo>
                  <a:lnTo>
                    <a:pt x="2237" y="2072"/>
                  </a:lnTo>
                  <a:lnTo>
                    <a:pt x="1877" y="1704"/>
                  </a:lnTo>
                  <a:lnTo>
                    <a:pt x="1725" y="1708"/>
                  </a:lnTo>
                  <a:lnTo>
                    <a:pt x="1128" y="1107"/>
                  </a:lnTo>
                  <a:lnTo>
                    <a:pt x="1130" y="971"/>
                  </a:lnTo>
                  <a:lnTo>
                    <a:pt x="1025" y="865"/>
                  </a:lnTo>
                  <a:lnTo>
                    <a:pt x="862" y="863"/>
                  </a:lnTo>
                  <a:lnTo>
                    <a:pt x="6" y="0"/>
                  </a:lnTo>
                </a:path>
              </a:pathLst>
            </a:custGeom>
            <a:grpFill/>
            <a:ln>
              <a:solidFill>
                <a:srgbClr val="00B4EB"/>
              </a:solid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290"/>
            <p:cNvSpPr>
              <a:spLocks/>
            </p:cNvSpPr>
            <p:nvPr/>
          </p:nvSpPr>
          <p:spPr bwMode="auto">
            <a:xfrm rot="18900000">
              <a:off x="7971895" y="4956871"/>
              <a:ext cx="3114675" cy="3457575"/>
            </a:xfrm>
            <a:custGeom>
              <a:avLst/>
              <a:gdLst>
                <a:gd name="T0" fmla="*/ 6 w 1962"/>
                <a:gd name="T1" fmla="*/ 0 h 2178"/>
                <a:gd name="T2" fmla="*/ 0 w 1962"/>
                <a:gd name="T3" fmla="*/ 6 h 2178"/>
                <a:gd name="T4" fmla="*/ 587 w 1962"/>
                <a:gd name="T5" fmla="*/ 597 h 2178"/>
                <a:gd name="T6" fmla="*/ 750 w 1962"/>
                <a:gd name="T7" fmla="*/ 601 h 2178"/>
                <a:gd name="T8" fmla="*/ 848 w 1962"/>
                <a:gd name="T9" fmla="*/ 701 h 2178"/>
                <a:gd name="T10" fmla="*/ 840 w 1962"/>
                <a:gd name="T11" fmla="*/ 841 h 2178"/>
                <a:gd name="T12" fmla="*/ 1441 w 1962"/>
                <a:gd name="T13" fmla="*/ 1448 h 2178"/>
                <a:gd name="T14" fmla="*/ 1596 w 1962"/>
                <a:gd name="T15" fmla="*/ 1446 h 2178"/>
                <a:gd name="T16" fmla="*/ 1954 w 1962"/>
                <a:gd name="T17" fmla="*/ 1808 h 2178"/>
                <a:gd name="T18" fmla="*/ 1954 w 1962"/>
                <a:gd name="T19" fmla="*/ 2178 h 2178"/>
                <a:gd name="T20" fmla="*/ 1962 w 1962"/>
                <a:gd name="T21" fmla="*/ 2178 h 2178"/>
                <a:gd name="T22" fmla="*/ 1962 w 1962"/>
                <a:gd name="T23" fmla="*/ 1804 h 2178"/>
                <a:gd name="T24" fmla="*/ 1600 w 1962"/>
                <a:gd name="T25" fmla="*/ 1438 h 2178"/>
                <a:gd name="T26" fmla="*/ 1443 w 1962"/>
                <a:gd name="T27" fmla="*/ 1440 h 2178"/>
                <a:gd name="T28" fmla="*/ 848 w 1962"/>
                <a:gd name="T29" fmla="*/ 839 h 2178"/>
                <a:gd name="T30" fmla="*/ 857 w 1962"/>
                <a:gd name="T31" fmla="*/ 697 h 2178"/>
                <a:gd name="T32" fmla="*/ 752 w 1962"/>
                <a:gd name="T33" fmla="*/ 593 h 2178"/>
                <a:gd name="T34" fmla="*/ 591 w 1962"/>
                <a:gd name="T35" fmla="*/ 589 h 2178"/>
                <a:gd name="T36" fmla="*/ 6 w 1962"/>
                <a:gd name="T37" fmla="*/ 0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62" h="2178">
                  <a:moveTo>
                    <a:pt x="6" y="0"/>
                  </a:moveTo>
                  <a:lnTo>
                    <a:pt x="0" y="6"/>
                  </a:lnTo>
                  <a:lnTo>
                    <a:pt x="587" y="597"/>
                  </a:lnTo>
                  <a:lnTo>
                    <a:pt x="750" y="601"/>
                  </a:lnTo>
                  <a:lnTo>
                    <a:pt x="848" y="701"/>
                  </a:lnTo>
                  <a:lnTo>
                    <a:pt x="840" y="841"/>
                  </a:lnTo>
                  <a:lnTo>
                    <a:pt x="1441" y="1448"/>
                  </a:lnTo>
                  <a:lnTo>
                    <a:pt x="1596" y="1446"/>
                  </a:lnTo>
                  <a:lnTo>
                    <a:pt x="1954" y="1808"/>
                  </a:lnTo>
                  <a:lnTo>
                    <a:pt x="1954" y="2178"/>
                  </a:lnTo>
                  <a:lnTo>
                    <a:pt x="1962" y="2178"/>
                  </a:lnTo>
                  <a:lnTo>
                    <a:pt x="1962" y="1804"/>
                  </a:lnTo>
                  <a:lnTo>
                    <a:pt x="1600" y="1438"/>
                  </a:lnTo>
                  <a:lnTo>
                    <a:pt x="1443" y="1440"/>
                  </a:lnTo>
                  <a:lnTo>
                    <a:pt x="848" y="839"/>
                  </a:lnTo>
                  <a:lnTo>
                    <a:pt x="857" y="697"/>
                  </a:lnTo>
                  <a:lnTo>
                    <a:pt x="752" y="593"/>
                  </a:lnTo>
                  <a:lnTo>
                    <a:pt x="591" y="589"/>
                  </a:lnTo>
                  <a:lnTo>
                    <a:pt x="6" y="0"/>
                  </a:lnTo>
                  <a:close/>
                </a:path>
              </a:pathLst>
            </a:custGeom>
            <a:grpFill/>
            <a:ln>
              <a:solidFill>
                <a:srgbClr val="00B4EB"/>
              </a:solidFill>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291"/>
            <p:cNvSpPr>
              <a:spLocks/>
            </p:cNvSpPr>
            <p:nvPr/>
          </p:nvSpPr>
          <p:spPr bwMode="auto">
            <a:xfrm rot="18900000">
              <a:off x="7971895" y="4956871"/>
              <a:ext cx="3114675" cy="3457575"/>
            </a:xfrm>
            <a:custGeom>
              <a:avLst/>
              <a:gdLst>
                <a:gd name="T0" fmla="*/ 6 w 1962"/>
                <a:gd name="T1" fmla="*/ 0 h 2178"/>
                <a:gd name="T2" fmla="*/ 0 w 1962"/>
                <a:gd name="T3" fmla="*/ 6 h 2178"/>
                <a:gd name="T4" fmla="*/ 587 w 1962"/>
                <a:gd name="T5" fmla="*/ 597 h 2178"/>
                <a:gd name="T6" fmla="*/ 750 w 1962"/>
                <a:gd name="T7" fmla="*/ 601 h 2178"/>
                <a:gd name="T8" fmla="*/ 848 w 1962"/>
                <a:gd name="T9" fmla="*/ 701 h 2178"/>
                <a:gd name="T10" fmla="*/ 840 w 1962"/>
                <a:gd name="T11" fmla="*/ 841 h 2178"/>
                <a:gd name="T12" fmla="*/ 1441 w 1962"/>
                <a:gd name="T13" fmla="*/ 1448 h 2178"/>
                <a:gd name="T14" fmla="*/ 1596 w 1962"/>
                <a:gd name="T15" fmla="*/ 1446 h 2178"/>
                <a:gd name="T16" fmla="*/ 1954 w 1962"/>
                <a:gd name="T17" fmla="*/ 1808 h 2178"/>
                <a:gd name="T18" fmla="*/ 1954 w 1962"/>
                <a:gd name="T19" fmla="*/ 2178 h 2178"/>
                <a:gd name="T20" fmla="*/ 1962 w 1962"/>
                <a:gd name="T21" fmla="*/ 2178 h 2178"/>
                <a:gd name="T22" fmla="*/ 1962 w 1962"/>
                <a:gd name="T23" fmla="*/ 1804 h 2178"/>
                <a:gd name="T24" fmla="*/ 1600 w 1962"/>
                <a:gd name="T25" fmla="*/ 1438 h 2178"/>
                <a:gd name="T26" fmla="*/ 1443 w 1962"/>
                <a:gd name="T27" fmla="*/ 1440 h 2178"/>
                <a:gd name="T28" fmla="*/ 848 w 1962"/>
                <a:gd name="T29" fmla="*/ 839 h 2178"/>
                <a:gd name="T30" fmla="*/ 857 w 1962"/>
                <a:gd name="T31" fmla="*/ 697 h 2178"/>
                <a:gd name="T32" fmla="*/ 752 w 1962"/>
                <a:gd name="T33" fmla="*/ 593 h 2178"/>
                <a:gd name="T34" fmla="*/ 591 w 1962"/>
                <a:gd name="T35" fmla="*/ 589 h 2178"/>
                <a:gd name="T36" fmla="*/ 6 w 1962"/>
                <a:gd name="T37" fmla="*/ 0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62" h="2178">
                  <a:moveTo>
                    <a:pt x="6" y="0"/>
                  </a:moveTo>
                  <a:lnTo>
                    <a:pt x="0" y="6"/>
                  </a:lnTo>
                  <a:lnTo>
                    <a:pt x="587" y="597"/>
                  </a:lnTo>
                  <a:lnTo>
                    <a:pt x="750" y="601"/>
                  </a:lnTo>
                  <a:lnTo>
                    <a:pt x="848" y="701"/>
                  </a:lnTo>
                  <a:lnTo>
                    <a:pt x="840" y="841"/>
                  </a:lnTo>
                  <a:lnTo>
                    <a:pt x="1441" y="1448"/>
                  </a:lnTo>
                  <a:lnTo>
                    <a:pt x="1596" y="1446"/>
                  </a:lnTo>
                  <a:lnTo>
                    <a:pt x="1954" y="1808"/>
                  </a:lnTo>
                  <a:lnTo>
                    <a:pt x="1954" y="2178"/>
                  </a:lnTo>
                  <a:lnTo>
                    <a:pt x="1962" y="2178"/>
                  </a:lnTo>
                  <a:lnTo>
                    <a:pt x="1962" y="1804"/>
                  </a:lnTo>
                  <a:lnTo>
                    <a:pt x="1600" y="1438"/>
                  </a:lnTo>
                  <a:lnTo>
                    <a:pt x="1443" y="1440"/>
                  </a:lnTo>
                  <a:lnTo>
                    <a:pt x="848" y="839"/>
                  </a:lnTo>
                  <a:lnTo>
                    <a:pt x="857" y="697"/>
                  </a:lnTo>
                  <a:lnTo>
                    <a:pt x="752" y="593"/>
                  </a:lnTo>
                  <a:lnTo>
                    <a:pt x="591" y="589"/>
                  </a:lnTo>
                  <a:lnTo>
                    <a:pt x="6" y="0"/>
                  </a:lnTo>
                </a:path>
              </a:pathLst>
            </a:custGeom>
            <a:grpFill/>
            <a:ln>
              <a:solidFill>
                <a:srgbClr val="00B4EB"/>
              </a:solidFill>
            </a:ln>
          </p:spPr>
          <p:txBody>
            <a:bodyPr vert="horz" wrap="square" lIns="91440" tIns="45720" rIns="91440" bIns="45720" numCol="1" anchor="t" anchorCtr="0" compatLnSpc="1">
              <a:prstTxWarp prst="textNoShape">
                <a:avLst/>
              </a:prstTxWarp>
            </a:bodyPr>
            <a:lstStyle/>
            <a:p>
              <a:endParaRPr lang="zh-CN" altLang="en-US"/>
            </a:p>
          </p:txBody>
        </p:sp>
        <p:sp>
          <p:nvSpPr>
            <p:cNvPr id="49" name="Freeform 292"/>
            <p:cNvSpPr>
              <a:spLocks/>
            </p:cNvSpPr>
            <p:nvPr/>
          </p:nvSpPr>
          <p:spPr bwMode="auto">
            <a:xfrm rot="18900000">
              <a:off x="9410422" y="5539344"/>
              <a:ext cx="1930400" cy="2454275"/>
            </a:xfrm>
            <a:custGeom>
              <a:avLst/>
              <a:gdLst>
                <a:gd name="T0" fmla="*/ 4 w 605"/>
                <a:gd name="T1" fmla="*/ 0 h 761"/>
                <a:gd name="T2" fmla="*/ 1 w 605"/>
                <a:gd name="T3" fmla="*/ 0 h 761"/>
                <a:gd name="T4" fmla="*/ 0 w 605"/>
                <a:gd name="T5" fmla="*/ 0 h 761"/>
                <a:gd name="T6" fmla="*/ 1 w 605"/>
                <a:gd name="T7" fmla="*/ 16 h 761"/>
                <a:gd name="T8" fmla="*/ 350 w 605"/>
                <a:gd name="T9" fmla="*/ 365 h 761"/>
                <a:gd name="T10" fmla="*/ 424 w 605"/>
                <a:gd name="T11" fmla="*/ 367 h 761"/>
                <a:gd name="T12" fmla="*/ 601 w 605"/>
                <a:gd name="T13" fmla="*/ 545 h 761"/>
                <a:gd name="T14" fmla="*/ 601 w 605"/>
                <a:gd name="T15" fmla="*/ 761 h 761"/>
                <a:gd name="T16" fmla="*/ 605 w 605"/>
                <a:gd name="T17" fmla="*/ 761 h 761"/>
                <a:gd name="T18" fmla="*/ 605 w 605"/>
                <a:gd name="T19" fmla="*/ 543 h 761"/>
                <a:gd name="T20" fmla="*/ 426 w 605"/>
                <a:gd name="T21" fmla="*/ 363 h 761"/>
                <a:gd name="T22" fmla="*/ 352 w 605"/>
                <a:gd name="T23" fmla="*/ 361 h 761"/>
                <a:gd name="T24" fmla="*/ 5 w 605"/>
                <a:gd name="T25" fmla="*/ 15 h 761"/>
                <a:gd name="T26" fmla="*/ 4 w 605"/>
                <a:gd name="T27"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5" h="761">
                  <a:moveTo>
                    <a:pt x="4" y="0"/>
                  </a:moveTo>
                  <a:cubicBezTo>
                    <a:pt x="3" y="0"/>
                    <a:pt x="2" y="0"/>
                    <a:pt x="1" y="0"/>
                  </a:cubicBezTo>
                  <a:cubicBezTo>
                    <a:pt x="1" y="0"/>
                    <a:pt x="0" y="0"/>
                    <a:pt x="0" y="0"/>
                  </a:cubicBezTo>
                  <a:cubicBezTo>
                    <a:pt x="1" y="16"/>
                    <a:pt x="1" y="16"/>
                    <a:pt x="1" y="16"/>
                  </a:cubicBezTo>
                  <a:cubicBezTo>
                    <a:pt x="350" y="365"/>
                    <a:pt x="350" y="365"/>
                    <a:pt x="350" y="365"/>
                  </a:cubicBezTo>
                  <a:cubicBezTo>
                    <a:pt x="424" y="367"/>
                    <a:pt x="424" y="367"/>
                    <a:pt x="424" y="367"/>
                  </a:cubicBezTo>
                  <a:cubicBezTo>
                    <a:pt x="601" y="545"/>
                    <a:pt x="601" y="545"/>
                    <a:pt x="601" y="545"/>
                  </a:cubicBezTo>
                  <a:cubicBezTo>
                    <a:pt x="601" y="761"/>
                    <a:pt x="601" y="761"/>
                    <a:pt x="601" y="761"/>
                  </a:cubicBezTo>
                  <a:cubicBezTo>
                    <a:pt x="605" y="761"/>
                    <a:pt x="605" y="761"/>
                    <a:pt x="605" y="761"/>
                  </a:cubicBezTo>
                  <a:cubicBezTo>
                    <a:pt x="605" y="543"/>
                    <a:pt x="605" y="543"/>
                    <a:pt x="605" y="543"/>
                  </a:cubicBezTo>
                  <a:cubicBezTo>
                    <a:pt x="426" y="363"/>
                    <a:pt x="426" y="363"/>
                    <a:pt x="426" y="363"/>
                  </a:cubicBezTo>
                  <a:cubicBezTo>
                    <a:pt x="352" y="361"/>
                    <a:pt x="352" y="361"/>
                    <a:pt x="352" y="361"/>
                  </a:cubicBezTo>
                  <a:cubicBezTo>
                    <a:pt x="5" y="15"/>
                    <a:pt x="5" y="15"/>
                    <a:pt x="5" y="15"/>
                  </a:cubicBezTo>
                  <a:cubicBezTo>
                    <a:pt x="4" y="0"/>
                    <a:pt x="4" y="0"/>
                    <a:pt x="4" y="0"/>
                  </a:cubicBezTo>
                </a:path>
              </a:pathLst>
            </a:custGeom>
            <a:grpFill/>
            <a:ln>
              <a:solidFill>
                <a:srgbClr val="00B4EB"/>
              </a:solidFill>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293"/>
            <p:cNvSpPr>
              <a:spLocks/>
            </p:cNvSpPr>
            <p:nvPr/>
          </p:nvSpPr>
          <p:spPr bwMode="auto">
            <a:xfrm rot="18900000">
              <a:off x="9068805" y="6204232"/>
              <a:ext cx="104775" cy="106363"/>
            </a:xfrm>
            <a:custGeom>
              <a:avLst/>
              <a:gdLst>
                <a:gd name="T0" fmla="*/ 16 w 33"/>
                <a:gd name="T1" fmla="*/ 0 h 33"/>
                <a:gd name="T2" fmla="*/ 5 w 33"/>
                <a:gd name="T3" fmla="*/ 5 h 33"/>
                <a:gd name="T4" fmla="*/ 0 w 33"/>
                <a:gd name="T5" fmla="*/ 17 h 33"/>
                <a:gd name="T6" fmla="*/ 5 w 33"/>
                <a:gd name="T7" fmla="*/ 29 h 33"/>
                <a:gd name="T8" fmla="*/ 16 w 33"/>
                <a:gd name="T9" fmla="*/ 33 h 33"/>
                <a:gd name="T10" fmla="*/ 28 w 33"/>
                <a:gd name="T11" fmla="*/ 29 h 33"/>
                <a:gd name="T12" fmla="*/ 33 w 33"/>
                <a:gd name="T13" fmla="*/ 17 h 33"/>
                <a:gd name="T14" fmla="*/ 28 w 33"/>
                <a:gd name="T15" fmla="*/ 5 h 33"/>
                <a:gd name="T16" fmla="*/ 30 w 33"/>
                <a:gd name="T17" fmla="*/ 4 h 33"/>
                <a:gd name="T18" fmla="*/ 30 w 33"/>
                <a:gd name="T19" fmla="*/ 4 h 33"/>
                <a:gd name="T20" fmla="*/ 28 w 33"/>
                <a:gd name="T21" fmla="*/ 5 h 33"/>
                <a:gd name="T22" fmla="*/ 16 w 33"/>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3">
                  <a:moveTo>
                    <a:pt x="16" y="0"/>
                  </a:moveTo>
                  <a:cubicBezTo>
                    <a:pt x="12" y="0"/>
                    <a:pt x="8" y="2"/>
                    <a:pt x="5" y="5"/>
                  </a:cubicBezTo>
                  <a:cubicBezTo>
                    <a:pt x="1" y="8"/>
                    <a:pt x="0" y="13"/>
                    <a:pt x="0" y="17"/>
                  </a:cubicBezTo>
                  <a:cubicBezTo>
                    <a:pt x="0" y="21"/>
                    <a:pt x="1" y="25"/>
                    <a:pt x="5" y="29"/>
                  </a:cubicBezTo>
                  <a:cubicBezTo>
                    <a:pt x="8" y="32"/>
                    <a:pt x="12" y="33"/>
                    <a:pt x="16" y="33"/>
                  </a:cubicBezTo>
                  <a:cubicBezTo>
                    <a:pt x="21" y="33"/>
                    <a:pt x="25" y="32"/>
                    <a:pt x="28" y="29"/>
                  </a:cubicBezTo>
                  <a:cubicBezTo>
                    <a:pt x="31" y="25"/>
                    <a:pt x="33" y="21"/>
                    <a:pt x="33" y="17"/>
                  </a:cubicBezTo>
                  <a:cubicBezTo>
                    <a:pt x="33" y="13"/>
                    <a:pt x="31" y="8"/>
                    <a:pt x="28" y="5"/>
                  </a:cubicBezTo>
                  <a:cubicBezTo>
                    <a:pt x="30" y="4"/>
                    <a:pt x="30" y="4"/>
                    <a:pt x="30" y="4"/>
                  </a:cubicBezTo>
                  <a:cubicBezTo>
                    <a:pt x="30" y="4"/>
                    <a:pt x="30" y="4"/>
                    <a:pt x="30" y="4"/>
                  </a:cubicBezTo>
                  <a:cubicBezTo>
                    <a:pt x="28" y="5"/>
                    <a:pt x="28" y="5"/>
                    <a:pt x="28" y="5"/>
                  </a:cubicBezTo>
                  <a:cubicBezTo>
                    <a:pt x="25" y="2"/>
                    <a:pt x="21" y="0"/>
                    <a:pt x="16" y="0"/>
                  </a:cubicBezTo>
                </a:path>
              </a:pathLst>
            </a:custGeom>
            <a:grpFill/>
            <a:ln>
              <a:solidFill>
                <a:srgbClr val="00B4EB"/>
              </a:solidFill>
            </a:ln>
          </p:spPr>
          <p:txBody>
            <a:bodyPr vert="horz" wrap="square" lIns="91440" tIns="45720" rIns="91440" bIns="45720" numCol="1" anchor="t" anchorCtr="0" compatLnSpc="1">
              <a:prstTxWarp prst="textNoShape">
                <a:avLst/>
              </a:prstTxWarp>
            </a:bodyPr>
            <a:lstStyle/>
            <a:p>
              <a:endParaRPr lang="zh-CN" altLang="en-US"/>
            </a:p>
          </p:txBody>
        </p:sp>
        <p:sp>
          <p:nvSpPr>
            <p:cNvPr id="51" name="Freeform 294"/>
            <p:cNvSpPr>
              <a:spLocks noEditPoints="1"/>
            </p:cNvSpPr>
            <p:nvPr/>
          </p:nvSpPr>
          <p:spPr bwMode="auto">
            <a:xfrm rot="18900000">
              <a:off x="9056105" y="6191532"/>
              <a:ext cx="130175" cy="131763"/>
            </a:xfrm>
            <a:custGeom>
              <a:avLst/>
              <a:gdLst>
                <a:gd name="T0" fmla="*/ 20 w 41"/>
                <a:gd name="T1" fmla="*/ 37 h 41"/>
                <a:gd name="T2" fmla="*/ 9 w 41"/>
                <a:gd name="T3" fmla="*/ 33 h 41"/>
                <a:gd name="T4" fmla="*/ 4 w 41"/>
                <a:gd name="T5" fmla="*/ 21 h 41"/>
                <a:gd name="T6" fmla="*/ 9 w 41"/>
                <a:gd name="T7" fmla="*/ 9 h 41"/>
                <a:gd name="T8" fmla="*/ 20 w 41"/>
                <a:gd name="T9" fmla="*/ 4 h 41"/>
                <a:gd name="T10" fmla="*/ 32 w 41"/>
                <a:gd name="T11" fmla="*/ 9 h 41"/>
                <a:gd name="T12" fmla="*/ 34 w 41"/>
                <a:gd name="T13" fmla="*/ 8 h 41"/>
                <a:gd name="T14" fmla="*/ 35 w 41"/>
                <a:gd name="T15" fmla="*/ 6 h 41"/>
                <a:gd name="T16" fmla="*/ 34 w 41"/>
                <a:gd name="T17" fmla="*/ 8 h 41"/>
                <a:gd name="T18" fmla="*/ 32 w 41"/>
                <a:gd name="T19" fmla="*/ 9 h 41"/>
                <a:gd name="T20" fmla="*/ 37 w 41"/>
                <a:gd name="T21" fmla="*/ 21 h 41"/>
                <a:gd name="T22" fmla="*/ 32 w 41"/>
                <a:gd name="T23" fmla="*/ 33 h 41"/>
                <a:gd name="T24" fmla="*/ 20 w 41"/>
                <a:gd name="T25" fmla="*/ 37 h 41"/>
                <a:gd name="T26" fmla="*/ 20 w 41"/>
                <a:gd name="T27" fmla="*/ 0 h 41"/>
                <a:gd name="T28" fmla="*/ 20 w 41"/>
                <a:gd name="T29" fmla="*/ 0 h 41"/>
                <a:gd name="T30" fmla="*/ 6 w 41"/>
                <a:gd name="T31" fmla="*/ 6 h 41"/>
                <a:gd name="T32" fmla="*/ 0 w 41"/>
                <a:gd name="T33" fmla="*/ 21 h 41"/>
                <a:gd name="T34" fmla="*/ 6 w 41"/>
                <a:gd name="T35" fmla="*/ 35 h 41"/>
                <a:gd name="T36" fmla="*/ 17 w 41"/>
                <a:gd name="T37" fmla="*/ 41 h 41"/>
                <a:gd name="T38" fmla="*/ 20 w 41"/>
                <a:gd name="T39" fmla="*/ 41 h 41"/>
                <a:gd name="T40" fmla="*/ 20 w 41"/>
                <a:gd name="T41" fmla="*/ 41 h 41"/>
                <a:gd name="T42" fmla="*/ 21 w 41"/>
                <a:gd name="T43" fmla="*/ 41 h 41"/>
                <a:gd name="T44" fmla="*/ 35 w 41"/>
                <a:gd name="T45" fmla="*/ 35 h 41"/>
                <a:gd name="T46" fmla="*/ 41 w 41"/>
                <a:gd name="T47" fmla="*/ 21 h 41"/>
                <a:gd name="T48" fmla="*/ 35 w 41"/>
                <a:gd name="T49" fmla="*/ 6 h 41"/>
                <a:gd name="T50" fmla="*/ 35 w 41"/>
                <a:gd name="T51" fmla="*/ 6 h 41"/>
                <a:gd name="T52" fmla="*/ 20 w 41"/>
                <a:gd name="T5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 h="41">
                  <a:moveTo>
                    <a:pt x="20" y="37"/>
                  </a:moveTo>
                  <a:cubicBezTo>
                    <a:pt x="16" y="37"/>
                    <a:pt x="12" y="36"/>
                    <a:pt x="9" y="33"/>
                  </a:cubicBezTo>
                  <a:cubicBezTo>
                    <a:pt x="5" y="29"/>
                    <a:pt x="4" y="25"/>
                    <a:pt x="4" y="21"/>
                  </a:cubicBezTo>
                  <a:cubicBezTo>
                    <a:pt x="4" y="17"/>
                    <a:pt x="5" y="12"/>
                    <a:pt x="9" y="9"/>
                  </a:cubicBezTo>
                  <a:cubicBezTo>
                    <a:pt x="12" y="6"/>
                    <a:pt x="16" y="4"/>
                    <a:pt x="20" y="4"/>
                  </a:cubicBezTo>
                  <a:cubicBezTo>
                    <a:pt x="25" y="4"/>
                    <a:pt x="29" y="6"/>
                    <a:pt x="32" y="9"/>
                  </a:cubicBezTo>
                  <a:cubicBezTo>
                    <a:pt x="34" y="8"/>
                    <a:pt x="34" y="8"/>
                    <a:pt x="34" y="8"/>
                  </a:cubicBezTo>
                  <a:cubicBezTo>
                    <a:pt x="35" y="6"/>
                    <a:pt x="35" y="6"/>
                    <a:pt x="35" y="6"/>
                  </a:cubicBezTo>
                  <a:cubicBezTo>
                    <a:pt x="34" y="8"/>
                    <a:pt x="34" y="8"/>
                    <a:pt x="34" y="8"/>
                  </a:cubicBezTo>
                  <a:cubicBezTo>
                    <a:pt x="32" y="9"/>
                    <a:pt x="32" y="9"/>
                    <a:pt x="32" y="9"/>
                  </a:cubicBezTo>
                  <a:cubicBezTo>
                    <a:pt x="35" y="12"/>
                    <a:pt x="37" y="17"/>
                    <a:pt x="37" y="21"/>
                  </a:cubicBezTo>
                  <a:cubicBezTo>
                    <a:pt x="37" y="25"/>
                    <a:pt x="35" y="29"/>
                    <a:pt x="32" y="33"/>
                  </a:cubicBezTo>
                  <a:cubicBezTo>
                    <a:pt x="29" y="36"/>
                    <a:pt x="25" y="37"/>
                    <a:pt x="20" y="37"/>
                  </a:cubicBezTo>
                  <a:moveTo>
                    <a:pt x="20" y="0"/>
                  </a:moveTo>
                  <a:cubicBezTo>
                    <a:pt x="20" y="0"/>
                    <a:pt x="20" y="0"/>
                    <a:pt x="20" y="0"/>
                  </a:cubicBezTo>
                  <a:cubicBezTo>
                    <a:pt x="15" y="0"/>
                    <a:pt x="10" y="2"/>
                    <a:pt x="6" y="6"/>
                  </a:cubicBezTo>
                  <a:cubicBezTo>
                    <a:pt x="2" y="10"/>
                    <a:pt x="0" y="16"/>
                    <a:pt x="0" y="21"/>
                  </a:cubicBezTo>
                  <a:cubicBezTo>
                    <a:pt x="0" y="26"/>
                    <a:pt x="2" y="31"/>
                    <a:pt x="6" y="35"/>
                  </a:cubicBezTo>
                  <a:cubicBezTo>
                    <a:pt x="9" y="38"/>
                    <a:pt x="13" y="40"/>
                    <a:pt x="17" y="41"/>
                  </a:cubicBezTo>
                  <a:cubicBezTo>
                    <a:pt x="18" y="41"/>
                    <a:pt x="19" y="41"/>
                    <a:pt x="20" y="41"/>
                  </a:cubicBezTo>
                  <a:cubicBezTo>
                    <a:pt x="20" y="41"/>
                    <a:pt x="20" y="41"/>
                    <a:pt x="20" y="41"/>
                  </a:cubicBezTo>
                  <a:cubicBezTo>
                    <a:pt x="20" y="41"/>
                    <a:pt x="21" y="41"/>
                    <a:pt x="21" y="41"/>
                  </a:cubicBezTo>
                  <a:cubicBezTo>
                    <a:pt x="26" y="41"/>
                    <a:pt x="31" y="39"/>
                    <a:pt x="35" y="35"/>
                  </a:cubicBezTo>
                  <a:cubicBezTo>
                    <a:pt x="39" y="31"/>
                    <a:pt x="41" y="26"/>
                    <a:pt x="41" y="21"/>
                  </a:cubicBezTo>
                  <a:cubicBezTo>
                    <a:pt x="41" y="16"/>
                    <a:pt x="39" y="10"/>
                    <a:pt x="35" y="6"/>
                  </a:cubicBezTo>
                  <a:cubicBezTo>
                    <a:pt x="35" y="6"/>
                    <a:pt x="35" y="6"/>
                    <a:pt x="35" y="6"/>
                  </a:cubicBezTo>
                  <a:cubicBezTo>
                    <a:pt x="31" y="2"/>
                    <a:pt x="26" y="0"/>
                    <a:pt x="20" y="0"/>
                  </a:cubicBezTo>
                </a:path>
              </a:pathLst>
            </a:custGeom>
            <a:grpFill/>
            <a:ln>
              <a:solidFill>
                <a:srgbClr val="00B4EB"/>
              </a:solidFill>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295"/>
            <p:cNvSpPr>
              <a:spLocks/>
            </p:cNvSpPr>
            <p:nvPr/>
          </p:nvSpPr>
          <p:spPr bwMode="auto">
            <a:xfrm rot="18900000">
              <a:off x="9454604" y="6145123"/>
              <a:ext cx="130175" cy="119063"/>
            </a:xfrm>
            <a:custGeom>
              <a:avLst/>
              <a:gdLst>
                <a:gd name="T0" fmla="*/ 20 w 41"/>
                <a:gd name="T1" fmla="*/ 0 h 37"/>
                <a:gd name="T2" fmla="*/ 7 w 41"/>
                <a:gd name="T3" fmla="*/ 6 h 37"/>
                <a:gd name="T4" fmla="*/ 7 w 41"/>
                <a:gd name="T5" fmla="*/ 32 h 37"/>
                <a:gd name="T6" fmla="*/ 20 w 41"/>
                <a:gd name="T7" fmla="*/ 37 h 37"/>
                <a:gd name="T8" fmla="*/ 34 w 41"/>
                <a:gd name="T9" fmla="*/ 32 h 37"/>
                <a:gd name="T10" fmla="*/ 35 w 41"/>
                <a:gd name="T11" fmla="*/ 7 h 37"/>
                <a:gd name="T12" fmla="*/ 34 w 41"/>
                <a:gd name="T13" fmla="*/ 6 h 37"/>
                <a:gd name="T14" fmla="*/ 32 w 41"/>
                <a:gd name="T15" fmla="*/ 4 h 37"/>
                <a:gd name="T16" fmla="*/ 20 w 41"/>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7">
                  <a:moveTo>
                    <a:pt x="20" y="0"/>
                  </a:moveTo>
                  <a:cubicBezTo>
                    <a:pt x="16" y="0"/>
                    <a:pt x="11" y="2"/>
                    <a:pt x="7" y="6"/>
                  </a:cubicBezTo>
                  <a:cubicBezTo>
                    <a:pt x="0" y="13"/>
                    <a:pt x="0" y="25"/>
                    <a:pt x="7" y="32"/>
                  </a:cubicBezTo>
                  <a:cubicBezTo>
                    <a:pt x="11" y="36"/>
                    <a:pt x="16" y="37"/>
                    <a:pt x="20" y="37"/>
                  </a:cubicBezTo>
                  <a:cubicBezTo>
                    <a:pt x="25" y="37"/>
                    <a:pt x="30" y="36"/>
                    <a:pt x="34" y="32"/>
                  </a:cubicBezTo>
                  <a:cubicBezTo>
                    <a:pt x="40" y="25"/>
                    <a:pt x="41" y="14"/>
                    <a:pt x="35" y="7"/>
                  </a:cubicBezTo>
                  <a:cubicBezTo>
                    <a:pt x="35" y="7"/>
                    <a:pt x="34" y="6"/>
                    <a:pt x="34" y="6"/>
                  </a:cubicBezTo>
                  <a:cubicBezTo>
                    <a:pt x="33" y="5"/>
                    <a:pt x="33" y="5"/>
                    <a:pt x="32" y="4"/>
                  </a:cubicBezTo>
                  <a:cubicBezTo>
                    <a:pt x="29" y="2"/>
                    <a:pt x="25" y="0"/>
                    <a:pt x="20" y="0"/>
                  </a:cubicBezTo>
                </a:path>
              </a:pathLst>
            </a:custGeom>
            <a:grpFill/>
            <a:ln>
              <a:solidFill>
                <a:srgbClr val="00B4EB"/>
              </a:solidFill>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296"/>
            <p:cNvSpPr>
              <a:spLocks/>
            </p:cNvSpPr>
            <p:nvPr/>
          </p:nvSpPr>
          <p:spPr bwMode="auto">
            <a:xfrm rot="18900000">
              <a:off x="8721590" y="6476269"/>
              <a:ext cx="130175" cy="119063"/>
            </a:xfrm>
            <a:custGeom>
              <a:avLst/>
              <a:gdLst>
                <a:gd name="T0" fmla="*/ 20 w 41"/>
                <a:gd name="T1" fmla="*/ 0 h 37"/>
                <a:gd name="T2" fmla="*/ 7 w 41"/>
                <a:gd name="T3" fmla="*/ 6 h 37"/>
                <a:gd name="T4" fmla="*/ 7 w 41"/>
                <a:gd name="T5" fmla="*/ 32 h 37"/>
                <a:gd name="T6" fmla="*/ 19 w 41"/>
                <a:gd name="T7" fmla="*/ 37 h 37"/>
                <a:gd name="T8" fmla="*/ 20 w 41"/>
                <a:gd name="T9" fmla="*/ 37 h 37"/>
                <a:gd name="T10" fmla="*/ 23 w 41"/>
                <a:gd name="T11" fmla="*/ 37 h 37"/>
                <a:gd name="T12" fmla="*/ 34 w 41"/>
                <a:gd name="T13" fmla="*/ 32 h 37"/>
                <a:gd name="T14" fmla="*/ 34 w 41"/>
                <a:gd name="T15" fmla="*/ 6 h 37"/>
                <a:gd name="T16" fmla="*/ 20 w 41"/>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7">
                  <a:moveTo>
                    <a:pt x="20" y="0"/>
                  </a:moveTo>
                  <a:cubicBezTo>
                    <a:pt x="16" y="0"/>
                    <a:pt x="11" y="2"/>
                    <a:pt x="7" y="6"/>
                  </a:cubicBezTo>
                  <a:cubicBezTo>
                    <a:pt x="0" y="13"/>
                    <a:pt x="0" y="25"/>
                    <a:pt x="7" y="32"/>
                  </a:cubicBezTo>
                  <a:cubicBezTo>
                    <a:pt x="11" y="35"/>
                    <a:pt x="15" y="37"/>
                    <a:pt x="19" y="37"/>
                  </a:cubicBezTo>
                  <a:cubicBezTo>
                    <a:pt x="19" y="37"/>
                    <a:pt x="20" y="37"/>
                    <a:pt x="20" y="37"/>
                  </a:cubicBezTo>
                  <a:cubicBezTo>
                    <a:pt x="21" y="37"/>
                    <a:pt x="22" y="37"/>
                    <a:pt x="23" y="37"/>
                  </a:cubicBezTo>
                  <a:cubicBezTo>
                    <a:pt x="27" y="37"/>
                    <a:pt x="31" y="35"/>
                    <a:pt x="34" y="32"/>
                  </a:cubicBezTo>
                  <a:cubicBezTo>
                    <a:pt x="41" y="25"/>
                    <a:pt x="41" y="13"/>
                    <a:pt x="34" y="6"/>
                  </a:cubicBezTo>
                  <a:cubicBezTo>
                    <a:pt x="30" y="2"/>
                    <a:pt x="25" y="0"/>
                    <a:pt x="20" y="0"/>
                  </a:cubicBezTo>
                </a:path>
              </a:pathLst>
            </a:custGeom>
            <a:grpFill/>
            <a:ln>
              <a:solidFill>
                <a:srgbClr val="00B4EB"/>
              </a:solidFill>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297"/>
            <p:cNvSpPr>
              <a:spLocks/>
            </p:cNvSpPr>
            <p:nvPr/>
          </p:nvSpPr>
          <p:spPr bwMode="auto">
            <a:xfrm rot="18900000">
              <a:off x="9590758" y="6208313"/>
              <a:ext cx="131763" cy="120650"/>
            </a:xfrm>
            <a:custGeom>
              <a:avLst/>
              <a:gdLst>
                <a:gd name="T0" fmla="*/ 20 w 41"/>
                <a:gd name="T1" fmla="*/ 0 h 37"/>
                <a:gd name="T2" fmla="*/ 7 w 41"/>
                <a:gd name="T3" fmla="*/ 6 h 37"/>
                <a:gd name="T4" fmla="*/ 7 w 41"/>
                <a:gd name="T5" fmla="*/ 32 h 37"/>
                <a:gd name="T6" fmla="*/ 20 w 41"/>
                <a:gd name="T7" fmla="*/ 37 h 37"/>
                <a:gd name="T8" fmla="*/ 32 w 41"/>
                <a:gd name="T9" fmla="*/ 34 h 37"/>
                <a:gd name="T10" fmla="*/ 34 w 41"/>
                <a:gd name="T11" fmla="*/ 32 h 37"/>
                <a:gd name="T12" fmla="*/ 35 w 41"/>
                <a:gd name="T13" fmla="*/ 31 h 37"/>
                <a:gd name="T14" fmla="*/ 34 w 41"/>
                <a:gd name="T15" fmla="*/ 6 h 37"/>
                <a:gd name="T16" fmla="*/ 20 w 41"/>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7">
                  <a:moveTo>
                    <a:pt x="20" y="0"/>
                  </a:moveTo>
                  <a:cubicBezTo>
                    <a:pt x="16" y="0"/>
                    <a:pt x="11" y="2"/>
                    <a:pt x="7" y="6"/>
                  </a:cubicBezTo>
                  <a:cubicBezTo>
                    <a:pt x="0" y="13"/>
                    <a:pt x="0" y="25"/>
                    <a:pt x="7" y="32"/>
                  </a:cubicBezTo>
                  <a:cubicBezTo>
                    <a:pt x="11" y="36"/>
                    <a:pt x="16" y="37"/>
                    <a:pt x="20" y="37"/>
                  </a:cubicBezTo>
                  <a:cubicBezTo>
                    <a:pt x="24" y="37"/>
                    <a:pt x="29" y="36"/>
                    <a:pt x="32" y="34"/>
                  </a:cubicBezTo>
                  <a:cubicBezTo>
                    <a:pt x="32" y="33"/>
                    <a:pt x="33" y="33"/>
                    <a:pt x="34" y="32"/>
                  </a:cubicBezTo>
                  <a:cubicBezTo>
                    <a:pt x="34" y="32"/>
                    <a:pt x="34" y="31"/>
                    <a:pt x="35" y="31"/>
                  </a:cubicBezTo>
                  <a:cubicBezTo>
                    <a:pt x="41" y="23"/>
                    <a:pt x="41" y="13"/>
                    <a:pt x="34" y="6"/>
                  </a:cubicBezTo>
                  <a:cubicBezTo>
                    <a:pt x="30" y="2"/>
                    <a:pt x="25" y="0"/>
                    <a:pt x="20" y="0"/>
                  </a:cubicBezTo>
                </a:path>
              </a:pathLst>
            </a:custGeom>
            <a:grpFill/>
            <a:ln>
              <a:solidFill>
                <a:srgbClr val="00B4EB"/>
              </a:solidFill>
            </a:ln>
          </p:spPr>
          <p:txBody>
            <a:bodyPr vert="horz" wrap="square" lIns="91440" tIns="45720" rIns="91440" bIns="45720" numCol="1" anchor="t" anchorCtr="0" compatLnSpc="1">
              <a:prstTxWarp prst="textNoShape">
                <a:avLst/>
              </a:prstTxWarp>
            </a:bodyPr>
            <a:lstStyle/>
            <a:p>
              <a:endParaRPr lang="zh-CN" altLang="en-US"/>
            </a:p>
          </p:txBody>
        </p:sp>
        <p:sp>
          <p:nvSpPr>
            <p:cNvPr id="55" name="Freeform 298"/>
            <p:cNvSpPr>
              <a:spLocks noEditPoints="1"/>
            </p:cNvSpPr>
            <p:nvPr/>
          </p:nvSpPr>
          <p:spPr bwMode="auto">
            <a:xfrm rot="18900000">
              <a:off x="9196510" y="6090594"/>
              <a:ext cx="179388" cy="180975"/>
            </a:xfrm>
            <a:custGeom>
              <a:avLst/>
              <a:gdLst>
                <a:gd name="T0" fmla="*/ 28 w 56"/>
                <a:gd name="T1" fmla="*/ 47 h 56"/>
                <a:gd name="T2" fmla="*/ 15 w 56"/>
                <a:gd name="T3" fmla="*/ 41 h 56"/>
                <a:gd name="T4" fmla="*/ 15 w 56"/>
                <a:gd name="T5" fmla="*/ 15 h 56"/>
                <a:gd name="T6" fmla="*/ 28 w 56"/>
                <a:gd name="T7" fmla="*/ 9 h 56"/>
                <a:gd name="T8" fmla="*/ 41 w 56"/>
                <a:gd name="T9" fmla="*/ 15 h 56"/>
                <a:gd name="T10" fmla="*/ 41 w 56"/>
                <a:gd name="T11" fmla="*/ 41 h 56"/>
                <a:gd name="T12" fmla="*/ 28 w 56"/>
                <a:gd name="T13" fmla="*/ 47 h 56"/>
                <a:gd name="T14" fmla="*/ 28 w 56"/>
                <a:gd name="T15" fmla="*/ 0 h 56"/>
                <a:gd name="T16" fmla="*/ 8 w 56"/>
                <a:gd name="T17" fmla="*/ 8 h 56"/>
                <a:gd name="T18" fmla="*/ 0 w 56"/>
                <a:gd name="T19" fmla="*/ 28 h 56"/>
                <a:gd name="T20" fmla="*/ 8 w 56"/>
                <a:gd name="T21" fmla="*/ 48 h 56"/>
                <a:gd name="T22" fmla="*/ 7 w 56"/>
                <a:gd name="T23" fmla="*/ 49 h 56"/>
                <a:gd name="T24" fmla="*/ 7 w 56"/>
                <a:gd name="T25" fmla="*/ 49 h 56"/>
                <a:gd name="T26" fmla="*/ 8 w 56"/>
                <a:gd name="T27" fmla="*/ 48 h 56"/>
                <a:gd name="T28" fmla="*/ 28 w 56"/>
                <a:gd name="T29" fmla="*/ 56 h 56"/>
                <a:gd name="T30" fmla="*/ 48 w 56"/>
                <a:gd name="T31" fmla="*/ 48 h 56"/>
                <a:gd name="T32" fmla="*/ 56 w 56"/>
                <a:gd name="T33" fmla="*/ 28 h 56"/>
                <a:gd name="T34" fmla="*/ 48 w 56"/>
                <a:gd name="T35" fmla="*/ 8 h 56"/>
                <a:gd name="T36" fmla="*/ 28 w 56"/>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56">
                  <a:moveTo>
                    <a:pt x="28" y="47"/>
                  </a:moveTo>
                  <a:cubicBezTo>
                    <a:pt x="23" y="47"/>
                    <a:pt x="19" y="45"/>
                    <a:pt x="15" y="41"/>
                  </a:cubicBezTo>
                  <a:cubicBezTo>
                    <a:pt x="8" y="34"/>
                    <a:pt x="8" y="22"/>
                    <a:pt x="15" y="15"/>
                  </a:cubicBezTo>
                  <a:cubicBezTo>
                    <a:pt x="19" y="11"/>
                    <a:pt x="23" y="9"/>
                    <a:pt x="28" y="9"/>
                  </a:cubicBezTo>
                  <a:cubicBezTo>
                    <a:pt x="33" y="9"/>
                    <a:pt x="38" y="11"/>
                    <a:pt x="41" y="15"/>
                  </a:cubicBezTo>
                  <a:cubicBezTo>
                    <a:pt x="49" y="22"/>
                    <a:pt x="49" y="34"/>
                    <a:pt x="41" y="41"/>
                  </a:cubicBezTo>
                  <a:cubicBezTo>
                    <a:pt x="38" y="45"/>
                    <a:pt x="33" y="47"/>
                    <a:pt x="28" y="47"/>
                  </a:cubicBezTo>
                  <a:moveTo>
                    <a:pt x="28" y="0"/>
                  </a:moveTo>
                  <a:cubicBezTo>
                    <a:pt x="21" y="0"/>
                    <a:pt x="14" y="2"/>
                    <a:pt x="8" y="8"/>
                  </a:cubicBezTo>
                  <a:cubicBezTo>
                    <a:pt x="3" y="13"/>
                    <a:pt x="0" y="21"/>
                    <a:pt x="0" y="28"/>
                  </a:cubicBezTo>
                  <a:cubicBezTo>
                    <a:pt x="0" y="35"/>
                    <a:pt x="3" y="42"/>
                    <a:pt x="8" y="48"/>
                  </a:cubicBezTo>
                  <a:cubicBezTo>
                    <a:pt x="7" y="49"/>
                    <a:pt x="7" y="49"/>
                    <a:pt x="7" y="49"/>
                  </a:cubicBezTo>
                  <a:cubicBezTo>
                    <a:pt x="7" y="49"/>
                    <a:pt x="7" y="49"/>
                    <a:pt x="7" y="49"/>
                  </a:cubicBezTo>
                  <a:cubicBezTo>
                    <a:pt x="8" y="48"/>
                    <a:pt x="8" y="48"/>
                    <a:pt x="8" y="48"/>
                  </a:cubicBezTo>
                  <a:cubicBezTo>
                    <a:pt x="14" y="54"/>
                    <a:pt x="21" y="56"/>
                    <a:pt x="28" y="56"/>
                  </a:cubicBezTo>
                  <a:cubicBezTo>
                    <a:pt x="35" y="56"/>
                    <a:pt x="43" y="54"/>
                    <a:pt x="48" y="48"/>
                  </a:cubicBezTo>
                  <a:cubicBezTo>
                    <a:pt x="54" y="42"/>
                    <a:pt x="56" y="35"/>
                    <a:pt x="56" y="28"/>
                  </a:cubicBezTo>
                  <a:cubicBezTo>
                    <a:pt x="56" y="21"/>
                    <a:pt x="54" y="13"/>
                    <a:pt x="48" y="8"/>
                  </a:cubicBezTo>
                  <a:cubicBezTo>
                    <a:pt x="43" y="2"/>
                    <a:pt x="35" y="0"/>
                    <a:pt x="28" y="0"/>
                  </a:cubicBezTo>
                </a:path>
              </a:pathLst>
            </a:custGeom>
            <a:grpFill/>
            <a:ln>
              <a:solidFill>
                <a:srgbClr val="00B4EB"/>
              </a:solidFill>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99"/>
            <p:cNvSpPr>
              <a:spLocks/>
            </p:cNvSpPr>
            <p:nvPr/>
          </p:nvSpPr>
          <p:spPr bwMode="auto">
            <a:xfrm rot="18900000">
              <a:off x="9183810" y="6077894"/>
              <a:ext cx="204788" cy="206375"/>
            </a:xfrm>
            <a:custGeom>
              <a:avLst/>
              <a:gdLst>
                <a:gd name="T0" fmla="*/ 32 w 64"/>
                <a:gd name="T1" fmla="*/ 0 h 64"/>
                <a:gd name="T2" fmla="*/ 32 w 64"/>
                <a:gd name="T3" fmla="*/ 0 h 64"/>
                <a:gd name="T4" fmla="*/ 9 w 64"/>
                <a:gd name="T5" fmla="*/ 9 h 64"/>
                <a:gd name="T6" fmla="*/ 0 w 64"/>
                <a:gd name="T7" fmla="*/ 32 h 64"/>
                <a:gd name="T8" fmla="*/ 9 w 64"/>
                <a:gd name="T9" fmla="*/ 55 h 64"/>
                <a:gd name="T10" fmla="*/ 11 w 64"/>
                <a:gd name="T11" fmla="*/ 53 h 64"/>
                <a:gd name="T12" fmla="*/ 12 w 64"/>
                <a:gd name="T13" fmla="*/ 52 h 64"/>
                <a:gd name="T14" fmla="*/ 4 w 64"/>
                <a:gd name="T15" fmla="*/ 32 h 64"/>
                <a:gd name="T16" fmla="*/ 12 w 64"/>
                <a:gd name="T17" fmla="*/ 12 h 64"/>
                <a:gd name="T18" fmla="*/ 32 w 64"/>
                <a:gd name="T19" fmla="*/ 4 h 64"/>
                <a:gd name="T20" fmla="*/ 52 w 64"/>
                <a:gd name="T21" fmla="*/ 12 h 64"/>
                <a:gd name="T22" fmla="*/ 60 w 64"/>
                <a:gd name="T23" fmla="*/ 32 h 64"/>
                <a:gd name="T24" fmla="*/ 52 w 64"/>
                <a:gd name="T25" fmla="*/ 52 h 64"/>
                <a:gd name="T26" fmla="*/ 32 w 64"/>
                <a:gd name="T27" fmla="*/ 60 h 64"/>
                <a:gd name="T28" fmla="*/ 12 w 64"/>
                <a:gd name="T29" fmla="*/ 52 h 64"/>
                <a:gd name="T30" fmla="*/ 11 w 64"/>
                <a:gd name="T31" fmla="*/ 53 h 64"/>
                <a:gd name="T32" fmla="*/ 9 w 64"/>
                <a:gd name="T33" fmla="*/ 55 h 64"/>
                <a:gd name="T34" fmla="*/ 32 w 64"/>
                <a:gd name="T35" fmla="*/ 64 h 64"/>
                <a:gd name="T36" fmla="*/ 32 w 64"/>
                <a:gd name="T37" fmla="*/ 64 h 64"/>
                <a:gd name="T38" fmla="*/ 55 w 64"/>
                <a:gd name="T39" fmla="*/ 55 h 64"/>
                <a:gd name="T40" fmla="*/ 64 w 64"/>
                <a:gd name="T41" fmla="*/ 32 h 64"/>
                <a:gd name="T42" fmla="*/ 55 w 64"/>
                <a:gd name="T43" fmla="*/ 9 h 64"/>
                <a:gd name="T44" fmla="*/ 48 w 64"/>
                <a:gd name="T45" fmla="*/ 4 h 64"/>
                <a:gd name="T46" fmla="*/ 44 w 64"/>
                <a:gd name="T47" fmla="*/ 2 h 64"/>
                <a:gd name="T48" fmla="*/ 32 w 64"/>
                <a:gd name="T4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64">
                  <a:moveTo>
                    <a:pt x="32" y="0"/>
                  </a:moveTo>
                  <a:cubicBezTo>
                    <a:pt x="32" y="0"/>
                    <a:pt x="32" y="0"/>
                    <a:pt x="32" y="0"/>
                  </a:cubicBezTo>
                  <a:cubicBezTo>
                    <a:pt x="24" y="0"/>
                    <a:pt x="16" y="3"/>
                    <a:pt x="9" y="9"/>
                  </a:cubicBezTo>
                  <a:cubicBezTo>
                    <a:pt x="3" y="15"/>
                    <a:pt x="0" y="24"/>
                    <a:pt x="0" y="32"/>
                  </a:cubicBezTo>
                  <a:cubicBezTo>
                    <a:pt x="0" y="40"/>
                    <a:pt x="3" y="49"/>
                    <a:pt x="9" y="55"/>
                  </a:cubicBezTo>
                  <a:cubicBezTo>
                    <a:pt x="11" y="53"/>
                    <a:pt x="11" y="53"/>
                    <a:pt x="11" y="53"/>
                  </a:cubicBezTo>
                  <a:cubicBezTo>
                    <a:pt x="12" y="52"/>
                    <a:pt x="12" y="52"/>
                    <a:pt x="12" y="52"/>
                  </a:cubicBezTo>
                  <a:cubicBezTo>
                    <a:pt x="7" y="46"/>
                    <a:pt x="4" y="39"/>
                    <a:pt x="4" y="32"/>
                  </a:cubicBezTo>
                  <a:cubicBezTo>
                    <a:pt x="4" y="25"/>
                    <a:pt x="7" y="17"/>
                    <a:pt x="12" y="12"/>
                  </a:cubicBezTo>
                  <a:cubicBezTo>
                    <a:pt x="18" y="6"/>
                    <a:pt x="25" y="4"/>
                    <a:pt x="32" y="4"/>
                  </a:cubicBezTo>
                  <a:cubicBezTo>
                    <a:pt x="39" y="4"/>
                    <a:pt x="47" y="6"/>
                    <a:pt x="52" y="12"/>
                  </a:cubicBezTo>
                  <a:cubicBezTo>
                    <a:pt x="58" y="17"/>
                    <a:pt x="60" y="25"/>
                    <a:pt x="60" y="32"/>
                  </a:cubicBezTo>
                  <a:cubicBezTo>
                    <a:pt x="60" y="39"/>
                    <a:pt x="58" y="46"/>
                    <a:pt x="52" y="52"/>
                  </a:cubicBezTo>
                  <a:cubicBezTo>
                    <a:pt x="47" y="58"/>
                    <a:pt x="39" y="60"/>
                    <a:pt x="32" y="60"/>
                  </a:cubicBezTo>
                  <a:cubicBezTo>
                    <a:pt x="25" y="60"/>
                    <a:pt x="18" y="58"/>
                    <a:pt x="12" y="52"/>
                  </a:cubicBezTo>
                  <a:cubicBezTo>
                    <a:pt x="11" y="53"/>
                    <a:pt x="11" y="53"/>
                    <a:pt x="11" y="53"/>
                  </a:cubicBezTo>
                  <a:cubicBezTo>
                    <a:pt x="9" y="55"/>
                    <a:pt x="9" y="55"/>
                    <a:pt x="9" y="55"/>
                  </a:cubicBezTo>
                  <a:cubicBezTo>
                    <a:pt x="16" y="61"/>
                    <a:pt x="24" y="64"/>
                    <a:pt x="32" y="64"/>
                  </a:cubicBezTo>
                  <a:cubicBezTo>
                    <a:pt x="32" y="64"/>
                    <a:pt x="32" y="64"/>
                    <a:pt x="32" y="64"/>
                  </a:cubicBezTo>
                  <a:cubicBezTo>
                    <a:pt x="40" y="64"/>
                    <a:pt x="49" y="61"/>
                    <a:pt x="55" y="55"/>
                  </a:cubicBezTo>
                  <a:cubicBezTo>
                    <a:pt x="61" y="49"/>
                    <a:pt x="64" y="40"/>
                    <a:pt x="64" y="32"/>
                  </a:cubicBezTo>
                  <a:cubicBezTo>
                    <a:pt x="64" y="24"/>
                    <a:pt x="61" y="15"/>
                    <a:pt x="55" y="9"/>
                  </a:cubicBezTo>
                  <a:cubicBezTo>
                    <a:pt x="53" y="7"/>
                    <a:pt x="51" y="5"/>
                    <a:pt x="48" y="4"/>
                  </a:cubicBezTo>
                  <a:cubicBezTo>
                    <a:pt x="47" y="3"/>
                    <a:pt x="46" y="3"/>
                    <a:pt x="44" y="2"/>
                  </a:cubicBezTo>
                  <a:cubicBezTo>
                    <a:pt x="40" y="0"/>
                    <a:pt x="36" y="0"/>
                    <a:pt x="32" y="0"/>
                  </a:cubicBezTo>
                </a:path>
              </a:pathLst>
            </a:custGeom>
            <a:grpFill/>
            <a:ln>
              <a:solidFill>
                <a:srgbClr val="00B4EB"/>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合 13"/>
          <p:cNvGrpSpPr/>
          <p:nvPr/>
        </p:nvGrpSpPr>
        <p:grpSpPr>
          <a:xfrm>
            <a:off x="6565539" y="763675"/>
            <a:ext cx="4486182" cy="5261022"/>
            <a:chOff x="6565539" y="938613"/>
            <a:chExt cx="4486182" cy="4600175"/>
          </a:xfrm>
        </p:grpSpPr>
        <p:sp>
          <p:nvSpPr>
            <p:cNvPr id="12" name="Freeform 63"/>
            <p:cNvSpPr>
              <a:spLocks/>
            </p:cNvSpPr>
            <p:nvPr/>
          </p:nvSpPr>
          <p:spPr bwMode="auto">
            <a:xfrm>
              <a:off x="6565539" y="947738"/>
              <a:ext cx="4476750" cy="4591050"/>
            </a:xfrm>
            <a:custGeom>
              <a:avLst/>
              <a:gdLst>
                <a:gd name="T0" fmla="*/ 198 w 2820"/>
                <a:gd name="T1" fmla="*/ 479 h 2892"/>
                <a:gd name="T2" fmla="*/ 198 w 2820"/>
                <a:gd name="T3" fmla="*/ 1692 h 2892"/>
                <a:gd name="T4" fmla="*/ 129 w 2820"/>
                <a:gd name="T5" fmla="*/ 1762 h 2892"/>
                <a:gd name="T6" fmla="*/ 129 w 2820"/>
                <a:gd name="T7" fmla="*/ 1762 h 2892"/>
                <a:gd name="T8" fmla="*/ 92 w 2820"/>
                <a:gd name="T9" fmla="*/ 1799 h 2892"/>
                <a:gd name="T10" fmla="*/ 92 w 2820"/>
                <a:gd name="T11" fmla="*/ 1911 h 2892"/>
                <a:gd name="T12" fmla="*/ 428 w 2820"/>
                <a:gd name="T13" fmla="*/ 2250 h 2892"/>
                <a:gd name="T14" fmla="*/ 428 w 2820"/>
                <a:gd name="T15" fmla="*/ 2404 h 2892"/>
                <a:gd name="T16" fmla="*/ 304 w 2820"/>
                <a:gd name="T17" fmla="*/ 2529 h 2892"/>
                <a:gd name="T18" fmla="*/ 304 w 2820"/>
                <a:gd name="T19" fmla="*/ 2771 h 2892"/>
                <a:gd name="T20" fmla="*/ 1118 w 2820"/>
                <a:gd name="T21" fmla="*/ 2771 h 2892"/>
                <a:gd name="T22" fmla="*/ 1256 w 2820"/>
                <a:gd name="T23" fmla="*/ 2631 h 2892"/>
                <a:gd name="T24" fmla="*/ 1514 w 2820"/>
                <a:gd name="T25" fmla="*/ 2892 h 2892"/>
                <a:gd name="T26" fmla="*/ 2530 w 2820"/>
                <a:gd name="T27" fmla="*/ 2892 h 2892"/>
                <a:gd name="T28" fmla="*/ 2820 w 2820"/>
                <a:gd name="T29" fmla="*/ 2599 h 2892"/>
                <a:gd name="T30" fmla="*/ 2820 w 2820"/>
                <a:gd name="T31" fmla="*/ 1032 h 2892"/>
                <a:gd name="T32" fmla="*/ 1799 w 2820"/>
                <a:gd name="T33" fmla="*/ 0 h 2892"/>
                <a:gd name="T34" fmla="*/ 193 w 2820"/>
                <a:gd name="T35" fmla="*/ 0 h 2892"/>
                <a:gd name="T36" fmla="*/ 0 w 2820"/>
                <a:gd name="T37" fmla="*/ 200 h 2892"/>
                <a:gd name="T38" fmla="*/ 0 w 2820"/>
                <a:gd name="T39" fmla="*/ 288 h 2892"/>
                <a:gd name="T40" fmla="*/ 129 w 2820"/>
                <a:gd name="T41" fmla="*/ 409 h 2892"/>
                <a:gd name="T42" fmla="*/ 198 w 2820"/>
                <a:gd name="T43" fmla="*/ 479 h 2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20" h="2892">
                  <a:moveTo>
                    <a:pt x="198" y="479"/>
                  </a:moveTo>
                  <a:lnTo>
                    <a:pt x="198" y="1692"/>
                  </a:lnTo>
                  <a:lnTo>
                    <a:pt x="129" y="1762"/>
                  </a:lnTo>
                  <a:lnTo>
                    <a:pt x="129" y="1762"/>
                  </a:lnTo>
                  <a:lnTo>
                    <a:pt x="92" y="1799"/>
                  </a:lnTo>
                  <a:lnTo>
                    <a:pt x="92" y="1911"/>
                  </a:lnTo>
                  <a:lnTo>
                    <a:pt x="428" y="2250"/>
                  </a:lnTo>
                  <a:lnTo>
                    <a:pt x="428" y="2404"/>
                  </a:lnTo>
                  <a:lnTo>
                    <a:pt x="304" y="2529"/>
                  </a:lnTo>
                  <a:lnTo>
                    <a:pt x="304" y="2771"/>
                  </a:lnTo>
                  <a:lnTo>
                    <a:pt x="1118" y="2771"/>
                  </a:lnTo>
                  <a:lnTo>
                    <a:pt x="1256" y="2631"/>
                  </a:lnTo>
                  <a:lnTo>
                    <a:pt x="1514" y="2892"/>
                  </a:lnTo>
                  <a:lnTo>
                    <a:pt x="2530" y="2892"/>
                  </a:lnTo>
                  <a:lnTo>
                    <a:pt x="2820" y="2599"/>
                  </a:lnTo>
                  <a:lnTo>
                    <a:pt x="2820" y="1032"/>
                  </a:lnTo>
                  <a:lnTo>
                    <a:pt x="1799" y="0"/>
                  </a:lnTo>
                  <a:lnTo>
                    <a:pt x="193" y="0"/>
                  </a:lnTo>
                  <a:lnTo>
                    <a:pt x="0" y="200"/>
                  </a:lnTo>
                  <a:lnTo>
                    <a:pt x="0" y="288"/>
                  </a:lnTo>
                  <a:lnTo>
                    <a:pt x="129" y="409"/>
                  </a:lnTo>
                  <a:lnTo>
                    <a:pt x="198" y="479"/>
                  </a:lnTo>
                  <a:close/>
                </a:path>
              </a:pathLst>
            </a:custGeom>
            <a:noFill/>
            <a:ln w="36513"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7"/>
            <p:cNvSpPr>
              <a:spLocks/>
            </p:cNvSpPr>
            <p:nvPr/>
          </p:nvSpPr>
          <p:spPr bwMode="auto">
            <a:xfrm>
              <a:off x="9431550" y="938613"/>
              <a:ext cx="1620171" cy="1631118"/>
            </a:xfrm>
            <a:custGeom>
              <a:avLst/>
              <a:gdLst>
                <a:gd name="T0" fmla="*/ 0 w 296"/>
                <a:gd name="T1" fmla="*/ 0 h 298"/>
                <a:gd name="T2" fmla="*/ 87 w 296"/>
                <a:gd name="T3" fmla="*/ 0 h 298"/>
                <a:gd name="T4" fmla="*/ 296 w 296"/>
                <a:gd name="T5" fmla="*/ 211 h 298"/>
                <a:gd name="T6" fmla="*/ 296 w 296"/>
                <a:gd name="T7" fmla="*/ 298 h 298"/>
                <a:gd name="T8" fmla="*/ 0 w 296"/>
                <a:gd name="T9" fmla="*/ 0 h 298"/>
              </a:gdLst>
              <a:ahLst/>
              <a:cxnLst>
                <a:cxn ang="0">
                  <a:pos x="T0" y="T1"/>
                </a:cxn>
                <a:cxn ang="0">
                  <a:pos x="T2" y="T3"/>
                </a:cxn>
                <a:cxn ang="0">
                  <a:pos x="T4" y="T5"/>
                </a:cxn>
                <a:cxn ang="0">
                  <a:pos x="T6" y="T7"/>
                </a:cxn>
                <a:cxn ang="0">
                  <a:pos x="T8" y="T9"/>
                </a:cxn>
              </a:cxnLst>
              <a:rect l="0" t="0" r="r" b="b"/>
              <a:pathLst>
                <a:path w="296" h="298">
                  <a:moveTo>
                    <a:pt x="0" y="0"/>
                  </a:moveTo>
                  <a:lnTo>
                    <a:pt x="87" y="0"/>
                  </a:lnTo>
                  <a:lnTo>
                    <a:pt x="296" y="211"/>
                  </a:lnTo>
                  <a:lnTo>
                    <a:pt x="296" y="298"/>
                  </a:lnTo>
                  <a:lnTo>
                    <a:pt x="0" y="0"/>
                  </a:lnTo>
                  <a:close/>
                </a:path>
              </a:pathLst>
            </a:custGeom>
            <a:solidFill>
              <a:srgbClr val="00B4EB"/>
            </a:solidFill>
            <a:ln w="15875" cap="flat">
              <a:solidFill>
                <a:srgbClr val="00B4EB"/>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214" name="Rectangle 96"/>
          <p:cNvSpPr/>
          <p:nvPr/>
        </p:nvSpPr>
        <p:spPr>
          <a:xfrm>
            <a:off x="7225909" y="1668635"/>
            <a:ext cx="3258248" cy="3785652"/>
          </a:xfrm>
          <a:prstGeom prst="rect">
            <a:avLst/>
          </a:prstGeom>
        </p:spPr>
        <p:txBody>
          <a:bodyPr wrap="square">
            <a:spAutoFit/>
          </a:bodyPr>
          <a:lstStyle/>
          <a:p>
            <a:pPr marL="285750" indent="-285750">
              <a:buFont typeface="Arial" panose="020B0604020202020204" pitchFamily="34" charset="0"/>
              <a:buChar char="•"/>
            </a:pPr>
            <a:r>
              <a:rPr lang="en-US" altLang="zh-CN" sz="1600" dirty="0">
                <a:solidFill>
                  <a:schemeClr val="bg1"/>
                </a:solidFill>
                <a:latin typeface="微软雅黑" panose="020B0503020204020204" pitchFamily="34" charset="-122"/>
                <a:ea typeface="微软雅黑" panose="020B0503020204020204" pitchFamily="34" charset="-122"/>
              </a:rPr>
              <a:t> CCF-</a:t>
            </a:r>
            <a:r>
              <a:rPr lang="zh-CN" altLang="en-US" sz="1600" dirty="0">
                <a:solidFill>
                  <a:schemeClr val="bg1"/>
                </a:solidFill>
                <a:latin typeface="微软雅黑" panose="020B0503020204020204" pitchFamily="34" charset="-122"/>
                <a:ea typeface="微软雅黑" panose="020B0503020204020204" pitchFamily="34" charset="-122"/>
              </a:rPr>
              <a:t>企业</a:t>
            </a:r>
            <a:r>
              <a:rPr lang="en-US" altLang="zh-CN" sz="1600" dirty="0">
                <a:solidFill>
                  <a:schemeClr val="bg1"/>
                </a:solidFill>
                <a:latin typeface="微软雅黑" panose="020B0503020204020204" pitchFamily="34" charset="-122"/>
                <a:ea typeface="微软雅黑" panose="020B0503020204020204" pitchFamily="34" charset="-122"/>
              </a:rPr>
              <a:t>UR/HR</a:t>
            </a:r>
            <a:r>
              <a:rPr lang="zh-CN" altLang="en-US" sz="1600" dirty="0">
                <a:solidFill>
                  <a:schemeClr val="bg1"/>
                </a:solidFill>
                <a:latin typeface="微软雅黑" panose="020B0503020204020204" pitchFamily="34" charset="-122"/>
                <a:ea typeface="微软雅黑" panose="020B0503020204020204" pitchFamily="34" charset="-122"/>
              </a:rPr>
              <a:t>联谊俱乐部</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en-US" altLang="zh-CN" sz="1600" dirty="0">
                <a:solidFill>
                  <a:schemeClr val="bg1"/>
                </a:solidFill>
                <a:latin typeface="微软雅黑" panose="020B0503020204020204" pitchFamily="34" charset="-122"/>
                <a:ea typeface="微软雅黑" panose="020B0503020204020204" pitchFamily="34" charset="-122"/>
              </a:rPr>
              <a:t> </a:t>
            </a:r>
          </a:p>
          <a:p>
            <a:pPr marL="285750" indent="-285750">
              <a:buFont typeface="Arial" panose="020B0604020202020204" pitchFamily="34" charset="0"/>
              <a:buChar char="•"/>
            </a:pPr>
            <a:r>
              <a:rPr lang="en-US" altLang="zh-CN" sz="1600" dirty="0">
                <a:solidFill>
                  <a:schemeClr val="bg1"/>
                </a:solidFill>
                <a:latin typeface="微软雅黑" panose="020B0503020204020204" pitchFamily="34" charset="-122"/>
                <a:ea typeface="微软雅黑" panose="020B0503020204020204" pitchFamily="34" charset="-122"/>
              </a:rPr>
              <a:t>CCF</a:t>
            </a:r>
            <a:r>
              <a:rPr lang="zh-CN" altLang="en-US" sz="1600" dirty="0">
                <a:solidFill>
                  <a:schemeClr val="bg1"/>
                </a:solidFill>
                <a:latin typeface="微软雅黑" panose="020B0503020204020204" pitchFamily="34" charset="-122"/>
                <a:ea typeface="微软雅黑" panose="020B0503020204020204" pitchFamily="34" charset="-122"/>
              </a:rPr>
              <a:t>机构（专委，</a:t>
            </a:r>
            <a:r>
              <a:rPr lang="en-US" altLang="zh-CN" sz="1600" dirty="0">
                <a:solidFill>
                  <a:schemeClr val="bg1"/>
                </a:solidFill>
                <a:latin typeface="微软雅黑" panose="020B0503020204020204" pitchFamily="34" charset="-122"/>
                <a:ea typeface="微软雅黑" panose="020B0503020204020204" pitchFamily="34" charset="-122"/>
              </a:rPr>
              <a:t>YOCSEF</a:t>
            </a:r>
            <a:r>
              <a:rPr lang="zh-CN" altLang="en-US" sz="1600" dirty="0">
                <a:solidFill>
                  <a:schemeClr val="bg1"/>
                </a:solidFill>
                <a:latin typeface="微软雅黑" panose="020B0503020204020204" pitchFamily="34" charset="-122"/>
                <a:ea typeface="微软雅黑" panose="020B0503020204020204" pitchFamily="34" charset="-122"/>
              </a:rPr>
              <a:t>，分部，学生分会）走进企业</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en-US" altLang="zh-CN" sz="1600" dirty="0">
                <a:solidFill>
                  <a:schemeClr val="bg1"/>
                </a:solidFill>
                <a:latin typeface="微软雅黑" panose="020B0503020204020204" pitchFamily="34" charset="-122"/>
                <a:ea typeface="微软雅黑" panose="020B0503020204020204" pitchFamily="34" charset="-122"/>
              </a:rPr>
              <a:t> </a:t>
            </a:r>
          </a:p>
          <a:p>
            <a:pPr marL="285750" indent="-285750">
              <a:buFont typeface="Arial" panose="020B0604020202020204" pitchFamily="34" charset="0"/>
              <a:buChar char="•"/>
            </a:pPr>
            <a:r>
              <a:rPr lang="en-US" altLang="zh-CN" sz="1600" dirty="0">
                <a:solidFill>
                  <a:schemeClr val="bg1"/>
                </a:solidFill>
                <a:latin typeface="微软雅黑" panose="020B0503020204020204" pitchFamily="34" charset="-122"/>
                <a:ea typeface="微软雅黑" panose="020B0503020204020204" pitchFamily="34" charset="-122"/>
              </a:rPr>
              <a:t>CNCC</a:t>
            </a:r>
            <a:r>
              <a:rPr lang="zh-CN" altLang="en-US" sz="1600" dirty="0">
                <a:solidFill>
                  <a:schemeClr val="bg1"/>
                </a:solidFill>
                <a:latin typeface="微软雅黑" panose="020B0503020204020204" pitchFamily="34" charset="-122"/>
                <a:ea typeface="微软雅黑" panose="020B0503020204020204" pitchFamily="34" charset="-122"/>
              </a:rPr>
              <a:t>展台（四天近两万人次流量）</a:t>
            </a:r>
            <a:endParaRPr lang="en-US" altLang="zh-CN" sz="16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600" dirty="0">
              <a:solidFill>
                <a:schemeClr val="bg1"/>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冠名赞助学会活动（颁奖典礼，</a:t>
            </a:r>
            <a:r>
              <a:rPr lang="en-US" altLang="zh-CN" sz="1600" dirty="0">
                <a:solidFill>
                  <a:schemeClr val="bg1"/>
                </a:solidFill>
                <a:latin typeface="微软雅黑" panose="020B0503020204020204" pitchFamily="34" charset="-122"/>
                <a:ea typeface="微软雅黑" panose="020B0503020204020204" pitchFamily="34" charset="-122"/>
              </a:rPr>
              <a:t>CNCC</a:t>
            </a:r>
            <a:r>
              <a:rPr lang="zh-CN" altLang="en-US" sz="1600" dirty="0">
                <a:solidFill>
                  <a:schemeClr val="bg1"/>
                </a:solidFill>
                <a:latin typeface="微软雅黑" panose="020B0503020204020204" pitchFamily="34" charset="-122"/>
                <a:ea typeface="微软雅黑" panose="020B0503020204020204" pitchFamily="34" charset="-122"/>
              </a:rPr>
              <a:t>，专委会议，科研基金）</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en-US" altLang="zh-CN" sz="1600" dirty="0">
                <a:solidFill>
                  <a:schemeClr val="bg1"/>
                </a:solidFill>
                <a:latin typeface="微软雅黑" panose="020B0503020204020204" pitchFamily="34" charset="-122"/>
                <a:ea typeface="微软雅黑" panose="020B0503020204020204" pitchFamily="34" charset="-122"/>
              </a:rPr>
              <a:t> </a:t>
            </a:r>
          </a:p>
          <a:p>
            <a:pPr marL="285750" indent="-285750">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企业专家走进分部</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学生分会</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高校</a:t>
            </a:r>
            <a:endParaRPr lang="en-US" altLang="zh-CN" sz="1600" dirty="0">
              <a:solidFill>
                <a:schemeClr val="bg1"/>
              </a:solidFill>
              <a:latin typeface="微软雅黑" panose="020B0503020204020204" pitchFamily="34" charset="-122"/>
              <a:ea typeface="微软雅黑" panose="020B0503020204020204" pitchFamily="34" charset="-122"/>
            </a:endParaRPr>
          </a:p>
          <a:p>
            <a:r>
              <a:rPr lang="en-US" altLang="zh-CN" sz="1600" dirty="0">
                <a:solidFill>
                  <a:schemeClr val="bg1"/>
                </a:solidFill>
                <a:latin typeface="微软雅黑" panose="020B0503020204020204" pitchFamily="34" charset="-122"/>
                <a:ea typeface="微软雅黑" panose="020B0503020204020204" pitchFamily="34" charset="-122"/>
              </a:rPr>
              <a:t> </a:t>
            </a:r>
          </a:p>
          <a:p>
            <a:pPr marL="285750" indent="-285750">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企业专家参加专委</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7" name="Freeform 59"/>
          <p:cNvSpPr>
            <a:spLocks/>
          </p:cNvSpPr>
          <p:nvPr/>
        </p:nvSpPr>
        <p:spPr bwMode="auto">
          <a:xfrm flipH="1">
            <a:off x="990269" y="2418967"/>
            <a:ext cx="3897600" cy="3011029"/>
          </a:xfrm>
          <a:custGeom>
            <a:avLst/>
            <a:gdLst>
              <a:gd name="T0" fmla="*/ 0 w 1063"/>
              <a:gd name="T1" fmla="*/ 118 h 307"/>
              <a:gd name="T2" fmla="*/ 121 w 1063"/>
              <a:gd name="T3" fmla="*/ 0 h 307"/>
              <a:gd name="T4" fmla="*/ 1063 w 1063"/>
              <a:gd name="T5" fmla="*/ 0 h 307"/>
              <a:gd name="T6" fmla="*/ 1063 w 1063"/>
              <a:gd name="T7" fmla="*/ 307 h 307"/>
              <a:gd name="T8" fmla="*/ 0 w 1063"/>
              <a:gd name="T9" fmla="*/ 307 h 307"/>
              <a:gd name="T10" fmla="*/ 0 w 1063"/>
              <a:gd name="T11" fmla="*/ 118 h 307"/>
            </a:gdLst>
            <a:ahLst/>
            <a:cxnLst>
              <a:cxn ang="0">
                <a:pos x="T0" y="T1"/>
              </a:cxn>
              <a:cxn ang="0">
                <a:pos x="T2" y="T3"/>
              </a:cxn>
              <a:cxn ang="0">
                <a:pos x="T4" y="T5"/>
              </a:cxn>
              <a:cxn ang="0">
                <a:pos x="T6" y="T7"/>
              </a:cxn>
              <a:cxn ang="0">
                <a:pos x="T8" y="T9"/>
              </a:cxn>
              <a:cxn ang="0">
                <a:pos x="T10" y="T11"/>
              </a:cxn>
            </a:cxnLst>
            <a:rect l="0" t="0" r="r" b="b"/>
            <a:pathLst>
              <a:path w="1063" h="307">
                <a:moveTo>
                  <a:pt x="0" y="118"/>
                </a:moveTo>
                <a:lnTo>
                  <a:pt x="121" y="0"/>
                </a:lnTo>
                <a:lnTo>
                  <a:pt x="1063" y="0"/>
                </a:lnTo>
                <a:lnTo>
                  <a:pt x="1063" y="307"/>
                </a:lnTo>
                <a:lnTo>
                  <a:pt x="0" y="307"/>
                </a:lnTo>
                <a:lnTo>
                  <a:pt x="0" y="118"/>
                </a:lnTo>
                <a:close/>
              </a:path>
            </a:pathLst>
          </a:custGeom>
          <a:noFill/>
          <a:ln w="571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ctr" anchorCtr="0" compatLnSpc="1">
            <a:prstTxWarp prst="textNoShape">
              <a:avLst/>
            </a:prstTxWarp>
          </a:bodyPr>
          <a:lstStyle/>
          <a:p>
            <a:endParaRPr lang="zh-CN" altLang="en-US" dirty="0">
              <a:solidFill>
                <a:srgbClr val="00B4EB"/>
              </a:solidFill>
            </a:endParaRPr>
          </a:p>
        </p:txBody>
      </p:sp>
      <p:sp>
        <p:nvSpPr>
          <p:cNvPr id="216" name="椭圆 215"/>
          <p:cNvSpPr/>
          <p:nvPr/>
        </p:nvSpPr>
        <p:spPr>
          <a:xfrm>
            <a:off x="6279738" y="1236686"/>
            <a:ext cx="519093" cy="519093"/>
          </a:xfrm>
          <a:prstGeom prst="ellipse">
            <a:avLst/>
          </a:prstGeom>
          <a:gradFill flip="none" rotWithShape="1">
            <a:gsLst>
              <a:gs pos="0">
                <a:srgbClr val="00B4EB"/>
              </a:gs>
              <a:gs pos="75000">
                <a:schemeClr val="bg1">
                  <a:lumMod val="65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7" name="椭圆 216"/>
          <p:cNvSpPr/>
          <p:nvPr/>
        </p:nvSpPr>
        <p:spPr>
          <a:xfrm>
            <a:off x="4667025" y="6088188"/>
            <a:ext cx="955235" cy="955235"/>
          </a:xfrm>
          <a:prstGeom prst="ellipse">
            <a:avLst/>
          </a:prstGeom>
          <a:gradFill flip="none" rotWithShape="1">
            <a:gsLst>
              <a:gs pos="0">
                <a:srgbClr val="00B4EB"/>
              </a:gs>
              <a:gs pos="75000">
                <a:schemeClr val="bg1">
                  <a:lumMod val="65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845789" y="683779"/>
            <a:ext cx="4698722" cy="769441"/>
          </a:xfrm>
          <a:prstGeom prst="rect">
            <a:avLst/>
          </a:prstGeom>
          <a:noFill/>
        </p:spPr>
        <p:txBody>
          <a:bodyPr wrap="none" rtlCol="0">
            <a:spAutoFit/>
          </a:bodyPr>
          <a:lstStyle/>
          <a:p>
            <a:r>
              <a:rPr lang="zh-CN" altLang="en-US" sz="4400" dirty="0">
                <a:solidFill>
                  <a:schemeClr val="bg1"/>
                </a:solidFill>
              </a:rPr>
              <a:t>多种企业合作方式</a:t>
            </a:r>
            <a:endParaRPr lang="zh-CN" altLang="en-US" sz="4400" dirty="0">
              <a:solidFill>
                <a:schemeClr val="bg1"/>
              </a:solidFill>
              <a:latin typeface="MStiffHeiHK-UltraBold" panose="00000900000000000000" pitchFamily="50" charset="-120"/>
              <a:ea typeface="MStiffHeiHK-UltraBold" panose="00000900000000000000" pitchFamily="50" charset="-120"/>
            </a:endParaRPr>
          </a:p>
        </p:txBody>
      </p:sp>
      <p:sp>
        <p:nvSpPr>
          <p:cNvPr id="13" name="平行四边形 12"/>
          <p:cNvSpPr/>
          <p:nvPr/>
        </p:nvSpPr>
        <p:spPr>
          <a:xfrm>
            <a:off x="977820" y="1531988"/>
            <a:ext cx="4434660" cy="331082"/>
          </a:xfrm>
          <a:prstGeom prst="parallelogram">
            <a:avLst>
              <a:gd name="adj" fmla="val 0"/>
            </a:avLst>
          </a:prstGeom>
          <a:solidFill>
            <a:srgbClr val="00B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sz="1400" dirty="0">
              <a:latin typeface="华文细黑" panose="02010600040101010101" pitchFamily="2" charset="-122"/>
              <a:ea typeface="华文细黑" panose="02010600040101010101" pitchFamily="2" charset="-122"/>
            </a:endParaRPr>
          </a:p>
        </p:txBody>
      </p:sp>
      <p:grpSp>
        <p:nvGrpSpPr>
          <p:cNvPr id="218" name="组合 217"/>
          <p:cNvGrpSpPr/>
          <p:nvPr/>
        </p:nvGrpSpPr>
        <p:grpSpPr>
          <a:xfrm>
            <a:off x="-138485" y="-167378"/>
            <a:ext cx="4395343" cy="951905"/>
            <a:chOff x="-138485" y="655567"/>
            <a:chExt cx="4395343" cy="951905"/>
          </a:xfrm>
        </p:grpSpPr>
        <p:sp>
          <p:nvSpPr>
            <p:cNvPr id="219" name="Freeform 64"/>
            <p:cNvSpPr>
              <a:spLocks/>
            </p:cNvSpPr>
            <p:nvPr/>
          </p:nvSpPr>
          <p:spPr bwMode="auto">
            <a:xfrm rot="5400000">
              <a:off x="2308505" y="-602088"/>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solidFill>
            <a:ln w="9525">
              <a:solidFill>
                <a:srgbClr val="00CCFF"/>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20" name="组合 219"/>
            <p:cNvGrpSpPr/>
            <p:nvPr/>
          </p:nvGrpSpPr>
          <p:grpSpPr>
            <a:xfrm>
              <a:off x="-138485" y="655567"/>
              <a:ext cx="939832" cy="951905"/>
              <a:chOff x="3983038" y="1357313"/>
              <a:chExt cx="4078288" cy="4130675"/>
            </a:xfrm>
          </p:grpSpPr>
          <p:sp>
            <p:nvSpPr>
              <p:cNvPr id="221"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solidFill>
                <a:srgbClr val="B2E8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solidFill>
                <a:srgbClr val="CCF0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solidFill>
                <a:srgbClr val="7FD9F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402" name="组合 401"/>
          <p:cNvGrpSpPr/>
          <p:nvPr/>
        </p:nvGrpSpPr>
        <p:grpSpPr>
          <a:xfrm rot="5400000">
            <a:off x="9350142" y="5151783"/>
            <a:ext cx="822527" cy="904278"/>
            <a:chOff x="-4998861" y="2532062"/>
            <a:chExt cx="2859088" cy="3143251"/>
          </a:xfrm>
          <a:solidFill>
            <a:srgbClr val="00B4EB"/>
          </a:solidFill>
        </p:grpSpPr>
        <p:sp>
          <p:nvSpPr>
            <p:cNvPr id="403" name="Freeform 154"/>
            <p:cNvSpPr>
              <a:spLocks/>
            </p:cNvSpPr>
            <p:nvPr/>
          </p:nvSpPr>
          <p:spPr bwMode="auto">
            <a:xfrm>
              <a:off x="-4476574" y="3683000"/>
              <a:ext cx="2336800" cy="1027113"/>
            </a:xfrm>
            <a:custGeom>
              <a:avLst/>
              <a:gdLst>
                <a:gd name="T0" fmla="*/ 146 w 345"/>
                <a:gd name="T1" fmla="*/ 0 h 150"/>
                <a:gd name="T2" fmla="*/ 67 w 345"/>
                <a:gd name="T3" fmla="*/ 0 h 150"/>
                <a:gd name="T4" fmla="*/ 7 w 345"/>
                <a:gd name="T5" fmla="*/ 61 h 150"/>
                <a:gd name="T6" fmla="*/ 5 w 345"/>
                <a:gd name="T7" fmla="*/ 60 h 150"/>
                <a:gd name="T8" fmla="*/ 2 w 345"/>
                <a:gd name="T9" fmla="*/ 61 h 150"/>
                <a:gd name="T10" fmla="*/ 2 w 345"/>
                <a:gd name="T11" fmla="*/ 67 h 150"/>
                <a:gd name="T12" fmla="*/ 5 w 345"/>
                <a:gd name="T13" fmla="*/ 69 h 150"/>
                <a:gd name="T14" fmla="*/ 8 w 345"/>
                <a:gd name="T15" fmla="*/ 67 h 150"/>
                <a:gd name="T16" fmla="*/ 9 w 345"/>
                <a:gd name="T17" fmla="*/ 63 h 150"/>
                <a:gd name="T18" fmla="*/ 68 w 345"/>
                <a:gd name="T19" fmla="*/ 3 h 150"/>
                <a:gd name="T20" fmla="*/ 145 w 345"/>
                <a:gd name="T21" fmla="*/ 3 h 150"/>
                <a:gd name="T22" fmla="*/ 293 w 345"/>
                <a:gd name="T23" fmla="*/ 150 h 150"/>
                <a:gd name="T24" fmla="*/ 345 w 345"/>
                <a:gd name="T25" fmla="*/ 150 h 150"/>
                <a:gd name="T26" fmla="*/ 345 w 345"/>
                <a:gd name="T27" fmla="*/ 147 h 150"/>
                <a:gd name="T28" fmla="*/ 294 w 345"/>
                <a:gd name="T29" fmla="*/ 147 h 150"/>
                <a:gd name="T30" fmla="*/ 146 w 345"/>
                <a:gd name="T3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5" h="150">
                  <a:moveTo>
                    <a:pt x="146" y="0"/>
                  </a:moveTo>
                  <a:cubicBezTo>
                    <a:pt x="67" y="0"/>
                    <a:pt x="67" y="0"/>
                    <a:pt x="67" y="0"/>
                  </a:cubicBezTo>
                  <a:cubicBezTo>
                    <a:pt x="7" y="61"/>
                    <a:pt x="7" y="61"/>
                    <a:pt x="7" y="61"/>
                  </a:cubicBezTo>
                  <a:cubicBezTo>
                    <a:pt x="6" y="60"/>
                    <a:pt x="5" y="60"/>
                    <a:pt x="5" y="60"/>
                  </a:cubicBezTo>
                  <a:cubicBezTo>
                    <a:pt x="4" y="60"/>
                    <a:pt x="3" y="61"/>
                    <a:pt x="2" y="61"/>
                  </a:cubicBezTo>
                  <a:cubicBezTo>
                    <a:pt x="0" y="63"/>
                    <a:pt x="0" y="66"/>
                    <a:pt x="2" y="67"/>
                  </a:cubicBezTo>
                  <a:cubicBezTo>
                    <a:pt x="3" y="68"/>
                    <a:pt x="4" y="69"/>
                    <a:pt x="5" y="69"/>
                  </a:cubicBezTo>
                  <a:cubicBezTo>
                    <a:pt x="6" y="69"/>
                    <a:pt x="7" y="68"/>
                    <a:pt x="8" y="67"/>
                  </a:cubicBezTo>
                  <a:cubicBezTo>
                    <a:pt x="9" y="66"/>
                    <a:pt x="9" y="64"/>
                    <a:pt x="9" y="63"/>
                  </a:cubicBezTo>
                  <a:cubicBezTo>
                    <a:pt x="68" y="3"/>
                    <a:pt x="68" y="3"/>
                    <a:pt x="68" y="3"/>
                  </a:cubicBezTo>
                  <a:cubicBezTo>
                    <a:pt x="145" y="3"/>
                    <a:pt x="145" y="3"/>
                    <a:pt x="145" y="3"/>
                  </a:cubicBezTo>
                  <a:cubicBezTo>
                    <a:pt x="293" y="150"/>
                    <a:pt x="293" y="150"/>
                    <a:pt x="293" y="150"/>
                  </a:cubicBezTo>
                  <a:cubicBezTo>
                    <a:pt x="345" y="150"/>
                    <a:pt x="345" y="150"/>
                    <a:pt x="345" y="150"/>
                  </a:cubicBezTo>
                  <a:cubicBezTo>
                    <a:pt x="345" y="147"/>
                    <a:pt x="345" y="147"/>
                    <a:pt x="345" y="147"/>
                  </a:cubicBezTo>
                  <a:cubicBezTo>
                    <a:pt x="294" y="147"/>
                    <a:pt x="294" y="147"/>
                    <a:pt x="294" y="147"/>
                  </a:cubicBezTo>
                  <a:cubicBezTo>
                    <a:pt x="146" y="0"/>
                    <a:pt x="146" y="0"/>
                    <a:pt x="146" y="0"/>
                  </a:cubicBezTo>
                </a:path>
              </a:pathLst>
            </a:custGeom>
            <a:grp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4" name="Freeform 157"/>
            <p:cNvSpPr>
              <a:spLocks/>
            </p:cNvSpPr>
            <p:nvPr/>
          </p:nvSpPr>
          <p:spPr bwMode="auto">
            <a:xfrm>
              <a:off x="-4179711" y="3914775"/>
              <a:ext cx="2039938" cy="1027113"/>
            </a:xfrm>
            <a:custGeom>
              <a:avLst/>
              <a:gdLst>
                <a:gd name="T0" fmla="*/ 88 w 301"/>
                <a:gd name="T1" fmla="*/ 0 h 150"/>
                <a:gd name="T2" fmla="*/ 37 w 301"/>
                <a:gd name="T3" fmla="*/ 0 h 150"/>
                <a:gd name="T4" fmla="*/ 7 w 301"/>
                <a:gd name="T5" fmla="*/ 31 h 150"/>
                <a:gd name="T6" fmla="*/ 5 w 301"/>
                <a:gd name="T7" fmla="*/ 30 h 150"/>
                <a:gd name="T8" fmla="*/ 2 w 301"/>
                <a:gd name="T9" fmla="*/ 31 h 150"/>
                <a:gd name="T10" fmla="*/ 2 w 301"/>
                <a:gd name="T11" fmla="*/ 37 h 150"/>
                <a:gd name="T12" fmla="*/ 5 w 301"/>
                <a:gd name="T13" fmla="*/ 39 h 150"/>
                <a:gd name="T14" fmla="*/ 8 w 301"/>
                <a:gd name="T15" fmla="*/ 37 h 150"/>
                <a:gd name="T16" fmla="*/ 9 w 301"/>
                <a:gd name="T17" fmla="*/ 33 h 150"/>
                <a:gd name="T18" fmla="*/ 38 w 301"/>
                <a:gd name="T19" fmla="*/ 3 h 150"/>
                <a:gd name="T20" fmla="*/ 87 w 301"/>
                <a:gd name="T21" fmla="*/ 3 h 150"/>
                <a:gd name="T22" fmla="*/ 235 w 301"/>
                <a:gd name="T23" fmla="*/ 150 h 150"/>
                <a:gd name="T24" fmla="*/ 301 w 301"/>
                <a:gd name="T25" fmla="*/ 150 h 150"/>
                <a:gd name="T26" fmla="*/ 301 w 301"/>
                <a:gd name="T27" fmla="*/ 147 h 150"/>
                <a:gd name="T28" fmla="*/ 236 w 301"/>
                <a:gd name="T29" fmla="*/ 147 h 150"/>
                <a:gd name="T30" fmla="*/ 88 w 301"/>
                <a:gd name="T3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150">
                  <a:moveTo>
                    <a:pt x="88" y="0"/>
                  </a:moveTo>
                  <a:cubicBezTo>
                    <a:pt x="37" y="0"/>
                    <a:pt x="37" y="0"/>
                    <a:pt x="37" y="0"/>
                  </a:cubicBezTo>
                  <a:cubicBezTo>
                    <a:pt x="7" y="31"/>
                    <a:pt x="7" y="31"/>
                    <a:pt x="7" y="31"/>
                  </a:cubicBezTo>
                  <a:cubicBezTo>
                    <a:pt x="6" y="30"/>
                    <a:pt x="5" y="30"/>
                    <a:pt x="5" y="30"/>
                  </a:cubicBezTo>
                  <a:cubicBezTo>
                    <a:pt x="4" y="30"/>
                    <a:pt x="3" y="31"/>
                    <a:pt x="2" y="31"/>
                  </a:cubicBezTo>
                  <a:cubicBezTo>
                    <a:pt x="0" y="33"/>
                    <a:pt x="0" y="36"/>
                    <a:pt x="2" y="37"/>
                  </a:cubicBezTo>
                  <a:cubicBezTo>
                    <a:pt x="3" y="38"/>
                    <a:pt x="4" y="39"/>
                    <a:pt x="5" y="39"/>
                  </a:cubicBezTo>
                  <a:cubicBezTo>
                    <a:pt x="6" y="39"/>
                    <a:pt x="7" y="38"/>
                    <a:pt x="8" y="37"/>
                  </a:cubicBezTo>
                  <a:cubicBezTo>
                    <a:pt x="9" y="36"/>
                    <a:pt x="9" y="34"/>
                    <a:pt x="9" y="33"/>
                  </a:cubicBezTo>
                  <a:cubicBezTo>
                    <a:pt x="38" y="3"/>
                    <a:pt x="38" y="3"/>
                    <a:pt x="38" y="3"/>
                  </a:cubicBezTo>
                  <a:cubicBezTo>
                    <a:pt x="87" y="3"/>
                    <a:pt x="87" y="3"/>
                    <a:pt x="87" y="3"/>
                  </a:cubicBezTo>
                  <a:cubicBezTo>
                    <a:pt x="235" y="150"/>
                    <a:pt x="235" y="150"/>
                    <a:pt x="235" y="150"/>
                  </a:cubicBezTo>
                  <a:cubicBezTo>
                    <a:pt x="301" y="150"/>
                    <a:pt x="301" y="150"/>
                    <a:pt x="301" y="150"/>
                  </a:cubicBezTo>
                  <a:cubicBezTo>
                    <a:pt x="301" y="147"/>
                    <a:pt x="301" y="147"/>
                    <a:pt x="301" y="147"/>
                  </a:cubicBezTo>
                  <a:cubicBezTo>
                    <a:pt x="236" y="147"/>
                    <a:pt x="236" y="147"/>
                    <a:pt x="236" y="147"/>
                  </a:cubicBezTo>
                  <a:cubicBezTo>
                    <a:pt x="88" y="0"/>
                    <a:pt x="88" y="0"/>
                    <a:pt x="88" y="0"/>
                  </a:cubicBezTo>
                </a:path>
              </a:pathLst>
            </a:custGeom>
            <a:grp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5" name="Freeform 193"/>
            <p:cNvSpPr>
              <a:spLocks/>
            </p:cNvSpPr>
            <p:nvPr/>
          </p:nvSpPr>
          <p:spPr bwMode="auto">
            <a:xfrm>
              <a:off x="-3481211" y="4867275"/>
              <a:ext cx="1341438" cy="568325"/>
            </a:xfrm>
            <a:custGeom>
              <a:avLst/>
              <a:gdLst>
                <a:gd name="T0" fmla="*/ 5 w 198"/>
                <a:gd name="T1" fmla="*/ 0 h 83"/>
                <a:gd name="T2" fmla="*/ 2 w 198"/>
                <a:gd name="T3" fmla="*/ 1 h 83"/>
                <a:gd name="T4" fmla="*/ 2 w 198"/>
                <a:gd name="T5" fmla="*/ 7 h 83"/>
                <a:gd name="T6" fmla="*/ 5 w 198"/>
                <a:gd name="T7" fmla="*/ 8 h 83"/>
                <a:gd name="T8" fmla="*/ 8 w 198"/>
                <a:gd name="T9" fmla="*/ 7 h 83"/>
                <a:gd name="T10" fmla="*/ 9 w 198"/>
                <a:gd name="T11" fmla="*/ 6 h 83"/>
                <a:gd name="T12" fmla="*/ 34 w 198"/>
                <a:gd name="T13" fmla="*/ 6 h 83"/>
                <a:gd name="T14" fmla="*/ 111 w 198"/>
                <a:gd name="T15" fmla="*/ 83 h 83"/>
                <a:gd name="T16" fmla="*/ 198 w 198"/>
                <a:gd name="T17" fmla="*/ 83 h 83"/>
                <a:gd name="T18" fmla="*/ 198 w 198"/>
                <a:gd name="T19" fmla="*/ 80 h 83"/>
                <a:gd name="T20" fmla="*/ 112 w 198"/>
                <a:gd name="T21" fmla="*/ 80 h 83"/>
                <a:gd name="T22" fmla="*/ 35 w 198"/>
                <a:gd name="T23" fmla="*/ 3 h 83"/>
                <a:gd name="T24" fmla="*/ 9 w 198"/>
                <a:gd name="T25" fmla="*/ 3 h 83"/>
                <a:gd name="T26" fmla="*/ 8 w 198"/>
                <a:gd name="T27" fmla="*/ 1 h 83"/>
                <a:gd name="T28" fmla="*/ 5 w 198"/>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83">
                  <a:moveTo>
                    <a:pt x="5" y="0"/>
                  </a:moveTo>
                  <a:cubicBezTo>
                    <a:pt x="4" y="0"/>
                    <a:pt x="3" y="0"/>
                    <a:pt x="2" y="1"/>
                  </a:cubicBezTo>
                  <a:cubicBezTo>
                    <a:pt x="0" y="3"/>
                    <a:pt x="0" y="6"/>
                    <a:pt x="2" y="7"/>
                  </a:cubicBezTo>
                  <a:cubicBezTo>
                    <a:pt x="3" y="8"/>
                    <a:pt x="4" y="8"/>
                    <a:pt x="5" y="8"/>
                  </a:cubicBezTo>
                  <a:cubicBezTo>
                    <a:pt x="6" y="8"/>
                    <a:pt x="7" y="8"/>
                    <a:pt x="8" y="7"/>
                  </a:cubicBezTo>
                  <a:cubicBezTo>
                    <a:pt x="8" y="7"/>
                    <a:pt x="9" y="6"/>
                    <a:pt x="9" y="6"/>
                  </a:cubicBezTo>
                  <a:cubicBezTo>
                    <a:pt x="34" y="6"/>
                    <a:pt x="34" y="6"/>
                    <a:pt x="34" y="6"/>
                  </a:cubicBezTo>
                  <a:cubicBezTo>
                    <a:pt x="111" y="83"/>
                    <a:pt x="111" y="83"/>
                    <a:pt x="111" y="83"/>
                  </a:cubicBezTo>
                  <a:cubicBezTo>
                    <a:pt x="198" y="83"/>
                    <a:pt x="198" y="83"/>
                    <a:pt x="198" y="83"/>
                  </a:cubicBezTo>
                  <a:cubicBezTo>
                    <a:pt x="198" y="80"/>
                    <a:pt x="198" y="80"/>
                    <a:pt x="198" y="80"/>
                  </a:cubicBezTo>
                  <a:cubicBezTo>
                    <a:pt x="112" y="80"/>
                    <a:pt x="112" y="80"/>
                    <a:pt x="112" y="80"/>
                  </a:cubicBezTo>
                  <a:cubicBezTo>
                    <a:pt x="35" y="3"/>
                    <a:pt x="35" y="3"/>
                    <a:pt x="35" y="3"/>
                  </a:cubicBezTo>
                  <a:cubicBezTo>
                    <a:pt x="9" y="3"/>
                    <a:pt x="9" y="3"/>
                    <a:pt x="9" y="3"/>
                  </a:cubicBezTo>
                  <a:cubicBezTo>
                    <a:pt x="9" y="2"/>
                    <a:pt x="8" y="2"/>
                    <a:pt x="8" y="1"/>
                  </a:cubicBezTo>
                  <a:cubicBezTo>
                    <a:pt x="7" y="0"/>
                    <a:pt x="6" y="0"/>
                    <a:pt x="5" y="0"/>
                  </a:cubicBezTo>
                </a:path>
              </a:pathLst>
            </a:custGeom>
            <a:grp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6" name="Freeform 202"/>
            <p:cNvSpPr>
              <a:spLocks/>
            </p:cNvSpPr>
            <p:nvPr/>
          </p:nvSpPr>
          <p:spPr bwMode="auto">
            <a:xfrm>
              <a:off x="-4835349" y="3373438"/>
              <a:ext cx="2695575" cy="1192213"/>
            </a:xfrm>
            <a:custGeom>
              <a:avLst/>
              <a:gdLst>
                <a:gd name="T0" fmla="*/ 184 w 398"/>
                <a:gd name="T1" fmla="*/ 0 h 174"/>
                <a:gd name="T2" fmla="*/ 123 w 398"/>
                <a:gd name="T3" fmla="*/ 0 h 174"/>
                <a:gd name="T4" fmla="*/ 6 w 398"/>
                <a:gd name="T5" fmla="*/ 117 h 174"/>
                <a:gd name="T6" fmla="*/ 4 w 398"/>
                <a:gd name="T7" fmla="*/ 116 h 174"/>
                <a:gd name="T8" fmla="*/ 1 w 398"/>
                <a:gd name="T9" fmla="*/ 117 h 174"/>
                <a:gd name="T10" fmla="*/ 1 w 398"/>
                <a:gd name="T11" fmla="*/ 123 h 174"/>
                <a:gd name="T12" fmla="*/ 4 w 398"/>
                <a:gd name="T13" fmla="*/ 125 h 174"/>
                <a:gd name="T14" fmla="*/ 7 w 398"/>
                <a:gd name="T15" fmla="*/ 123 h 174"/>
                <a:gd name="T16" fmla="*/ 8 w 398"/>
                <a:gd name="T17" fmla="*/ 119 h 174"/>
                <a:gd name="T18" fmla="*/ 124 w 398"/>
                <a:gd name="T19" fmla="*/ 2 h 174"/>
                <a:gd name="T20" fmla="*/ 183 w 398"/>
                <a:gd name="T21" fmla="*/ 2 h 174"/>
                <a:gd name="T22" fmla="*/ 355 w 398"/>
                <a:gd name="T23" fmla="*/ 174 h 174"/>
                <a:gd name="T24" fmla="*/ 398 w 398"/>
                <a:gd name="T25" fmla="*/ 174 h 174"/>
                <a:gd name="T26" fmla="*/ 398 w 398"/>
                <a:gd name="T27" fmla="*/ 171 h 174"/>
                <a:gd name="T28" fmla="*/ 356 w 398"/>
                <a:gd name="T29" fmla="*/ 171 h 174"/>
                <a:gd name="T30" fmla="*/ 184 w 398"/>
                <a:gd name="T3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8" h="174">
                  <a:moveTo>
                    <a:pt x="184" y="0"/>
                  </a:moveTo>
                  <a:cubicBezTo>
                    <a:pt x="123" y="0"/>
                    <a:pt x="123" y="0"/>
                    <a:pt x="123" y="0"/>
                  </a:cubicBezTo>
                  <a:cubicBezTo>
                    <a:pt x="6" y="117"/>
                    <a:pt x="6" y="117"/>
                    <a:pt x="6" y="117"/>
                  </a:cubicBezTo>
                  <a:cubicBezTo>
                    <a:pt x="6" y="116"/>
                    <a:pt x="5" y="116"/>
                    <a:pt x="4" y="116"/>
                  </a:cubicBezTo>
                  <a:cubicBezTo>
                    <a:pt x="3" y="116"/>
                    <a:pt x="2" y="117"/>
                    <a:pt x="1" y="117"/>
                  </a:cubicBezTo>
                  <a:cubicBezTo>
                    <a:pt x="0" y="119"/>
                    <a:pt x="0" y="122"/>
                    <a:pt x="1" y="123"/>
                  </a:cubicBezTo>
                  <a:cubicBezTo>
                    <a:pt x="2" y="124"/>
                    <a:pt x="3" y="125"/>
                    <a:pt x="4" y="125"/>
                  </a:cubicBezTo>
                  <a:cubicBezTo>
                    <a:pt x="5" y="125"/>
                    <a:pt x="6" y="124"/>
                    <a:pt x="7" y="123"/>
                  </a:cubicBezTo>
                  <a:cubicBezTo>
                    <a:pt x="9" y="122"/>
                    <a:pt x="9" y="120"/>
                    <a:pt x="8" y="119"/>
                  </a:cubicBezTo>
                  <a:cubicBezTo>
                    <a:pt x="124" y="2"/>
                    <a:pt x="124" y="2"/>
                    <a:pt x="124" y="2"/>
                  </a:cubicBezTo>
                  <a:cubicBezTo>
                    <a:pt x="183" y="2"/>
                    <a:pt x="183" y="2"/>
                    <a:pt x="183" y="2"/>
                  </a:cubicBezTo>
                  <a:cubicBezTo>
                    <a:pt x="355" y="174"/>
                    <a:pt x="355" y="174"/>
                    <a:pt x="355" y="174"/>
                  </a:cubicBezTo>
                  <a:cubicBezTo>
                    <a:pt x="398" y="174"/>
                    <a:pt x="398" y="174"/>
                    <a:pt x="398" y="174"/>
                  </a:cubicBezTo>
                  <a:cubicBezTo>
                    <a:pt x="398" y="171"/>
                    <a:pt x="398" y="171"/>
                    <a:pt x="398" y="171"/>
                  </a:cubicBezTo>
                  <a:cubicBezTo>
                    <a:pt x="356" y="171"/>
                    <a:pt x="356" y="171"/>
                    <a:pt x="356" y="171"/>
                  </a:cubicBezTo>
                  <a:cubicBezTo>
                    <a:pt x="184" y="0"/>
                    <a:pt x="184" y="0"/>
                    <a:pt x="184" y="0"/>
                  </a:cubicBezTo>
                </a:path>
              </a:pathLst>
            </a:custGeom>
            <a:grp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7" name="Freeform 204"/>
            <p:cNvSpPr>
              <a:spLocks/>
            </p:cNvSpPr>
            <p:nvPr/>
          </p:nvSpPr>
          <p:spPr bwMode="auto">
            <a:xfrm>
              <a:off x="-4998861" y="3141663"/>
              <a:ext cx="2859088" cy="1190625"/>
            </a:xfrm>
            <a:custGeom>
              <a:avLst/>
              <a:gdLst>
                <a:gd name="T0" fmla="*/ 133 w 422"/>
                <a:gd name="T1" fmla="*/ 0 h 174"/>
                <a:gd name="T2" fmla="*/ 6 w 422"/>
                <a:gd name="T3" fmla="*/ 126 h 174"/>
                <a:gd name="T4" fmla="*/ 4 w 422"/>
                <a:gd name="T5" fmla="*/ 126 h 174"/>
                <a:gd name="T6" fmla="*/ 1 w 422"/>
                <a:gd name="T7" fmla="*/ 127 h 174"/>
                <a:gd name="T8" fmla="*/ 1 w 422"/>
                <a:gd name="T9" fmla="*/ 133 h 174"/>
                <a:gd name="T10" fmla="*/ 4 w 422"/>
                <a:gd name="T11" fmla="*/ 135 h 174"/>
                <a:gd name="T12" fmla="*/ 7 w 422"/>
                <a:gd name="T13" fmla="*/ 133 h 174"/>
                <a:gd name="T14" fmla="*/ 8 w 422"/>
                <a:gd name="T15" fmla="*/ 129 h 174"/>
                <a:gd name="T16" fmla="*/ 134 w 422"/>
                <a:gd name="T17" fmla="*/ 2 h 174"/>
                <a:gd name="T18" fmla="*/ 221 w 422"/>
                <a:gd name="T19" fmla="*/ 2 h 174"/>
                <a:gd name="T20" fmla="*/ 393 w 422"/>
                <a:gd name="T21" fmla="*/ 174 h 174"/>
                <a:gd name="T22" fmla="*/ 422 w 422"/>
                <a:gd name="T23" fmla="*/ 174 h 174"/>
                <a:gd name="T24" fmla="*/ 422 w 422"/>
                <a:gd name="T25" fmla="*/ 171 h 174"/>
                <a:gd name="T26" fmla="*/ 394 w 422"/>
                <a:gd name="T27" fmla="*/ 171 h 174"/>
                <a:gd name="T28" fmla="*/ 222 w 422"/>
                <a:gd name="T29" fmla="*/ 0 h 174"/>
                <a:gd name="T30" fmla="*/ 133 w 422"/>
                <a:gd name="T3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2" h="174">
                  <a:moveTo>
                    <a:pt x="133" y="0"/>
                  </a:moveTo>
                  <a:cubicBezTo>
                    <a:pt x="6" y="126"/>
                    <a:pt x="6" y="126"/>
                    <a:pt x="6" y="126"/>
                  </a:cubicBezTo>
                  <a:cubicBezTo>
                    <a:pt x="5" y="126"/>
                    <a:pt x="5" y="126"/>
                    <a:pt x="4" y="126"/>
                  </a:cubicBezTo>
                  <a:cubicBezTo>
                    <a:pt x="3" y="126"/>
                    <a:pt x="2" y="126"/>
                    <a:pt x="1" y="127"/>
                  </a:cubicBezTo>
                  <a:cubicBezTo>
                    <a:pt x="0" y="129"/>
                    <a:pt x="0" y="132"/>
                    <a:pt x="1" y="133"/>
                  </a:cubicBezTo>
                  <a:cubicBezTo>
                    <a:pt x="2" y="134"/>
                    <a:pt x="3" y="135"/>
                    <a:pt x="4" y="135"/>
                  </a:cubicBezTo>
                  <a:cubicBezTo>
                    <a:pt x="5" y="135"/>
                    <a:pt x="6" y="134"/>
                    <a:pt x="7" y="133"/>
                  </a:cubicBezTo>
                  <a:cubicBezTo>
                    <a:pt x="9" y="132"/>
                    <a:pt x="9" y="130"/>
                    <a:pt x="8" y="129"/>
                  </a:cubicBezTo>
                  <a:cubicBezTo>
                    <a:pt x="134" y="2"/>
                    <a:pt x="134" y="2"/>
                    <a:pt x="134" y="2"/>
                  </a:cubicBezTo>
                  <a:cubicBezTo>
                    <a:pt x="221" y="2"/>
                    <a:pt x="221" y="2"/>
                    <a:pt x="221" y="2"/>
                  </a:cubicBezTo>
                  <a:cubicBezTo>
                    <a:pt x="393" y="174"/>
                    <a:pt x="393" y="174"/>
                    <a:pt x="393" y="174"/>
                  </a:cubicBezTo>
                  <a:cubicBezTo>
                    <a:pt x="422" y="174"/>
                    <a:pt x="422" y="174"/>
                    <a:pt x="422" y="174"/>
                  </a:cubicBezTo>
                  <a:cubicBezTo>
                    <a:pt x="422" y="171"/>
                    <a:pt x="422" y="171"/>
                    <a:pt x="422" y="171"/>
                  </a:cubicBezTo>
                  <a:cubicBezTo>
                    <a:pt x="394" y="171"/>
                    <a:pt x="394" y="171"/>
                    <a:pt x="394" y="171"/>
                  </a:cubicBezTo>
                  <a:cubicBezTo>
                    <a:pt x="222" y="0"/>
                    <a:pt x="222" y="0"/>
                    <a:pt x="222" y="0"/>
                  </a:cubicBezTo>
                  <a:cubicBezTo>
                    <a:pt x="133" y="0"/>
                    <a:pt x="133" y="0"/>
                    <a:pt x="133" y="0"/>
                  </a:cubicBezTo>
                </a:path>
              </a:pathLst>
            </a:custGeom>
            <a:grp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8" name="Freeform 207"/>
            <p:cNvSpPr>
              <a:spLocks/>
            </p:cNvSpPr>
            <p:nvPr/>
          </p:nvSpPr>
          <p:spPr bwMode="auto">
            <a:xfrm>
              <a:off x="-3779661" y="2641600"/>
              <a:ext cx="1639888" cy="1533525"/>
            </a:xfrm>
            <a:custGeom>
              <a:avLst/>
              <a:gdLst>
                <a:gd name="T0" fmla="*/ 5 w 242"/>
                <a:gd name="T1" fmla="*/ 0 h 224"/>
                <a:gd name="T2" fmla="*/ 2 w 242"/>
                <a:gd name="T3" fmla="*/ 2 h 224"/>
                <a:gd name="T4" fmla="*/ 2 w 242"/>
                <a:gd name="T5" fmla="*/ 8 h 224"/>
                <a:gd name="T6" fmla="*/ 5 w 242"/>
                <a:gd name="T7" fmla="*/ 9 h 224"/>
                <a:gd name="T8" fmla="*/ 6 w 242"/>
                <a:gd name="T9" fmla="*/ 8 h 224"/>
                <a:gd name="T10" fmla="*/ 222 w 242"/>
                <a:gd name="T11" fmla="*/ 224 h 224"/>
                <a:gd name="T12" fmla="*/ 242 w 242"/>
                <a:gd name="T13" fmla="*/ 224 h 224"/>
                <a:gd name="T14" fmla="*/ 242 w 242"/>
                <a:gd name="T15" fmla="*/ 221 h 224"/>
                <a:gd name="T16" fmla="*/ 223 w 242"/>
                <a:gd name="T17" fmla="*/ 221 h 224"/>
                <a:gd name="T18" fmla="*/ 8 w 242"/>
                <a:gd name="T19" fmla="*/ 6 h 224"/>
                <a:gd name="T20" fmla="*/ 8 w 242"/>
                <a:gd name="T21" fmla="*/ 2 h 224"/>
                <a:gd name="T22" fmla="*/ 5 w 242"/>
                <a:gd name="T2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2" h="224">
                  <a:moveTo>
                    <a:pt x="5" y="0"/>
                  </a:moveTo>
                  <a:cubicBezTo>
                    <a:pt x="3" y="0"/>
                    <a:pt x="2" y="1"/>
                    <a:pt x="2" y="2"/>
                  </a:cubicBezTo>
                  <a:cubicBezTo>
                    <a:pt x="0" y="3"/>
                    <a:pt x="0" y="6"/>
                    <a:pt x="2" y="8"/>
                  </a:cubicBezTo>
                  <a:cubicBezTo>
                    <a:pt x="2" y="8"/>
                    <a:pt x="3" y="9"/>
                    <a:pt x="5" y="9"/>
                  </a:cubicBezTo>
                  <a:cubicBezTo>
                    <a:pt x="5" y="9"/>
                    <a:pt x="6" y="9"/>
                    <a:pt x="6" y="8"/>
                  </a:cubicBezTo>
                  <a:cubicBezTo>
                    <a:pt x="222" y="224"/>
                    <a:pt x="222" y="224"/>
                    <a:pt x="222" y="224"/>
                  </a:cubicBezTo>
                  <a:cubicBezTo>
                    <a:pt x="242" y="224"/>
                    <a:pt x="242" y="224"/>
                    <a:pt x="242" y="224"/>
                  </a:cubicBezTo>
                  <a:cubicBezTo>
                    <a:pt x="242" y="221"/>
                    <a:pt x="242" y="221"/>
                    <a:pt x="242" y="221"/>
                  </a:cubicBezTo>
                  <a:cubicBezTo>
                    <a:pt x="223" y="221"/>
                    <a:pt x="223" y="221"/>
                    <a:pt x="223" y="221"/>
                  </a:cubicBezTo>
                  <a:cubicBezTo>
                    <a:pt x="8" y="6"/>
                    <a:pt x="8" y="6"/>
                    <a:pt x="8" y="6"/>
                  </a:cubicBezTo>
                  <a:cubicBezTo>
                    <a:pt x="9" y="5"/>
                    <a:pt x="9" y="3"/>
                    <a:pt x="8" y="2"/>
                  </a:cubicBezTo>
                  <a:cubicBezTo>
                    <a:pt x="7" y="1"/>
                    <a:pt x="6" y="0"/>
                    <a:pt x="5" y="0"/>
                  </a:cubicBezTo>
                </a:path>
              </a:pathLst>
            </a:custGeom>
            <a:grp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9" name="Freeform 208"/>
            <p:cNvSpPr>
              <a:spLocks/>
            </p:cNvSpPr>
            <p:nvPr/>
          </p:nvSpPr>
          <p:spPr bwMode="auto">
            <a:xfrm>
              <a:off x="-3671711" y="2532062"/>
              <a:ext cx="1531938" cy="1492250"/>
            </a:xfrm>
            <a:custGeom>
              <a:avLst/>
              <a:gdLst>
                <a:gd name="T0" fmla="*/ 5 w 226"/>
                <a:gd name="T1" fmla="*/ 0 h 218"/>
                <a:gd name="T2" fmla="*/ 2 w 226"/>
                <a:gd name="T3" fmla="*/ 2 h 218"/>
                <a:gd name="T4" fmla="*/ 2 w 226"/>
                <a:gd name="T5" fmla="*/ 8 h 218"/>
                <a:gd name="T6" fmla="*/ 5 w 226"/>
                <a:gd name="T7" fmla="*/ 9 h 218"/>
                <a:gd name="T8" fmla="*/ 6 w 226"/>
                <a:gd name="T9" fmla="*/ 8 h 218"/>
                <a:gd name="T10" fmla="*/ 216 w 226"/>
                <a:gd name="T11" fmla="*/ 218 h 218"/>
                <a:gd name="T12" fmla="*/ 226 w 226"/>
                <a:gd name="T13" fmla="*/ 218 h 218"/>
                <a:gd name="T14" fmla="*/ 226 w 226"/>
                <a:gd name="T15" fmla="*/ 215 h 218"/>
                <a:gd name="T16" fmla="*/ 217 w 226"/>
                <a:gd name="T17" fmla="*/ 215 h 218"/>
                <a:gd name="T18" fmla="*/ 8 w 226"/>
                <a:gd name="T19" fmla="*/ 6 h 218"/>
                <a:gd name="T20" fmla="*/ 8 w 226"/>
                <a:gd name="T21" fmla="*/ 2 h 218"/>
                <a:gd name="T22" fmla="*/ 5 w 226"/>
                <a:gd name="T2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6" h="218">
                  <a:moveTo>
                    <a:pt x="5" y="0"/>
                  </a:moveTo>
                  <a:cubicBezTo>
                    <a:pt x="3" y="0"/>
                    <a:pt x="2" y="1"/>
                    <a:pt x="2" y="2"/>
                  </a:cubicBezTo>
                  <a:cubicBezTo>
                    <a:pt x="0" y="3"/>
                    <a:pt x="0" y="6"/>
                    <a:pt x="2" y="8"/>
                  </a:cubicBezTo>
                  <a:cubicBezTo>
                    <a:pt x="2" y="8"/>
                    <a:pt x="3" y="9"/>
                    <a:pt x="5" y="9"/>
                  </a:cubicBezTo>
                  <a:cubicBezTo>
                    <a:pt x="5" y="9"/>
                    <a:pt x="6" y="9"/>
                    <a:pt x="6" y="8"/>
                  </a:cubicBezTo>
                  <a:cubicBezTo>
                    <a:pt x="216" y="218"/>
                    <a:pt x="216" y="218"/>
                    <a:pt x="216" y="218"/>
                  </a:cubicBezTo>
                  <a:cubicBezTo>
                    <a:pt x="226" y="218"/>
                    <a:pt x="226" y="218"/>
                    <a:pt x="226" y="218"/>
                  </a:cubicBezTo>
                  <a:cubicBezTo>
                    <a:pt x="226" y="215"/>
                    <a:pt x="226" y="215"/>
                    <a:pt x="226" y="215"/>
                  </a:cubicBezTo>
                  <a:cubicBezTo>
                    <a:pt x="217" y="215"/>
                    <a:pt x="217" y="215"/>
                    <a:pt x="217" y="215"/>
                  </a:cubicBezTo>
                  <a:cubicBezTo>
                    <a:pt x="8" y="6"/>
                    <a:pt x="8" y="6"/>
                    <a:pt x="8" y="6"/>
                  </a:cubicBezTo>
                  <a:cubicBezTo>
                    <a:pt x="9" y="5"/>
                    <a:pt x="9" y="3"/>
                    <a:pt x="8" y="2"/>
                  </a:cubicBezTo>
                  <a:cubicBezTo>
                    <a:pt x="7" y="1"/>
                    <a:pt x="6" y="0"/>
                    <a:pt x="5" y="0"/>
                  </a:cubicBezTo>
                </a:path>
              </a:pathLst>
            </a:custGeom>
            <a:grp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0" name="Freeform 218"/>
            <p:cNvSpPr>
              <a:spLocks/>
            </p:cNvSpPr>
            <p:nvPr/>
          </p:nvSpPr>
          <p:spPr bwMode="auto">
            <a:xfrm>
              <a:off x="-4443236" y="4243387"/>
              <a:ext cx="974725" cy="363538"/>
            </a:xfrm>
            <a:custGeom>
              <a:avLst/>
              <a:gdLst>
                <a:gd name="T0" fmla="*/ 119 w 144"/>
                <a:gd name="T1" fmla="*/ 0 h 53"/>
                <a:gd name="T2" fmla="*/ 83 w 144"/>
                <a:gd name="T3" fmla="*/ 0 h 53"/>
                <a:gd name="T4" fmla="*/ 44 w 144"/>
                <a:gd name="T5" fmla="*/ 38 h 53"/>
                <a:gd name="T6" fmla="*/ 13 w 144"/>
                <a:gd name="T7" fmla="*/ 38 h 53"/>
                <a:gd name="T8" fmla="*/ 7 w 144"/>
                <a:gd name="T9" fmla="*/ 45 h 53"/>
                <a:gd name="T10" fmla="*/ 5 w 144"/>
                <a:gd name="T11" fmla="*/ 44 h 53"/>
                <a:gd name="T12" fmla="*/ 2 w 144"/>
                <a:gd name="T13" fmla="*/ 45 h 53"/>
                <a:gd name="T14" fmla="*/ 2 w 144"/>
                <a:gd name="T15" fmla="*/ 51 h 53"/>
                <a:gd name="T16" fmla="*/ 5 w 144"/>
                <a:gd name="T17" fmla="*/ 53 h 53"/>
                <a:gd name="T18" fmla="*/ 8 w 144"/>
                <a:gd name="T19" fmla="*/ 51 h 53"/>
                <a:gd name="T20" fmla="*/ 9 w 144"/>
                <a:gd name="T21" fmla="*/ 47 h 53"/>
                <a:gd name="T22" fmla="*/ 14 w 144"/>
                <a:gd name="T23" fmla="*/ 41 h 53"/>
                <a:gd name="T24" fmla="*/ 45 w 144"/>
                <a:gd name="T25" fmla="*/ 41 h 53"/>
                <a:gd name="T26" fmla="*/ 84 w 144"/>
                <a:gd name="T27" fmla="*/ 3 h 53"/>
                <a:gd name="T28" fmla="*/ 118 w 144"/>
                <a:gd name="T29" fmla="*/ 3 h 53"/>
                <a:gd name="T30" fmla="*/ 136 w 144"/>
                <a:gd name="T31" fmla="*/ 20 h 53"/>
                <a:gd name="T32" fmla="*/ 137 w 144"/>
                <a:gd name="T33" fmla="*/ 25 h 53"/>
                <a:gd name="T34" fmla="*/ 140 w 144"/>
                <a:gd name="T35" fmla="*/ 26 h 53"/>
                <a:gd name="T36" fmla="*/ 143 w 144"/>
                <a:gd name="T37" fmla="*/ 25 h 53"/>
                <a:gd name="T38" fmla="*/ 143 w 144"/>
                <a:gd name="T39" fmla="*/ 19 h 53"/>
                <a:gd name="T40" fmla="*/ 140 w 144"/>
                <a:gd name="T41" fmla="*/ 18 h 53"/>
                <a:gd name="T42" fmla="*/ 138 w 144"/>
                <a:gd name="T43" fmla="*/ 18 h 53"/>
                <a:gd name="T44" fmla="*/ 119 w 144"/>
                <a:gd name="T4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4" h="53">
                  <a:moveTo>
                    <a:pt x="119" y="0"/>
                  </a:moveTo>
                  <a:cubicBezTo>
                    <a:pt x="83" y="0"/>
                    <a:pt x="83" y="0"/>
                    <a:pt x="83" y="0"/>
                  </a:cubicBezTo>
                  <a:cubicBezTo>
                    <a:pt x="44" y="38"/>
                    <a:pt x="44" y="38"/>
                    <a:pt x="44" y="38"/>
                  </a:cubicBezTo>
                  <a:cubicBezTo>
                    <a:pt x="13" y="38"/>
                    <a:pt x="13" y="38"/>
                    <a:pt x="13" y="38"/>
                  </a:cubicBezTo>
                  <a:cubicBezTo>
                    <a:pt x="7" y="45"/>
                    <a:pt x="7" y="45"/>
                    <a:pt x="7" y="45"/>
                  </a:cubicBezTo>
                  <a:cubicBezTo>
                    <a:pt x="6" y="44"/>
                    <a:pt x="5" y="44"/>
                    <a:pt x="5" y="44"/>
                  </a:cubicBezTo>
                  <a:cubicBezTo>
                    <a:pt x="4" y="44"/>
                    <a:pt x="3" y="45"/>
                    <a:pt x="2" y="45"/>
                  </a:cubicBezTo>
                  <a:cubicBezTo>
                    <a:pt x="0" y="47"/>
                    <a:pt x="0" y="50"/>
                    <a:pt x="2" y="51"/>
                  </a:cubicBezTo>
                  <a:cubicBezTo>
                    <a:pt x="3" y="52"/>
                    <a:pt x="4" y="53"/>
                    <a:pt x="5" y="53"/>
                  </a:cubicBezTo>
                  <a:cubicBezTo>
                    <a:pt x="6" y="53"/>
                    <a:pt x="7" y="52"/>
                    <a:pt x="8" y="51"/>
                  </a:cubicBezTo>
                  <a:cubicBezTo>
                    <a:pt x="9" y="50"/>
                    <a:pt x="9" y="48"/>
                    <a:pt x="9" y="47"/>
                  </a:cubicBezTo>
                  <a:cubicBezTo>
                    <a:pt x="14" y="41"/>
                    <a:pt x="14" y="41"/>
                    <a:pt x="14" y="41"/>
                  </a:cubicBezTo>
                  <a:cubicBezTo>
                    <a:pt x="45" y="41"/>
                    <a:pt x="45" y="41"/>
                    <a:pt x="45" y="41"/>
                  </a:cubicBezTo>
                  <a:cubicBezTo>
                    <a:pt x="84" y="3"/>
                    <a:pt x="84" y="3"/>
                    <a:pt x="84" y="3"/>
                  </a:cubicBezTo>
                  <a:cubicBezTo>
                    <a:pt x="118" y="3"/>
                    <a:pt x="118" y="3"/>
                    <a:pt x="118" y="3"/>
                  </a:cubicBezTo>
                  <a:cubicBezTo>
                    <a:pt x="136" y="20"/>
                    <a:pt x="136" y="20"/>
                    <a:pt x="136" y="20"/>
                  </a:cubicBezTo>
                  <a:cubicBezTo>
                    <a:pt x="135" y="22"/>
                    <a:pt x="135" y="24"/>
                    <a:pt x="137" y="25"/>
                  </a:cubicBezTo>
                  <a:cubicBezTo>
                    <a:pt x="137" y="26"/>
                    <a:pt x="138" y="26"/>
                    <a:pt x="140" y="26"/>
                  </a:cubicBezTo>
                  <a:cubicBezTo>
                    <a:pt x="141" y="26"/>
                    <a:pt x="142" y="26"/>
                    <a:pt x="143" y="25"/>
                  </a:cubicBezTo>
                  <a:cubicBezTo>
                    <a:pt x="144" y="23"/>
                    <a:pt x="144" y="21"/>
                    <a:pt x="143" y="19"/>
                  </a:cubicBezTo>
                  <a:cubicBezTo>
                    <a:pt x="142" y="18"/>
                    <a:pt x="141" y="18"/>
                    <a:pt x="140" y="18"/>
                  </a:cubicBezTo>
                  <a:cubicBezTo>
                    <a:pt x="139" y="18"/>
                    <a:pt x="138" y="18"/>
                    <a:pt x="138" y="18"/>
                  </a:cubicBezTo>
                  <a:cubicBezTo>
                    <a:pt x="119" y="0"/>
                    <a:pt x="119" y="0"/>
                    <a:pt x="119" y="0"/>
                  </a:cubicBezTo>
                </a:path>
              </a:pathLst>
            </a:custGeom>
            <a:grp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1" name="Freeform 234"/>
            <p:cNvSpPr>
              <a:spLocks/>
            </p:cNvSpPr>
            <p:nvPr/>
          </p:nvSpPr>
          <p:spPr bwMode="auto">
            <a:xfrm>
              <a:off x="-3663774" y="4791075"/>
              <a:ext cx="1524000" cy="561975"/>
            </a:xfrm>
            <a:custGeom>
              <a:avLst/>
              <a:gdLst>
                <a:gd name="T0" fmla="*/ 5 w 225"/>
                <a:gd name="T1" fmla="*/ 0 h 82"/>
                <a:gd name="T2" fmla="*/ 2 w 225"/>
                <a:gd name="T3" fmla="*/ 1 h 82"/>
                <a:gd name="T4" fmla="*/ 2 w 225"/>
                <a:gd name="T5" fmla="*/ 7 h 82"/>
                <a:gd name="T6" fmla="*/ 5 w 225"/>
                <a:gd name="T7" fmla="*/ 8 h 82"/>
                <a:gd name="T8" fmla="*/ 8 w 225"/>
                <a:gd name="T9" fmla="*/ 7 h 82"/>
                <a:gd name="T10" fmla="*/ 9 w 225"/>
                <a:gd name="T11" fmla="*/ 5 h 82"/>
                <a:gd name="T12" fmla="*/ 65 w 225"/>
                <a:gd name="T13" fmla="*/ 5 h 82"/>
                <a:gd name="T14" fmla="*/ 143 w 225"/>
                <a:gd name="T15" fmla="*/ 82 h 82"/>
                <a:gd name="T16" fmla="*/ 225 w 225"/>
                <a:gd name="T17" fmla="*/ 82 h 82"/>
                <a:gd name="T18" fmla="*/ 225 w 225"/>
                <a:gd name="T19" fmla="*/ 80 h 82"/>
                <a:gd name="T20" fmla="*/ 144 w 225"/>
                <a:gd name="T21" fmla="*/ 80 h 82"/>
                <a:gd name="T22" fmla="*/ 67 w 225"/>
                <a:gd name="T23" fmla="*/ 2 h 82"/>
                <a:gd name="T24" fmla="*/ 9 w 225"/>
                <a:gd name="T25" fmla="*/ 2 h 82"/>
                <a:gd name="T26" fmla="*/ 8 w 225"/>
                <a:gd name="T27" fmla="*/ 1 h 82"/>
                <a:gd name="T28" fmla="*/ 5 w 225"/>
                <a:gd name="T2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 h="82">
                  <a:moveTo>
                    <a:pt x="5" y="0"/>
                  </a:moveTo>
                  <a:cubicBezTo>
                    <a:pt x="3" y="0"/>
                    <a:pt x="2" y="0"/>
                    <a:pt x="2" y="1"/>
                  </a:cubicBezTo>
                  <a:cubicBezTo>
                    <a:pt x="0" y="3"/>
                    <a:pt x="0" y="5"/>
                    <a:pt x="2" y="7"/>
                  </a:cubicBezTo>
                  <a:cubicBezTo>
                    <a:pt x="2" y="8"/>
                    <a:pt x="3" y="8"/>
                    <a:pt x="5" y="8"/>
                  </a:cubicBezTo>
                  <a:cubicBezTo>
                    <a:pt x="6" y="8"/>
                    <a:pt x="7" y="8"/>
                    <a:pt x="8" y="7"/>
                  </a:cubicBezTo>
                  <a:cubicBezTo>
                    <a:pt x="8" y="6"/>
                    <a:pt x="8" y="6"/>
                    <a:pt x="9" y="5"/>
                  </a:cubicBezTo>
                  <a:cubicBezTo>
                    <a:pt x="65" y="5"/>
                    <a:pt x="65" y="5"/>
                    <a:pt x="65" y="5"/>
                  </a:cubicBezTo>
                  <a:cubicBezTo>
                    <a:pt x="143" y="82"/>
                    <a:pt x="143" y="82"/>
                    <a:pt x="143" y="82"/>
                  </a:cubicBezTo>
                  <a:cubicBezTo>
                    <a:pt x="225" y="82"/>
                    <a:pt x="225" y="82"/>
                    <a:pt x="225" y="82"/>
                  </a:cubicBezTo>
                  <a:cubicBezTo>
                    <a:pt x="225" y="80"/>
                    <a:pt x="225" y="80"/>
                    <a:pt x="225" y="80"/>
                  </a:cubicBezTo>
                  <a:cubicBezTo>
                    <a:pt x="144" y="80"/>
                    <a:pt x="144" y="80"/>
                    <a:pt x="144" y="80"/>
                  </a:cubicBezTo>
                  <a:cubicBezTo>
                    <a:pt x="67" y="2"/>
                    <a:pt x="67" y="2"/>
                    <a:pt x="67" y="2"/>
                  </a:cubicBezTo>
                  <a:cubicBezTo>
                    <a:pt x="9" y="2"/>
                    <a:pt x="9" y="2"/>
                    <a:pt x="9" y="2"/>
                  </a:cubicBezTo>
                  <a:cubicBezTo>
                    <a:pt x="8" y="2"/>
                    <a:pt x="8" y="1"/>
                    <a:pt x="8" y="1"/>
                  </a:cubicBezTo>
                  <a:cubicBezTo>
                    <a:pt x="7" y="0"/>
                    <a:pt x="6" y="0"/>
                    <a:pt x="5" y="0"/>
                  </a:cubicBezTo>
                </a:path>
              </a:pathLst>
            </a:custGeom>
            <a:grp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2" name="Freeform 247"/>
            <p:cNvSpPr>
              <a:spLocks/>
            </p:cNvSpPr>
            <p:nvPr/>
          </p:nvSpPr>
          <p:spPr bwMode="auto">
            <a:xfrm>
              <a:off x="-4571824" y="4160837"/>
              <a:ext cx="1754188" cy="808038"/>
            </a:xfrm>
            <a:custGeom>
              <a:avLst/>
              <a:gdLst>
                <a:gd name="T0" fmla="*/ 143 w 259"/>
                <a:gd name="T1" fmla="*/ 0 h 118"/>
                <a:gd name="T2" fmla="*/ 97 w 259"/>
                <a:gd name="T3" fmla="*/ 0 h 118"/>
                <a:gd name="T4" fmla="*/ 59 w 259"/>
                <a:gd name="T5" fmla="*/ 39 h 118"/>
                <a:gd name="T6" fmla="*/ 9 w 259"/>
                <a:gd name="T7" fmla="*/ 39 h 118"/>
                <a:gd name="T8" fmla="*/ 8 w 259"/>
                <a:gd name="T9" fmla="*/ 38 h 118"/>
                <a:gd name="T10" fmla="*/ 5 w 259"/>
                <a:gd name="T11" fmla="*/ 36 h 118"/>
                <a:gd name="T12" fmla="*/ 2 w 259"/>
                <a:gd name="T13" fmla="*/ 38 h 118"/>
                <a:gd name="T14" fmla="*/ 2 w 259"/>
                <a:gd name="T15" fmla="*/ 44 h 118"/>
                <a:gd name="T16" fmla="*/ 5 w 259"/>
                <a:gd name="T17" fmla="*/ 45 h 118"/>
                <a:gd name="T18" fmla="*/ 8 w 259"/>
                <a:gd name="T19" fmla="*/ 44 h 118"/>
                <a:gd name="T20" fmla="*/ 9 w 259"/>
                <a:gd name="T21" fmla="*/ 42 h 118"/>
                <a:gd name="T22" fmla="*/ 60 w 259"/>
                <a:gd name="T23" fmla="*/ 42 h 118"/>
                <a:gd name="T24" fmla="*/ 99 w 259"/>
                <a:gd name="T25" fmla="*/ 3 h 118"/>
                <a:gd name="T26" fmla="*/ 142 w 259"/>
                <a:gd name="T27" fmla="*/ 3 h 118"/>
                <a:gd name="T28" fmla="*/ 251 w 259"/>
                <a:gd name="T29" fmla="*/ 112 h 118"/>
                <a:gd name="T30" fmla="*/ 252 w 259"/>
                <a:gd name="T31" fmla="*/ 117 h 118"/>
                <a:gd name="T32" fmla="*/ 255 w 259"/>
                <a:gd name="T33" fmla="*/ 118 h 118"/>
                <a:gd name="T34" fmla="*/ 258 w 259"/>
                <a:gd name="T35" fmla="*/ 117 h 118"/>
                <a:gd name="T36" fmla="*/ 258 w 259"/>
                <a:gd name="T37" fmla="*/ 111 h 118"/>
                <a:gd name="T38" fmla="*/ 255 w 259"/>
                <a:gd name="T39" fmla="*/ 110 h 118"/>
                <a:gd name="T40" fmla="*/ 253 w 259"/>
                <a:gd name="T41" fmla="*/ 110 h 118"/>
                <a:gd name="T42" fmla="*/ 143 w 259"/>
                <a:gd name="T4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9" h="118">
                  <a:moveTo>
                    <a:pt x="143" y="0"/>
                  </a:moveTo>
                  <a:cubicBezTo>
                    <a:pt x="97" y="0"/>
                    <a:pt x="97" y="0"/>
                    <a:pt x="97" y="0"/>
                  </a:cubicBezTo>
                  <a:cubicBezTo>
                    <a:pt x="59" y="39"/>
                    <a:pt x="59" y="39"/>
                    <a:pt x="59" y="39"/>
                  </a:cubicBezTo>
                  <a:cubicBezTo>
                    <a:pt x="9" y="39"/>
                    <a:pt x="9" y="39"/>
                    <a:pt x="9" y="39"/>
                  </a:cubicBezTo>
                  <a:cubicBezTo>
                    <a:pt x="9" y="39"/>
                    <a:pt x="8" y="38"/>
                    <a:pt x="8" y="38"/>
                  </a:cubicBezTo>
                  <a:cubicBezTo>
                    <a:pt x="7" y="37"/>
                    <a:pt x="6" y="36"/>
                    <a:pt x="5" y="36"/>
                  </a:cubicBezTo>
                  <a:cubicBezTo>
                    <a:pt x="4" y="36"/>
                    <a:pt x="3" y="37"/>
                    <a:pt x="2" y="38"/>
                  </a:cubicBezTo>
                  <a:cubicBezTo>
                    <a:pt x="0" y="39"/>
                    <a:pt x="0" y="42"/>
                    <a:pt x="2" y="44"/>
                  </a:cubicBezTo>
                  <a:cubicBezTo>
                    <a:pt x="3" y="44"/>
                    <a:pt x="4" y="45"/>
                    <a:pt x="5" y="45"/>
                  </a:cubicBezTo>
                  <a:cubicBezTo>
                    <a:pt x="6" y="45"/>
                    <a:pt x="7" y="44"/>
                    <a:pt x="8" y="44"/>
                  </a:cubicBezTo>
                  <a:cubicBezTo>
                    <a:pt x="8" y="43"/>
                    <a:pt x="9" y="43"/>
                    <a:pt x="9" y="42"/>
                  </a:cubicBezTo>
                  <a:cubicBezTo>
                    <a:pt x="60" y="42"/>
                    <a:pt x="60" y="42"/>
                    <a:pt x="60" y="42"/>
                  </a:cubicBezTo>
                  <a:cubicBezTo>
                    <a:pt x="99" y="3"/>
                    <a:pt x="99" y="3"/>
                    <a:pt x="99" y="3"/>
                  </a:cubicBezTo>
                  <a:cubicBezTo>
                    <a:pt x="142" y="3"/>
                    <a:pt x="142" y="3"/>
                    <a:pt x="142" y="3"/>
                  </a:cubicBezTo>
                  <a:cubicBezTo>
                    <a:pt x="251" y="112"/>
                    <a:pt x="251" y="112"/>
                    <a:pt x="251" y="112"/>
                  </a:cubicBezTo>
                  <a:cubicBezTo>
                    <a:pt x="250" y="114"/>
                    <a:pt x="250" y="116"/>
                    <a:pt x="252" y="117"/>
                  </a:cubicBezTo>
                  <a:cubicBezTo>
                    <a:pt x="252" y="118"/>
                    <a:pt x="254" y="118"/>
                    <a:pt x="255" y="118"/>
                  </a:cubicBezTo>
                  <a:cubicBezTo>
                    <a:pt x="256" y="118"/>
                    <a:pt x="257" y="118"/>
                    <a:pt x="258" y="117"/>
                  </a:cubicBezTo>
                  <a:cubicBezTo>
                    <a:pt x="259" y="115"/>
                    <a:pt x="259" y="113"/>
                    <a:pt x="258" y="111"/>
                  </a:cubicBezTo>
                  <a:cubicBezTo>
                    <a:pt x="257" y="110"/>
                    <a:pt x="256" y="110"/>
                    <a:pt x="255" y="110"/>
                  </a:cubicBezTo>
                  <a:cubicBezTo>
                    <a:pt x="254" y="110"/>
                    <a:pt x="253" y="110"/>
                    <a:pt x="253" y="110"/>
                  </a:cubicBezTo>
                  <a:cubicBezTo>
                    <a:pt x="143" y="0"/>
                    <a:pt x="143" y="0"/>
                    <a:pt x="143" y="0"/>
                  </a:cubicBezTo>
                </a:path>
              </a:pathLst>
            </a:custGeom>
            <a:grp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3" name="Freeform 267"/>
            <p:cNvSpPr>
              <a:spLocks/>
            </p:cNvSpPr>
            <p:nvPr/>
          </p:nvSpPr>
          <p:spPr bwMode="auto">
            <a:xfrm>
              <a:off x="-3474861" y="5127625"/>
              <a:ext cx="412750" cy="492125"/>
            </a:xfrm>
            <a:custGeom>
              <a:avLst/>
              <a:gdLst>
                <a:gd name="T0" fmla="*/ 5 w 61"/>
                <a:gd name="T1" fmla="*/ 0 h 72"/>
                <a:gd name="T2" fmla="*/ 2 w 61"/>
                <a:gd name="T3" fmla="*/ 1 h 72"/>
                <a:gd name="T4" fmla="*/ 2 w 61"/>
                <a:gd name="T5" fmla="*/ 7 h 72"/>
                <a:gd name="T6" fmla="*/ 5 w 61"/>
                <a:gd name="T7" fmla="*/ 9 h 72"/>
                <a:gd name="T8" fmla="*/ 8 w 61"/>
                <a:gd name="T9" fmla="*/ 7 h 72"/>
                <a:gd name="T10" fmla="*/ 9 w 61"/>
                <a:gd name="T11" fmla="*/ 6 h 72"/>
                <a:gd name="T12" fmla="*/ 19 w 61"/>
                <a:gd name="T13" fmla="*/ 6 h 72"/>
                <a:gd name="T14" fmla="*/ 57 w 61"/>
                <a:gd name="T15" fmla="*/ 44 h 72"/>
                <a:gd name="T16" fmla="*/ 38 w 61"/>
                <a:gd name="T17" fmla="*/ 64 h 72"/>
                <a:gd name="T18" fmla="*/ 36 w 61"/>
                <a:gd name="T19" fmla="*/ 63 h 72"/>
                <a:gd name="T20" fmla="*/ 33 w 61"/>
                <a:gd name="T21" fmla="*/ 64 h 72"/>
                <a:gd name="T22" fmla="*/ 33 w 61"/>
                <a:gd name="T23" fmla="*/ 70 h 72"/>
                <a:gd name="T24" fmla="*/ 36 w 61"/>
                <a:gd name="T25" fmla="*/ 72 h 72"/>
                <a:gd name="T26" fmla="*/ 39 w 61"/>
                <a:gd name="T27" fmla="*/ 70 h 72"/>
                <a:gd name="T28" fmla="*/ 40 w 61"/>
                <a:gd name="T29" fmla="*/ 66 h 72"/>
                <a:gd name="T30" fmla="*/ 61 w 61"/>
                <a:gd name="T31" fmla="*/ 44 h 72"/>
                <a:gd name="T32" fmla="*/ 20 w 61"/>
                <a:gd name="T33" fmla="*/ 3 h 72"/>
                <a:gd name="T34" fmla="*/ 9 w 61"/>
                <a:gd name="T35" fmla="*/ 3 h 72"/>
                <a:gd name="T36" fmla="*/ 8 w 61"/>
                <a:gd name="T37" fmla="*/ 1 h 72"/>
                <a:gd name="T38" fmla="*/ 5 w 61"/>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2">
                  <a:moveTo>
                    <a:pt x="5" y="0"/>
                  </a:moveTo>
                  <a:cubicBezTo>
                    <a:pt x="4" y="0"/>
                    <a:pt x="3" y="1"/>
                    <a:pt x="2" y="1"/>
                  </a:cubicBezTo>
                  <a:cubicBezTo>
                    <a:pt x="0" y="3"/>
                    <a:pt x="0" y="6"/>
                    <a:pt x="2" y="7"/>
                  </a:cubicBezTo>
                  <a:cubicBezTo>
                    <a:pt x="3" y="8"/>
                    <a:pt x="4" y="9"/>
                    <a:pt x="5" y="9"/>
                  </a:cubicBezTo>
                  <a:cubicBezTo>
                    <a:pt x="6" y="9"/>
                    <a:pt x="7" y="8"/>
                    <a:pt x="8" y="7"/>
                  </a:cubicBezTo>
                  <a:cubicBezTo>
                    <a:pt x="9" y="7"/>
                    <a:pt x="9" y="6"/>
                    <a:pt x="9" y="6"/>
                  </a:cubicBezTo>
                  <a:cubicBezTo>
                    <a:pt x="19" y="6"/>
                    <a:pt x="19" y="6"/>
                    <a:pt x="19" y="6"/>
                  </a:cubicBezTo>
                  <a:cubicBezTo>
                    <a:pt x="57" y="44"/>
                    <a:pt x="57" y="44"/>
                    <a:pt x="57" y="44"/>
                  </a:cubicBezTo>
                  <a:cubicBezTo>
                    <a:pt x="38" y="64"/>
                    <a:pt x="38" y="64"/>
                    <a:pt x="38" y="64"/>
                  </a:cubicBezTo>
                  <a:cubicBezTo>
                    <a:pt x="37" y="63"/>
                    <a:pt x="37" y="63"/>
                    <a:pt x="36" y="63"/>
                  </a:cubicBezTo>
                  <a:cubicBezTo>
                    <a:pt x="35" y="63"/>
                    <a:pt x="34" y="64"/>
                    <a:pt x="33" y="64"/>
                  </a:cubicBezTo>
                  <a:cubicBezTo>
                    <a:pt x="31" y="66"/>
                    <a:pt x="31" y="69"/>
                    <a:pt x="33" y="70"/>
                  </a:cubicBezTo>
                  <a:cubicBezTo>
                    <a:pt x="34" y="71"/>
                    <a:pt x="35" y="72"/>
                    <a:pt x="36" y="72"/>
                  </a:cubicBezTo>
                  <a:cubicBezTo>
                    <a:pt x="37" y="72"/>
                    <a:pt x="38" y="71"/>
                    <a:pt x="39" y="70"/>
                  </a:cubicBezTo>
                  <a:cubicBezTo>
                    <a:pt x="40" y="69"/>
                    <a:pt x="41" y="67"/>
                    <a:pt x="40" y="66"/>
                  </a:cubicBezTo>
                  <a:cubicBezTo>
                    <a:pt x="61" y="44"/>
                    <a:pt x="61" y="44"/>
                    <a:pt x="61" y="44"/>
                  </a:cubicBezTo>
                  <a:cubicBezTo>
                    <a:pt x="20" y="3"/>
                    <a:pt x="20" y="3"/>
                    <a:pt x="20" y="3"/>
                  </a:cubicBezTo>
                  <a:cubicBezTo>
                    <a:pt x="9" y="3"/>
                    <a:pt x="9" y="3"/>
                    <a:pt x="9" y="3"/>
                  </a:cubicBezTo>
                  <a:cubicBezTo>
                    <a:pt x="9" y="2"/>
                    <a:pt x="9" y="2"/>
                    <a:pt x="8" y="1"/>
                  </a:cubicBezTo>
                  <a:cubicBezTo>
                    <a:pt x="7" y="1"/>
                    <a:pt x="6" y="0"/>
                    <a:pt x="5" y="0"/>
                  </a:cubicBezTo>
                </a:path>
              </a:pathLst>
            </a:custGeom>
            <a:grp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4" name="Freeform 268"/>
            <p:cNvSpPr>
              <a:spLocks/>
            </p:cNvSpPr>
            <p:nvPr/>
          </p:nvSpPr>
          <p:spPr bwMode="auto">
            <a:xfrm>
              <a:off x="-3657424" y="5051425"/>
              <a:ext cx="704850" cy="623888"/>
            </a:xfrm>
            <a:custGeom>
              <a:avLst/>
              <a:gdLst>
                <a:gd name="T0" fmla="*/ 5 w 104"/>
                <a:gd name="T1" fmla="*/ 0 h 91"/>
                <a:gd name="T2" fmla="*/ 2 w 104"/>
                <a:gd name="T3" fmla="*/ 1 h 91"/>
                <a:gd name="T4" fmla="*/ 2 w 104"/>
                <a:gd name="T5" fmla="*/ 7 h 91"/>
                <a:gd name="T6" fmla="*/ 5 w 104"/>
                <a:gd name="T7" fmla="*/ 8 h 91"/>
                <a:gd name="T8" fmla="*/ 8 w 104"/>
                <a:gd name="T9" fmla="*/ 7 h 91"/>
                <a:gd name="T10" fmla="*/ 9 w 104"/>
                <a:gd name="T11" fmla="*/ 6 h 91"/>
                <a:gd name="T12" fmla="*/ 50 w 104"/>
                <a:gd name="T13" fmla="*/ 6 h 91"/>
                <a:gd name="T14" fmla="*/ 100 w 104"/>
                <a:gd name="T15" fmla="*/ 55 h 91"/>
                <a:gd name="T16" fmla="*/ 73 w 104"/>
                <a:gd name="T17" fmla="*/ 83 h 91"/>
                <a:gd name="T18" fmla="*/ 71 w 104"/>
                <a:gd name="T19" fmla="*/ 82 h 91"/>
                <a:gd name="T20" fmla="*/ 68 w 104"/>
                <a:gd name="T21" fmla="*/ 83 h 91"/>
                <a:gd name="T22" fmla="*/ 68 w 104"/>
                <a:gd name="T23" fmla="*/ 89 h 91"/>
                <a:gd name="T24" fmla="*/ 71 w 104"/>
                <a:gd name="T25" fmla="*/ 91 h 91"/>
                <a:gd name="T26" fmla="*/ 74 w 104"/>
                <a:gd name="T27" fmla="*/ 89 h 91"/>
                <a:gd name="T28" fmla="*/ 75 w 104"/>
                <a:gd name="T29" fmla="*/ 85 h 91"/>
                <a:gd name="T30" fmla="*/ 104 w 104"/>
                <a:gd name="T31" fmla="*/ 55 h 91"/>
                <a:gd name="T32" fmla="*/ 52 w 104"/>
                <a:gd name="T33" fmla="*/ 3 h 91"/>
                <a:gd name="T34" fmla="*/ 9 w 104"/>
                <a:gd name="T35" fmla="*/ 3 h 91"/>
                <a:gd name="T36" fmla="*/ 8 w 104"/>
                <a:gd name="T37" fmla="*/ 1 h 91"/>
                <a:gd name="T38" fmla="*/ 5 w 104"/>
                <a:gd name="T3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91">
                  <a:moveTo>
                    <a:pt x="5" y="0"/>
                  </a:moveTo>
                  <a:cubicBezTo>
                    <a:pt x="4" y="0"/>
                    <a:pt x="3" y="0"/>
                    <a:pt x="2" y="1"/>
                  </a:cubicBezTo>
                  <a:cubicBezTo>
                    <a:pt x="0" y="3"/>
                    <a:pt x="0" y="5"/>
                    <a:pt x="2" y="7"/>
                  </a:cubicBezTo>
                  <a:cubicBezTo>
                    <a:pt x="3" y="8"/>
                    <a:pt x="4" y="8"/>
                    <a:pt x="5" y="8"/>
                  </a:cubicBezTo>
                  <a:cubicBezTo>
                    <a:pt x="6" y="8"/>
                    <a:pt x="7" y="8"/>
                    <a:pt x="8" y="7"/>
                  </a:cubicBezTo>
                  <a:cubicBezTo>
                    <a:pt x="8" y="7"/>
                    <a:pt x="9" y="6"/>
                    <a:pt x="9" y="6"/>
                  </a:cubicBezTo>
                  <a:cubicBezTo>
                    <a:pt x="50" y="6"/>
                    <a:pt x="50" y="6"/>
                    <a:pt x="50" y="6"/>
                  </a:cubicBezTo>
                  <a:cubicBezTo>
                    <a:pt x="100" y="55"/>
                    <a:pt x="100" y="55"/>
                    <a:pt x="100" y="55"/>
                  </a:cubicBezTo>
                  <a:cubicBezTo>
                    <a:pt x="73" y="83"/>
                    <a:pt x="73" y="83"/>
                    <a:pt x="73" y="83"/>
                  </a:cubicBezTo>
                  <a:cubicBezTo>
                    <a:pt x="72" y="82"/>
                    <a:pt x="72" y="82"/>
                    <a:pt x="71" y="82"/>
                  </a:cubicBezTo>
                  <a:cubicBezTo>
                    <a:pt x="70" y="82"/>
                    <a:pt x="69" y="83"/>
                    <a:pt x="68" y="83"/>
                  </a:cubicBezTo>
                  <a:cubicBezTo>
                    <a:pt x="66" y="85"/>
                    <a:pt x="66" y="88"/>
                    <a:pt x="68" y="89"/>
                  </a:cubicBezTo>
                  <a:cubicBezTo>
                    <a:pt x="69" y="90"/>
                    <a:pt x="70" y="91"/>
                    <a:pt x="71" y="91"/>
                  </a:cubicBezTo>
                  <a:cubicBezTo>
                    <a:pt x="72" y="91"/>
                    <a:pt x="73" y="90"/>
                    <a:pt x="74" y="89"/>
                  </a:cubicBezTo>
                  <a:cubicBezTo>
                    <a:pt x="75" y="88"/>
                    <a:pt x="76" y="86"/>
                    <a:pt x="75" y="85"/>
                  </a:cubicBezTo>
                  <a:cubicBezTo>
                    <a:pt x="104" y="55"/>
                    <a:pt x="104" y="55"/>
                    <a:pt x="104" y="55"/>
                  </a:cubicBezTo>
                  <a:cubicBezTo>
                    <a:pt x="52" y="3"/>
                    <a:pt x="52" y="3"/>
                    <a:pt x="52" y="3"/>
                  </a:cubicBezTo>
                  <a:cubicBezTo>
                    <a:pt x="9" y="3"/>
                    <a:pt x="9" y="3"/>
                    <a:pt x="9" y="3"/>
                  </a:cubicBezTo>
                  <a:cubicBezTo>
                    <a:pt x="9" y="2"/>
                    <a:pt x="8" y="2"/>
                    <a:pt x="8" y="1"/>
                  </a:cubicBezTo>
                  <a:cubicBezTo>
                    <a:pt x="7" y="0"/>
                    <a:pt x="6" y="0"/>
                    <a:pt x="5" y="0"/>
                  </a:cubicBezTo>
                </a:path>
              </a:pathLst>
            </a:custGeom>
            <a:grp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5" name="Freeform 273"/>
            <p:cNvSpPr>
              <a:spLocks noEditPoints="1"/>
            </p:cNvSpPr>
            <p:nvPr/>
          </p:nvSpPr>
          <p:spPr bwMode="auto">
            <a:xfrm>
              <a:off x="-2635074" y="5106987"/>
              <a:ext cx="495300" cy="74613"/>
            </a:xfrm>
            <a:custGeom>
              <a:avLst/>
              <a:gdLst>
                <a:gd name="T0" fmla="*/ 6 w 73"/>
                <a:gd name="T1" fmla="*/ 8 h 11"/>
                <a:gd name="T2" fmla="*/ 4 w 73"/>
                <a:gd name="T3" fmla="*/ 8 h 11"/>
                <a:gd name="T4" fmla="*/ 4 w 73"/>
                <a:gd name="T5" fmla="*/ 4 h 11"/>
                <a:gd name="T6" fmla="*/ 6 w 73"/>
                <a:gd name="T7" fmla="*/ 3 h 11"/>
                <a:gd name="T8" fmla="*/ 8 w 73"/>
                <a:gd name="T9" fmla="*/ 4 h 11"/>
                <a:gd name="T10" fmla="*/ 8 w 73"/>
                <a:gd name="T11" fmla="*/ 8 h 11"/>
                <a:gd name="T12" fmla="*/ 6 w 73"/>
                <a:gd name="T13" fmla="*/ 8 h 11"/>
                <a:gd name="T14" fmla="*/ 6 w 73"/>
                <a:gd name="T15" fmla="*/ 0 h 11"/>
                <a:gd name="T16" fmla="*/ 2 w 73"/>
                <a:gd name="T17" fmla="*/ 2 h 11"/>
                <a:gd name="T18" fmla="*/ 2 w 73"/>
                <a:gd name="T19" fmla="*/ 10 h 11"/>
                <a:gd name="T20" fmla="*/ 6 w 73"/>
                <a:gd name="T21" fmla="*/ 11 h 11"/>
                <a:gd name="T22" fmla="*/ 10 w 73"/>
                <a:gd name="T23" fmla="*/ 10 h 11"/>
                <a:gd name="T24" fmla="*/ 12 w 73"/>
                <a:gd name="T25" fmla="*/ 7 h 11"/>
                <a:gd name="T26" fmla="*/ 73 w 73"/>
                <a:gd name="T27" fmla="*/ 7 h 11"/>
                <a:gd name="T28" fmla="*/ 73 w 73"/>
                <a:gd name="T29" fmla="*/ 4 h 11"/>
                <a:gd name="T30" fmla="*/ 12 w 73"/>
                <a:gd name="T31" fmla="*/ 4 h 11"/>
                <a:gd name="T32" fmla="*/ 10 w 73"/>
                <a:gd name="T33" fmla="*/ 2 h 11"/>
                <a:gd name="T34" fmla="*/ 6 w 73"/>
                <a:gd name="T3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11">
                  <a:moveTo>
                    <a:pt x="6" y="8"/>
                  </a:moveTo>
                  <a:cubicBezTo>
                    <a:pt x="6" y="8"/>
                    <a:pt x="5" y="8"/>
                    <a:pt x="4" y="8"/>
                  </a:cubicBezTo>
                  <a:cubicBezTo>
                    <a:pt x="3" y="6"/>
                    <a:pt x="3" y="5"/>
                    <a:pt x="4" y="4"/>
                  </a:cubicBezTo>
                  <a:cubicBezTo>
                    <a:pt x="5" y="3"/>
                    <a:pt x="6" y="3"/>
                    <a:pt x="6" y="3"/>
                  </a:cubicBezTo>
                  <a:cubicBezTo>
                    <a:pt x="7" y="3"/>
                    <a:pt x="8" y="3"/>
                    <a:pt x="8" y="4"/>
                  </a:cubicBezTo>
                  <a:cubicBezTo>
                    <a:pt x="10" y="5"/>
                    <a:pt x="10" y="6"/>
                    <a:pt x="8" y="8"/>
                  </a:cubicBezTo>
                  <a:cubicBezTo>
                    <a:pt x="8" y="8"/>
                    <a:pt x="7" y="8"/>
                    <a:pt x="6" y="8"/>
                  </a:cubicBezTo>
                  <a:moveTo>
                    <a:pt x="6" y="0"/>
                  </a:moveTo>
                  <a:cubicBezTo>
                    <a:pt x="5" y="0"/>
                    <a:pt x="4" y="0"/>
                    <a:pt x="2" y="2"/>
                  </a:cubicBezTo>
                  <a:cubicBezTo>
                    <a:pt x="0" y="4"/>
                    <a:pt x="0" y="7"/>
                    <a:pt x="2" y="10"/>
                  </a:cubicBezTo>
                  <a:cubicBezTo>
                    <a:pt x="4" y="11"/>
                    <a:pt x="5" y="11"/>
                    <a:pt x="6" y="11"/>
                  </a:cubicBezTo>
                  <a:cubicBezTo>
                    <a:pt x="8" y="11"/>
                    <a:pt x="9" y="11"/>
                    <a:pt x="10" y="10"/>
                  </a:cubicBezTo>
                  <a:cubicBezTo>
                    <a:pt x="11" y="9"/>
                    <a:pt x="12" y="8"/>
                    <a:pt x="12" y="7"/>
                  </a:cubicBezTo>
                  <a:cubicBezTo>
                    <a:pt x="73" y="7"/>
                    <a:pt x="73" y="7"/>
                    <a:pt x="73" y="7"/>
                  </a:cubicBezTo>
                  <a:cubicBezTo>
                    <a:pt x="73" y="4"/>
                    <a:pt x="73" y="4"/>
                    <a:pt x="73" y="4"/>
                  </a:cubicBezTo>
                  <a:cubicBezTo>
                    <a:pt x="12" y="4"/>
                    <a:pt x="12" y="4"/>
                    <a:pt x="12" y="4"/>
                  </a:cubicBezTo>
                  <a:cubicBezTo>
                    <a:pt x="12" y="3"/>
                    <a:pt x="11" y="2"/>
                    <a:pt x="10" y="2"/>
                  </a:cubicBezTo>
                  <a:cubicBezTo>
                    <a:pt x="9" y="0"/>
                    <a:pt x="8" y="0"/>
                    <a:pt x="6" y="0"/>
                  </a:cubicBezTo>
                </a:path>
              </a:pathLst>
            </a:custGeom>
            <a:grp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18" name="组合 417"/>
          <p:cNvGrpSpPr/>
          <p:nvPr/>
        </p:nvGrpSpPr>
        <p:grpSpPr>
          <a:xfrm rot="10800000">
            <a:off x="7812906" y="5941134"/>
            <a:ext cx="4395343" cy="951905"/>
            <a:chOff x="-138485" y="655567"/>
            <a:chExt cx="4395343" cy="951905"/>
          </a:xfrm>
        </p:grpSpPr>
        <p:sp>
          <p:nvSpPr>
            <p:cNvPr id="419" name="Freeform 64"/>
            <p:cNvSpPr>
              <a:spLocks/>
            </p:cNvSpPr>
            <p:nvPr/>
          </p:nvSpPr>
          <p:spPr bwMode="auto">
            <a:xfrm rot="5400000">
              <a:off x="2308505" y="-602088"/>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solidFill>
            <a:ln w="9525">
              <a:solidFill>
                <a:srgbClr val="00CCFF"/>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420" name="组合 419"/>
            <p:cNvGrpSpPr/>
            <p:nvPr/>
          </p:nvGrpSpPr>
          <p:grpSpPr>
            <a:xfrm>
              <a:off x="-138485" y="655567"/>
              <a:ext cx="939832" cy="951905"/>
              <a:chOff x="3983038" y="1357313"/>
              <a:chExt cx="4078288" cy="4130675"/>
            </a:xfrm>
          </p:grpSpPr>
          <p:sp>
            <p:nvSpPr>
              <p:cNvPr id="421"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solidFill>
                <a:srgbClr val="B2E8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solidFill>
                <a:srgbClr val="CCF0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6"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8"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solidFill>
                <a:srgbClr val="7FD9F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pic>
        <p:nvPicPr>
          <p:cNvPr id="172" name="Picture 4" descr="http://cms.csdnimg.cn/article/201301/30/5108624a3160c.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52035" y="2957483"/>
            <a:ext cx="877212" cy="510379"/>
          </a:xfrm>
          <a:prstGeom prst="rect">
            <a:avLst/>
          </a:prstGeom>
          <a:noFill/>
          <a:extLst>
            <a:ext uri="{909E8E84-426E-40DD-AFC4-6F175D3DCCD1}">
              <a14:hiddenFill xmlns:a14="http://schemas.microsoft.com/office/drawing/2010/main" xmlns="">
                <a:solidFill>
                  <a:srgbClr val="FFFFFF"/>
                </a:solidFill>
              </a14:hiddenFill>
            </a:ext>
          </a:extLst>
        </p:spPr>
      </p:pic>
      <p:pic>
        <p:nvPicPr>
          <p:cNvPr id="173" name="图片 17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2441079" y="2947883"/>
            <a:ext cx="898569" cy="509041"/>
          </a:xfrm>
          <a:prstGeom prst="rect">
            <a:avLst/>
          </a:prstGeom>
        </p:spPr>
      </p:pic>
      <p:pic>
        <p:nvPicPr>
          <p:cNvPr id="174" name="图片 173"/>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1416026" y="4391701"/>
            <a:ext cx="963748" cy="491000"/>
          </a:xfrm>
          <a:prstGeom prst="rect">
            <a:avLst/>
          </a:prstGeom>
        </p:spPr>
      </p:pic>
      <p:pic>
        <p:nvPicPr>
          <p:cNvPr id="175" name="图片 174"/>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3411612" y="4404933"/>
            <a:ext cx="963750" cy="491000"/>
          </a:xfrm>
          <a:prstGeom prst="rect">
            <a:avLst/>
          </a:prstGeom>
        </p:spPr>
      </p:pic>
      <p:pic>
        <p:nvPicPr>
          <p:cNvPr id="176" name="图片 175"/>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2334986" y="3578940"/>
            <a:ext cx="1097051" cy="756000"/>
          </a:xfrm>
          <a:prstGeom prst="rect">
            <a:avLst/>
          </a:prstGeom>
        </p:spPr>
      </p:pic>
      <p:pic>
        <p:nvPicPr>
          <p:cNvPr id="177" name="图片 176"/>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460570" y="3577570"/>
            <a:ext cx="698560" cy="756000"/>
          </a:xfrm>
          <a:prstGeom prst="rect">
            <a:avLst/>
          </a:prstGeom>
        </p:spPr>
      </p:pic>
      <p:pic>
        <p:nvPicPr>
          <p:cNvPr id="178" name="图片 177"/>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2444358" y="4404488"/>
            <a:ext cx="878090" cy="491000"/>
          </a:xfrm>
          <a:prstGeom prst="rect">
            <a:avLst/>
          </a:prstGeom>
        </p:spPr>
      </p:pic>
      <p:pic>
        <p:nvPicPr>
          <p:cNvPr id="179" name="图片 178"/>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3422979" y="2936921"/>
            <a:ext cx="988282" cy="510379"/>
          </a:xfrm>
          <a:prstGeom prst="rect">
            <a:avLst/>
          </a:prstGeom>
        </p:spPr>
      </p:pic>
      <p:pic>
        <p:nvPicPr>
          <p:cNvPr id="180" name="图片 179"/>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3574964" y="3578940"/>
            <a:ext cx="811589" cy="756000"/>
          </a:xfrm>
          <a:prstGeom prst="rect">
            <a:avLst/>
          </a:prstGeom>
        </p:spPr>
      </p:pic>
      <p:grpSp>
        <p:nvGrpSpPr>
          <p:cNvPr id="2" name="组合 1"/>
          <p:cNvGrpSpPr/>
          <p:nvPr/>
        </p:nvGrpSpPr>
        <p:grpSpPr>
          <a:xfrm>
            <a:off x="829318" y="5508415"/>
            <a:ext cx="5313784" cy="191331"/>
            <a:chOff x="829318" y="5508415"/>
            <a:chExt cx="5313784" cy="191331"/>
          </a:xfrm>
        </p:grpSpPr>
        <p:sp>
          <p:nvSpPr>
            <p:cNvPr id="74" name="平行四边形 73"/>
            <p:cNvSpPr/>
            <p:nvPr/>
          </p:nvSpPr>
          <p:spPr>
            <a:xfrm>
              <a:off x="829318" y="5514511"/>
              <a:ext cx="321902" cy="185235"/>
            </a:xfrm>
            <a:prstGeom prst="parallelogram">
              <a:avLst>
                <a:gd name="adj" fmla="val 85545"/>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平行四边形 74"/>
            <p:cNvSpPr/>
            <p:nvPr/>
          </p:nvSpPr>
          <p:spPr>
            <a:xfrm>
              <a:off x="1088449" y="5508415"/>
              <a:ext cx="321902" cy="185235"/>
            </a:xfrm>
            <a:prstGeom prst="parallelogram">
              <a:avLst>
                <a:gd name="adj" fmla="val 85545"/>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平行四边形 75"/>
            <p:cNvSpPr/>
            <p:nvPr/>
          </p:nvSpPr>
          <p:spPr>
            <a:xfrm>
              <a:off x="1351207" y="5508415"/>
              <a:ext cx="321902" cy="185235"/>
            </a:xfrm>
            <a:prstGeom prst="parallelogram">
              <a:avLst>
                <a:gd name="adj" fmla="val 85545"/>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平行四边形 76"/>
            <p:cNvSpPr/>
            <p:nvPr/>
          </p:nvSpPr>
          <p:spPr>
            <a:xfrm>
              <a:off x="1613966" y="5508415"/>
              <a:ext cx="321902" cy="185235"/>
            </a:xfrm>
            <a:prstGeom prst="parallelogram">
              <a:avLst>
                <a:gd name="adj" fmla="val 85545"/>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平行四边形 77"/>
            <p:cNvSpPr/>
            <p:nvPr/>
          </p:nvSpPr>
          <p:spPr>
            <a:xfrm>
              <a:off x="1876724" y="5508415"/>
              <a:ext cx="321902" cy="185235"/>
            </a:xfrm>
            <a:prstGeom prst="parallelogram">
              <a:avLst>
                <a:gd name="adj" fmla="val 85545"/>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平行四边形 78"/>
            <p:cNvSpPr/>
            <p:nvPr/>
          </p:nvSpPr>
          <p:spPr>
            <a:xfrm>
              <a:off x="2139483" y="5508415"/>
              <a:ext cx="321902" cy="185235"/>
            </a:xfrm>
            <a:prstGeom prst="parallelogram">
              <a:avLst>
                <a:gd name="adj" fmla="val 85545"/>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平行四边形 79"/>
            <p:cNvSpPr/>
            <p:nvPr/>
          </p:nvSpPr>
          <p:spPr>
            <a:xfrm>
              <a:off x="2402242" y="5508415"/>
              <a:ext cx="321902" cy="185235"/>
            </a:xfrm>
            <a:prstGeom prst="parallelogram">
              <a:avLst>
                <a:gd name="adj" fmla="val 85545"/>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平行四边形 80"/>
            <p:cNvSpPr/>
            <p:nvPr/>
          </p:nvSpPr>
          <p:spPr>
            <a:xfrm>
              <a:off x="2665000" y="5508415"/>
              <a:ext cx="321902" cy="185235"/>
            </a:xfrm>
            <a:prstGeom prst="parallelogram">
              <a:avLst>
                <a:gd name="adj" fmla="val 85545"/>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平行四边形 81"/>
            <p:cNvSpPr/>
            <p:nvPr/>
          </p:nvSpPr>
          <p:spPr>
            <a:xfrm>
              <a:off x="2927759" y="5508415"/>
              <a:ext cx="321902" cy="185235"/>
            </a:xfrm>
            <a:prstGeom prst="parallelogram">
              <a:avLst>
                <a:gd name="adj" fmla="val 85545"/>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平行四边形 82"/>
            <p:cNvSpPr/>
            <p:nvPr/>
          </p:nvSpPr>
          <p:spPr>
            <a:xfrm>
              <a:off x="3190518" y="5508415"/>
              <a:ext cx="321902" cy="185235"/>
            </a:xfrm>
            <a:prstGeom prst="parallelogram">
              <a:avLst>
                <a:gd name="adj" fmla="val 85545"/>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1" name="平行四边形 180"/>
            <p:cNvSpPr/>
            <p:nvPr/>
          </p:nvSpPr>
          <p:spPr>
            <a:xfrm>
              <a:off x="3460000" y="5514511"/>
              <a:ext cx="321902" cy="185235"/>
            </a:xfrm>
            <a:prstGeom prst="parallelogram">
              <a:avLst>
                <a:gd name="adj" fmla="val 85545"/>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2" name="平行四边形 181"/>
            <p:cNvSpPr/>
            <p:nvPr/>
          </p:nvSpPr>
          <p:spPr>
            <a:xfrm>
              <a:off x="3719131" y="5508415"/>
              <a:ext cx="321902" cy="185235"/>
            </a:xfrm>
            <a:prstGeom prst="parallelogram">
              <a:avLst>
                <a:gd name="adj" fmla="val 85545"/>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平行四边形 182"/>
            <p:cNvSpPr/>
            <p:nvPr/>
          </p:nvSpPr>
          <p:spPr>
            <a:xfrm>
              <a:off x="3981889" y="5508415"/>
              <a:ext cx="321902" cy="185235"/>
            </a:xfrm>
            <a:prstGeom prst="parallelogram">
              <a:avLst>
                <a:gd name="adj" fmla="val 85545"/>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平行四边形 183"/>
            <p:cNvSpPr/>
            <p:nvPr/>
          </p:nvSpPr>
          <p:spPr>
            <a:xfrm>
              <a:off x="4244648" y="5508415"/>
              <a:ext cx="321902" cy="185235"/>
            </a:xfrm>
            <a:prstGeom prst="parallelogram">
              <a:avLst>
                <a:gd name="adj" fmla="val 85545"/>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平行四边形 184"/>
            <p:cNvSpPr/>
            <p:nvPr/>
          </p:nvSpPr>
          <p:spPr>
            <a:xfrm>
              <a:off x="4507406" y="5508415"/>
              <a:ext cx="321902" cy="185235"/>
            </a:xfrm>
            <a:prstGeom prst="parallelogram">
              <a:avLst>
                <a:gd name="adj" fmla="val 85545"/>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平行四边形 185"/>
            <p:cNvSpPr/>
            <p:nvPr/>
          </p:nvSpPr>
          <p:spPr>
            <a:xfrm>
              <a:off x="4770165" y="5508415"/>
              <a:ext cx="321902" cy="185235"/>
            </a:xfrm>
            <a:prstGeom prst="parallelogram">
              <a:avLst>
                <a:gd name="adj" fmla="val 85545"/>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平行四边形 186"/>
            <p:cNvSpPr/>
            <p:nvPr/>
          </p:nvSpPr>
          <p:spPr>
            <a:xfrm>
              <a:off x="5032924" y="5508415"/>
              <a:ext cx="321902" cy="185235"/>
            </a:xfrm>
            <a:prstGeom prst="parallelogram">
              <a:avLst>
                <a:gd name="adj" fmla="val 85545"/>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平行四边形 187"/>
            <p:cNvSpPr/>
            <p:nvPr/>
          </p:nvSpPr>
          <p:spPr>
            <a:xfrm>
              <a:off x="5295682" y="5508415"/>
              <a:ext cx="321902" cy="185235"/>
            </a:xfrm>
            <a:prstGeom prst="parallelogram">
              <a:avLst>
                <a:gd name="adj" fmla="val 85545"/>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平行四边形 188"/>
            <p:cNvSpPr/>
            <p:nvPr/>
          </p:nvSpPr>
          <p:spPr>
            <a:xfrm>
              <a:off x="5558441" y="5508415"/>
              <a:ext cx="321902" cy="185235"/>
            </a:xfrm>
            <a:prstGeom prst="parallelogram">
              <a:avLst>
                <a:gd name="adj" fmla="val 85545"/>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平行四边形 189"/>
            <p:cNvSpPr/>
            <p:nvPr/>
          </p:nvSpPr>
          <p:spPr>
            <a:xfrm>
              <a:off x="5821200" y="5508415"/>
              <a:ext cx="321902" cy="185235"/>
            </a:xfrm>
            <a:prstGeom prst="parallelogram">
              <a:avLst>
                <a:gd name="adj" fmla="val 85545"/>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1920840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梯形 191"/>
          <p:cNvSpPr/>
          <p:nvPr/>
        </p:nvSpPr>
        <p:spPr>
          <a:xfrm rot="5400000">
            <a:off x="4509818" y="3201734"/>
            <a:ext cx="5460658" cy="1391861"/>
          </a:xfrm>
          <a:prstGeom prst="trapezoid">
            <a:avLst>
              <a:gd name="adj" fmla="val 60585"/>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3" name="矩形 192"/>
          <p:cNvSpPr/>
          <p:nvPr/>
        </p:nvSpPr>
        <p:spPr>
          <a:xfrm>
            <a:off x="742950" y="1167335"/>
            <a:ext cx="5787198" cy="5460659"/>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3200" dirty="0">
                <a:latin typeface="微软雅黑" panose="020B0503020204020204" pitchFamily="34" charset="-122"/>
                <a:ea typeface="微软雅黑" panose="020B0503020204020204" pitchFamily="34" charset="-122"/>
              </a:rPr>
              <a:t>加入</a:t>
            </a:r>
            <a:r>
              <a:rPr lang="en-US" altLang="zh-CN" sz="3200" dirty="0">
                <a:latin typeface="微软雅黑" panose="020B0503020204020204" pitchFamily="34" charset="-122"/>
                <a:ea typeface="微软雅黑" panose="020B0503020204020204" pitchFamily="34" charset="-122"/>
              </a:rPr>
              <a:t>CCF</a:t>
            </a:r>
          </a:p>
          <a:p>
            <a:pPr algn="ctr"/>
            <a:endParaRPr lang="en-US" altLang="zh-CN" sz="3200" dirty="0">
              <a:latin typeface="微软雅黑" panose="020B0503020204020204" pitchFamily="34" charset="-122"/>
              <a:ea typeface="微软雅黑" panose="020B0503020204020204" pitchFamily="34" charset="-122"/>
            </a:endParaRPr>
          </a:p>
          <a:p>
            <a:pPr algn="ctr"/>
            <a:r>
              <a:rPr lang="zh-CN" altLang="zh-CN" sz="3200" dirty="0">
                <a:latin typeface="微软雅黑" panose="020B0503020204020204" pitchFamily="34" charset="-122"/>
                <a:ea typeface="微软雅黑" panose="020B0503020204020204" pitchFamily="34" charset="-122"/>
              </a:rPr>
              <a:t>解决你专业发展</a:t>
            </a:r>
            <a:r>
              <a:rPr lang="en-US" altLang="zh-CN" sz="3200" dirty="0">
                <a:latin typeface="微软雅黑" panose="020B0503020204020204" pitchFamily="34" charset="-122"/>
                <a:ea typeface="微软雅黑" panose="020B0503020204020204" pitchFamily="34" charset="-122"/>
              </a:rPr>
              <a:t>3</a:t>
            </a:r>
            <a:r>
              <a:rPr lang="zh-CN" altLang="zh-CN" sz="3200" dirty="0">
                <a:latin typeface="微软雅黑" panose="020B0503020204020204" pitchFamily="34" charset="-122"/>
                <a:ea typeface="微软雅黑" panose="020B0503020204020204" pitchFamily="34" charset="-122"/>
              </a:rPr>
              <a:t>大难题</a:t>
            </a:r>
            <a:r>
              <a:rPr lang="zh-CN" altLang="en-US" sz="3200" dirty="0">
                <a:latin typeface="微软雅黑" panose="020B0503020204020204" pitchFamily="34" charset="-122"/>
                <a:ea typeface="微软雅黑" panose="020B0503020204020204" pitchFamily="34" charset="-122"/>
              </a:rPr>
              <a:t>：</a:t>
            </a:r>
            <a:endParaRPr lang="zh-CN" altLang="zh-CN" sz="3200" dirty="0">
              <a:latin typeface="微软雅黑" panose="020B0503020204020204" pitchFamily="34" charset="-122"/>
              <a:ea typeface="微软雅黑" panose="020B0503020204020204" pitchFamily="34" charset="-122"/>
            </a:endParaRPr>
          </a:p>
          <a:p>
            <a:pPr algn="ctr"/>
            <a:endParaRPr lang="en-US" altLang="zh-CN" sz="4400" dirty="0">
              <a:latin typeface="微软雅黑" panose="020B0503020204020204" pitchFamily="34" charset="-122"/>
              <a:ea typeface="微软雅黑" panose="020B0503020204020204" pitchFamily="34" charset="-122"/>
            </a:endParaRPr>
          </a:p>
          <a:p>
            <a:pPr algn="ctr"/>
            <a:r>
              <a:rPr lang="zh-CN" altLang="en-US" sz="4400" dirty="0">
                <a:latin typeface="微软雅黑" panose="020B0503020204020204" pitchFamily="34" charset="-122"/>
                <a:ea typeface="微软雅黑" panose="020B0503020204020204" pitchFamily="34" charset="-122"/>
              </a:rPr>
              <a:t>专业、人脉、机遇</a:t>
            </a:r>
            <a:endParaRPr lang="en-US" altLang="zh-CN" sz="4400" dirty="0">
              <a:latin typeface="微软雅黑" panose="020B0503020204020204" pitchFamily="34" charset="-122"/>
              <a:ea typeface="微软雅黑" panose="020B0503020204020204" pitchFamily="34" charset="-122"/>
            </a:endParaRPr>
          </a:p>
          <a:p>
            <a:pPr algn="ctr"/>
            <a:endParaRPr lang="zh-CN" altLang="en-US" sz="4400" dirty="0">
              <a:latin typeface="微软雅黑" panose="020B0503020204020204" pitchFamily="34" charset="-122"/>
              <a:ea typeface="微软雅黑" panose="020B0503020204020204" pitchFamily="34" charset="-122"/>
            </a:endParaRPr>
          </a:p>
        </p:txBody>
      </p:sp>
      <p:sp>
        <p:nvSpPr>
          <p:cNvPr id="6" name="Rectangle 5"/>
          <p:cNvSpPr>
            <a:spLocks noChangeArrowheads="1"/>
          </p:cNvSpPr>
          <p:nvPr/>
        </p:nvSpPr>
        <p:spPr bwMode="auto">
          <a:xfrm>
            <a:off x="8314335" y="1014095"/>
            <a:ext cx="4009111"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i="0" u="none" strike="noStrike" cap="none" normalizeH="0" baseline="0" dirty="0">
                <a:ln>
                  <a:noFill/>
                </a:ln>
                <a:solidFill>
                  <a:srgbClr val="00B4EB"/>
                </a:solidFill>
                <a:effectLst/>
                <a:latin typeface="微软雅黑" panose="020B0503020204020204" pitchFamily="34" charset="-122"/>
                <a:ea typeface="微软雅黑" panose="020B0503020204020204" pitchFamily="34" charset="-122"/>
              </a:rPr>
              <a:t>10110110001010111000101110100111000110100</a:t>
            </a:r>
            <a:endParaRPr kumimoji="0" lang="zh-CN" altLang="zh-CN" sz="1800" i="0" u="none" strike="noStrike" cap="none" normalizeH="0" baseline="0" dirty="0">
              <a:ln>
                <a:noFill/>
              </a:ln>
              <a:solidFill>
                <a:srgbClr val="00B4EB"/>
              </a:solidFill>
              <a:effectLst/>
              <a:latin typeface="微软雅黑" panose="020B0503020204020204" pitchFamily="34" charset="-122"/>
              <a:ea typeface="微软雅黑" panose="020B0503020204020204" pitchFamily="34" charset="-122"/>
            </a:endParaRPr>
          </a:p>
        </p:txBody>
      </p:sp>
      <p:grpSp>
        <p:nvGrpSpPr>
          <p:cNvPr id="7" name="组合 6"/>
          <p:cNvGrpSpPr/>
          <p:nvPr/>
        </p:nvGrpSpPr>
        <p:grpSpPr>
          <a:xfrm rot="10800000" flipV="1">
            <a:off x="8396093" y="98862"/>
            <a:ext cx="2188565" cy="227361"/>
            <a:chOff x="2852738" y="1754188"/>
            <a:chExt cx="9117012" cy="1565275"/>
          </a:xfrm>
          <a:solidFill>
            <a:srgbClr val="00B4EB"/>
          </a:solidFill>
        </p:grpSpPr>
        <p:sp>
          <p:nvSpPr>
            <p:cNvPr id="8" name="Rectangle 9"/>
            <p:cNvSpPr>
              <a:spLocks noChangeArrowheads="1"/>
            </p:cNvSpPr>
            <p:nvPr/>
          </p:nvSpPr>
          <p:spPr bwMode="auto">
            <a:xfrm>
              <a:off x="8283575" y="2538413"/>
              <a:ext cx="1939925" cy="428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 name="Rectangle 10"/>
            <p:cNvSpPr>
              <a:spLocks noChangeArrowheads="1"/>
            </p:cNvSpPr>
            <p:nvPr/>
          </p:nvSpPr>
          <p:spPr bwMode="auto">
            <a:xfrm>
              <a:off x="6159500" y="2811463"/>
              <a:ext cx="193992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 name="Rectangle 11"/>
            <p:cNvSpPr>
              <a:spLocks noChangeArrowheads="1"/>
            </p:cNvSpPr>
            <p:nvPr/>
          </p:nvSpPr>
          <p:spPr bwMode="auto">
            <a:xfrm>
              <a:off x="2852738" y="2811463"/>
              <a:ext cx="301942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1" name="Freeform 12"/>
            <p:cNvSpPr>
              <a:spLocks/>
            </p:cNvSpPr>
            <p:nvPr/>
          </p:nvSpPr>
          <p:spPr bwMode="auto">
            <a:xfrm>
              <a:off x="7974013" y="2538413"/>
              <a:ext cx="434975" cy="314325"/>
            </a:xfrm>
            <a:custGeom>
              <a:avLst/>
              <a:gdLst>
                <a:gd name="T0" fmla="*/ 0 w 274"/>
                <a:gd name="T1" fmla="*/ 198 h 198"/>
                <a:gd name="T2" fmla="*/ 195 w 274"/>
                <a:gd name="T3" fmla="*/ 0 h 198"/>
                <a:gd name="T4" fmla="*/ 274 w 274"/>
                <a:gd name="T5" fmla="*/ 0 h 198"/>
                <a:gd name="T6" fmla="*/ 79 w 274"/>
                <a:gd name="T7" fmla="*/ 198 h 198"/>
                <a:gd name="T8" fmla="*/ 0 w 274"/>
                <a:gd name="T9" fmla="*/ 198 h 198"/>
              </a:gdLst>
              <a:ahLst/>
              <a:cxnLst>
                <a:cxn ang="0">
                  <a:pos x="T0" y="T1"/>
                </a:cxn>
                <a:cxn ang="0">
                  <a:pos x="T2" y="T3"/>
                </a:cxn>
                <a:cxn ang="0">
                  <a:pos x="T4" y="T5"/>
                </a:cxn>
                <a:cxn ang="0">
                  <a:pos x="T6" y="T7"/>
                </a:cxn>
                <a:cxn ang="0">
                  <a:pos x="T8" y="T9"/>
                </a:cxn>
              </a:cxnLst>
              <a:rect l="0" t="0" r="r" b="b"/>
              <a:pathLst>
                <a:path w="274" h="198">
                  <a:moveTo>
                    <a:pt x="0" y="198"/>
                  </a:moveTo>
                  <a:lnTo>
                    <a:pt x="195" y="0"/>
                  </a:lnTo>
                  <a:lnTo>
                    <a:pt x="274" y="0"/>
                  </a:lnTo>
                  <a:lnTo>
                    <a:pt x="79" y="198"/>
                  </a:ln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2" name="Freeform 13"/>
            <p:cNvSpPr>
              <a:spLocks/>
            </p:cNvSpPr>
            <p:nvPr/>
          </p:nvSpPr>
          <p:spPr bwMode="auto">
            <a:xfrm>
              <a:off x="7935913" y="2351088"/>
              <a:ext cx="438150" cy="314325"/>
            </a:xfrm>
            <a:custGeom>
              <a:avLst/>
              <a:gdLst>
                <a:gd name="T0" fmla="*/ 0 w 276"/>
                <a:gd name="T1" fmla="*/ 198 h 198"/>
                <a:gd name="T2" fmla="*/ 197 w 276"/>
                <a:gd name="T3" fmla="*/ 0 h 198"/>
                <a:gd name="T4" fmla="*/ 276 w 276"/>
                <a:gd name="T5" fmla="*/ 0 h 198"/>
                <a:gd name="T6" fmla="*/ 79 w 276"/>
                <a:gd name="T7" fmla="*/ 198 h 198"/>
                <a:gd name="T8" fmla="*/ 0 w 276"/>
                <a:gd name="T9" fmla="*/ 198 h 198"/>
              </a:gdLst>
              <a:ahLst/>
              <a:cxnLst>
                <a:cxn ang="0">
                  <a:pos x="T0" y="T1"/>
                </a:cxn>
                <a:cxn ang="0">
                  <a:pos x="T2" y="T3"/>
                </a:cxn>
                <a:cxn ang="0">
                  <a:pos x="T4" y="T5"/>
                </a:cxn>
                <a:cxn ang="0">
                  <a:pos x="T6" y="T7"/>
                </a:cxn>
                <a:cxn ang="0">
                  <a:pos x="T8" y="T9"/>
                </a:cxn>
              </a:cxnLst>
              <a:rect l="0" t="0" r="r" b="b"/>
              <a:pathLst>
                <a:path w="276" h="198">
                  <a:moveTo>
                    <a:pt x="0" y="198"/>
                  </a:moveTo>
                  <a:lnTo>
                    <a:pt x="197" y="0"/>
                  </a:lnTo>
                  <a:lnTo>
                    <a:pt x="276" y="0"/>
                  </a:lnTo>
                  <a:lnTo>
                    <a:pt x="79" y="198"/>
                  </a:ln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3" name="Freeform 14"/>
            <p:cNvSpPr>
              <a:spLocks/>
            </p:cNvSpPr>
            <p:nvPr/>
          </p:nvSpPr>
          <p:spPr bwMode="auto">
            <a:xfrm>
              <a:off x="8134350" y="2943226"/>
              <a:ext cx="139700" cy="104775"/>
            </a:xfrm>
            <a:custGeom>
              <a:avLst/>
              <a:gdLst>
                <a:gd name="T0" fmla="*/ 0 w 88"/>
                <a:gd name="T1" fmla="*/ 66 h 66"/>
                <a:gd name="T2" fmla="*/ 64 w 88"/>
                <a:gd name="T3" fmla="*/ 0 h 66"/>
                <a:gd name="T4" fmla="*/ 88 w 88"/>
                <a:gd name="T5" fmla="*/ 0 h 66"/>
                <a:gd name="T6" fmla="*/ 24 w 88"/>
                <a:gd name="T7" fmla="*/ 66 h 66"/>
                <a:gd name="T8" fmla="*/ 0 w 88"/>
                <a:gd name="T9" fmla="*/ 66 h 66"/>
              </a:gdLst>
              <a:ahLst/>
              <a:cxnLst>
                <a:cxn ang="0">
                  <a:pos x="T0" y="T1"/>
                </a:cxn>
                <a:cxn ang="0">
                  <a:pos x="T2" y="T3"/>
                </a:cxn>
                <a:cxn ang="0">
                  <a:pos x="T4" y="T5"/>
                </a:cxn>
                <a:cxn ang="0">
                  <a:pos x="T6" y="T7"/>
                </a:cxn>
                <a:cxn ang="0">
                  <a:pos x="T8" y="T9"/>
                </a:cxn>
              </a:cxnLst>
              <a:rect l="0" t="0" r="r" b="b"/>
              <a:pathLst>
                <a:path w="88" h="66">
                  <a:moveTo>
                    <a:pt x="0" y="66"/>
                  </a:moveTo>
                  <a:lnTo>
                    <a:pt x="64" y="0"/>
                  </a:lnTo>
                  <a:lnTo>
                    <a:pt x="88" y="0"/>
                  </a:lnTo>
                  <a:lnTo>
                    <a:pt x="24" y="66"/>
                  </a:lnTo>
                  <a:lnTo>
                    <a:pt x="0" y="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4" name="Freeform 15"/>
            <p:cNvSpPr>
              <a:spLocks/>
            </p:cNvSpPr>
            <p:nvPr/>
          </p:nvSpPr>
          <p:spPr bwMode="auto">
            <a:xfrm>
              <a:off x="8421688" y="3138488"/>
              <a:ext cx="123825" cy="119063"/>
            </a:xfrm>
            <a:custGeom>
              <a:avLst/>
              <a:gdLst>
                <a:gd name="T0" fmla="*/ 78 w 78"/>
                <a:gd name="T1" fmla="*/ 75 h 75"/>
                <a:gd name="T2" fmla="*/ 24 w 78"/>
                <a:gd name="T3" fmla="*/ 0 h 75"/>
                <a:gd name="T4" fmla="*/ 0 w 78"/>
                <a:gd name="T5" fmla="*/ 0 h 75"/>
                <a:gd name="T6" fmla="*/ 58 w 78"/>
                <a:gd name="T7" fmla="*/ 75 h 75"/>
                <a:gd name="T8" fmla="*/ 78 w 78"/>
                <a:gd name="T9" fmla="*/ 75 h 75"/>
              </a:gdLst>
              <a:ahLst/>
              <a:cxnLst>
                <a:cxn ang="0">
                  <a:pos x="T0" y="T1"/>
                </a:cxn>
                <a:cxn ang="0">
                  <a:pos x="T2" y="T3"/>
                </a:cxn>
                <a:cxn ang="0">
                  <a:pos x="T4" y="T5"/>
                </a:cxn>
                <a:cxn ang="0">
                  <a:pos x="T6" y="T7"/>
                </a:cxn>
                <a:cxn ang="0">
                  <a:pos x="T8" y="T9"/>
                </a:cxn>
              </a:cxnLst>
              <a:rect l="0" t="0" r="r" b="b"/>
              <a:pathLst>
                <a:path w="78" h="75">
                  <a:moveTo>
                    <a:pt x="78" y="75"/>
                  </a:moveTo>
                  <a:lnTo>
                    <a:pt x="24" y="0"/>
                  </a:lnTo>
                  <a:lnTo>
                    <a:pt x="0" y="0"/>
                  </a:lnTo>
                  <a:lnTo>
                    <a:pt x="58" y="75"/>
                  </a:lnTo>
                  <a:lnTo>
                    <a:pt x="78"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5" name="Freeform 16"/>
            <p:cNvSpPr>
              <a:spLocks/>
            </p:cNvSpPr>
            <p:nvPr/>
          </p:nvSpPr>
          <p:spPr bwMode="auto">
            <a:xfrm>
              <a:off x="10191750" y="1838326"/>
              <a:ext cx="735012" cy="742950"/>
            </a:xfrm>
            <a:custGeom>
              <a:avLst/>
              <a:gdLst>
                <a:gd name="T0" fmla="*/ 0 w 463"/>
                <a:gd name="T1" fmla="*/ 447 h 468"/>
                <a:gd name="T2" fmla="*/ 443 w 463"/>
                <a:gd name="T3" fmla="*/ 0 h 468"/>
                <a:gd name="T4" fmla="*/ 463 w 463"/>
                <a:gd name="T5" fmla="*/ 19 h 468"/>
                <a:gd name="T6" fmla="*/ 20 w 463"/>
                <a:gd name="T7" fmla="*/ 468 h 468"/>
                <a:gd name="T8" fmla="*/ 0 w 463"/>
                <a:gd name="T9" fmla="*/ 447 h 468"/>
              </a:gdLst>
              <a:ahLst/>
              <a:cxnLst>
                <a:cxn ang="0">
                  <a:pos x="T0" y="T1"/>
                </a:cxn>
                <a:cxn ang="0">
                  <a:pos x="T2" y="T3"/>
                </a:cxn>
                <a:cxn ang="0">
                  <a:pos x="T4" y="T5"/>
                </a:cxn>
                <a:cxn ang="0">
                  <a:pos x="T6" y="T7"/>
                </a:cxn>
                <a:cxn ang="0">
                  <a:pos x="T8" y="T9"/>
                </a:cxn>
              </a:cxnLst>
              <a:rect l="0" t="0" r="r" b="b"/>
              <a:pathLst>
                <a:path w="463" h="468">
                  <a:moveTo>
                    <a:pt x="0" y="447"/>
                  </a:moveTo>
                  <a:lnTo>
                    <a:pt x="443" y="0"/>
                  </a:lnTo>
                  <a:lnTo>
                    <a:pt x="463" y="19"/>
                  </a:lnTo>
                  <a:lnTo>
                    <a:pt x="20" y="468"/>
                  </a:lnTo>
                  <a:lnTo>
                    <a:pt x="0" y="4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6" name="Rectangle 17"/>
            <p:cNvSpPr>
              <a:spLocks noChangeArrowheads="1"/>
            </p:cNvSpPr>
            <p:nvPr/>
          </p:nvSpPr>
          <p:spPr bwMode="auto">
            <a:xfrm>
              <a:off x="8277225" y="2351088"/>
              <a:ext cx="170497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7" name="Rectangle 18"/>
            <p:cNvSpPr>
              <a:spLocks noChangeArrowheads="1"/>
            </p:cNvSpPr>
            <p:nvPr/>
          </p:nvSpPr>
          <p:spPr bwMode="auto">
            <a:xfrm>
              <a:off x="8235950" y="2943226"/>
              <a:ext cx="29098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8" name="Rectangle 19"/>
            <p:cNvSpPr>
              <a:spLocks noChangeArrowheads="1"/>
            </p:cNvSpPr>
            <p:nvPr/>
          </p:nvSpPr>
          <p:spPr bwMode="auto">
            <a:xfrm>
              <a:off x="6592888" y="3024188"/>
              <a:ext cx="1579562"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9" name="Rectangle 20"/>
            <p:cNvSpPr>
              <a:spLocks noChangeArrowheads="1"/>
            </p:cNvSpPr>
            <p:nvPr/>
          </p:nvSpPr>
          <p:spPr bwMode="auto">
            <a:xfrm>
              <a:off x="6877050" y="3138488"/>
              <a:ext cx="158273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0" name="Rectangle 21"/>
            <p:cNvSpPr>
              <a:spLocks noChangeArrowheads="1"/>
            </p:cNvSpPr>
            <p:nvPr/>
          </p:nvSpPr>
          <p:spPr bwMode="auto">
            <a:xfrm>
              <a:off x="8513763" y="3232151"/>
              <a:ext cx="1579562"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1" name="Rectangle 22"/>
            <p:cNvSpPr>
              <a:spLocks noChangeArrowheads="1"/>
            </p:cNvSpPr>
            <p:nvPr/>
          </p:nvSpPr>
          <p:spPr bwMode="auto">
            <a:xfrm>
              <a:off x="7269163" y="2641601"/>
              <a:ext cx="792162"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2" name="Rectangle 23"/>
            <p:cNvSpPr>
              <a:spLocks noChangeArrowheads="1"/>
            </p:cNvSpPr>
            <p:nvPr/>
          </p:nvSpPr>
          <p:spPr bwMode="auto">
            <a:xfrm>
              <a:off x="7269163" y="2351088"/>
              <a:ext cx="100806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3" name="Rectangle 24"/>
            <p:cNvSpPr>
              <a:spLocks noChangeArrowheads="1"/>
            </p:cNvSpPr>
            <p:nvPr/>
          </p:nvSpPr>
          <p:spPr bwMode="auto">
            <a:xfrm>
              <a:off x="7094538" y="2351088"/>
              <a:ext cx="698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4" name="Rectangle 25"/>
            <p:cNvSpPr>
              <a:spLocks noChangeArrowheads="1"/>
            </p:cNvSpPr>
            <p:nvPr/>
          </p:nvSpPr>
          <p:spPr bwMode="auto">
            <a:xfrm>
              <a:off x="6586538" y="2351088"/>
              <a:ext cx="6667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5" name="Rectangle 26"/>
            <p:cNvSpPr>
              <a:spLocks noChangeArrowheads="1"/>
            </p:cNvSpPr>
            <p:nvPr/>
          </p:nvSpPr>
          <p:spPr bwMode="auto">
            <a:xfrm>
              <a:off x="6299200" y="2351088"/>
              <a:ext cx="22066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6" name="Rectangle 27"/>
            <p:cNvSpPr>
              <a:spLocks noChangeArrowheads="1"/>
            </p:cNvSpPr>
            <p:nvPr/>
          </p:nvSpPr>
          <p:spPr bwMode="auto">
            <a:xfrm>
              <a:off x="5715000" y="2351088"/>
              <a:ext cx="5143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7" name="Rectangle 28"/>
            <p:cNvSpPr>
              <a:spLocks noChangeArrowheads="1"/>
            </p:cNvSpPr>
            <p:nvPr/>
          </p:nvSpPr>
          <p:spPr bwMode="auto">
            <a:xfrm>
              <a:off x="7377113" y="2568576"/>
              <a:ext cx="684212"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8" name="Rectangle 29"/>
            <p:cNvSpPr>
              <a:spLocks noChangeArrowheads="1"/>
            </p:cNvSpPr>
            <p:nvPr/>
          </p:nvSpPr>
          <p:spPr bwMode="auto">
            <a:xfrm>
              <a:off x="6643688" y="2568576"/>
              <a:ext cx="682625"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9" name="Rectangle 30"/>
            <p:cNvSpPr>
              <a:spLocks noChangeArrowheads="1"/>
            </p:cNvSpPr>
            <p:nvPr/>
          </p:nvSpPr>
          <p:spPr bwMode="auto">
            <a:xfrm>
              <a:off x="7473950" y="2490788"/>
              <a:ext cx="6794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0" name="Rectangle 31"/>
            <p:cNvSpPr>
              <a:spLocks noChangeArrowheads="1"/>
            </p:cNvSpPr>
            <p:nvPr/>
          </p:nvSpPr>
          <p:spPr bwMode="auto">
            <a:xfrm>
              <a:off x="7170738" y="2490788"/>
              <a:ext cx="2651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1" name="Rectangle 32"/>
            <p:cNvSpPr>
              <a:spLocks noChangeArrowheads="1"/>
            </p:cNvSpPr>
            <p:nvPr/>
          </p:nvSpPr>
          <p:spPr bwMode="auto">
            <a:xfrm>
              <a:off x="7423150" y="2422526"/>
              <a:ext cx="7842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2" name="Rectangle 33"/>
            <p:cNvSpPr>
              <a:spLocks noChangeArrowheads="1"/>
            </p:cNvSpPr>
            <p:nvPr/>
          </p:nvSpPr>
          <p:spPr bwMode="auto">
            <a:xfrm>
              <a:off x="5173663" y="2422526"/>
              <a:ext cx="21939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3" name="Rectangle 34"/>
            <p:cNvSpPr>
              <a:spLocks noChangeArrowheads="1"/>
            </p:cNvSpPr>
            <p:nvPr/>
          </p:nvSpPr>
          <p:spPr bwMode="auto">
            <a:xfrm>
              <a:off x="6643688" y="2490788"/>
              <a:ext cx="48577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4" name="Rectangle 35"/>
            <p:cNvSpPr>
              <a:spLocks noChangeArrowheads="1"/>
            </p:cNvSpPr>
            <p:nvPr/>
          </p:nvSpPr>
          <p:spPr bwMode="auto">
            <a:xfrm>
              <a:off x="6305550" y="2490788"/>
              <a:ext cx="24288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5" name="Rectangle 36"/>
            <p:cNvSpPr>
              <a:spLocks noChangeArrowheads="1"/>
            </p:cNvSpPr>
            <p:nvPr/>
          </p:nvSpPr>
          <p:spPr bwMode="auto">
            <a:xfrm>
              <a:off x="5853113" y="2490788"/>
              <a:ext cx="24130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6" name="Rectangle 37"/>
            <p:cNvSpPr>
              <a:spLocks noChangeArrowheads="1"/>
            </p:cNvSpPr>
            <p:nvPr/>
          </p:nvSpPr>
          <p:spPr bwMode="auto">
            <a:xfrm>
              <a:off x="5399088" y="2490788"/>
              <a:ext cx="2397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7" name="Rectangle 38"/>
            <p:cNvSpPr>
              <a:spLocks noChangeArrowheads="1"/>
            </p:cNvSpPr>
            <p:nvPr/>
          </p:nvSpPr>
          <p:spPr bwMode="auto">
            <a:xfrm>
              <a:off x="4943475" y="2490788"/>
              <a:ext cx="24288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8" name="Rectangle 39"/>
            <p:cNvSpPr>
              <a:spLocks noChangeArrowheads="1"/>
            </p:cNvSpPr>
            <p:nvPr/>
          </p:nvSpPr>
          <p:spPr bwMode="auto">
            <a:xfrm>
              <a:off x="5737225" y="2641601"/>
              <a:ext cx="14239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39" name="Rectangle 40"/>
            <p:cNvSpPr>
              <a:spLocks noChangeArrowheads="1"/>
            </p:cNvSpPr>
            <p:nvPr/>
          </p:nvSpPr>
          <p:spPr bwMode="auto">
            <a:xfrm>
              <a:off x="6251575" y="3024188"/>
              <a:ext cx="24923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0" name="Rectangle 41"/>
            <p:cNvSpPr>
              <a:spLocks noChangeArrowheads="1"/>
            </p:cNvSpPr>
            <p:nvPr/>
          </p:nvSpPr>
          <p:spPr bwMode="auto">
            <a:xfrm>
              <a:off x="4827588" y="3024188"/>
              <a:ext cx="13477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1" name="Rectangle 42"/>
            <p:cNvSpPr>
              <a:spLocks noChangeArrowheads="1"/>
            </p:cNvSpPr>
            <p:nvPr/>
          </p:nvSpPr>
          <p:spPr bwMode="auto">
            <a:xfrm>
              <a:off x="4627563" y="3024188"/>
              <a:ext cx="127000"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2" name="Rectangle 43"/>
            <p:cNvSpPr>
              <a:spLocks noChangeArrowheads="1"/>
            </p:cNvSpPr>
            <p:nvPr/>
          </p:nvSpPr>
          <p:spPr bwMode="auto">
            <a:xfrm>
              <a:off x="4429125" y="3024188"/>
              <a:ext cx="1285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3" name="Rectangle 44"/>
            <p:cNvSpPr>
              <a:spLocks noChangeArrowheads="1"/>
            </p:cNvSpPr>
            <p:nvPr/>
          </p:nvSpPr>
          <p:spPr bwMode="auto">
            <a:xfrm>
              <a:off x="3465513" y="3024188"/>
              <a:ext cx="8778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4" name="Rectangle 45"/>
            <p:cNvSpPr>
              <a:spLocks noChangeArrowheads="1"/>
            </p:cNvSpPr>
            <p:nvPr/>
          </p:nvSpPr>
          <p:spPr bwMode="auto">
            <a:xfrm>
              <a:off x="5695950" y="2882901"/>
              <a:ext cx="520223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5" name="Rectangle 46"/>
            <p:cNvSpPr>
              <a:spLocks noChangeArrowheads="1"/>
            </p:cNvSpPr>
            <p:nvPr/>
          </p:nvSpPr>
          <p:spPr bwMode="auto">
            <a:xfrm>
              <a:off x="4043363" y="2882901"/>
              <a:ext cx="11620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6" name="Rectangle 47"/>
            <p:cNvSpPr>
              <a:spLocks noChangeArrowheads="1"/>
            </p:cNvSpPr>
            <p:nvPr/>
          </p:nvSpPr>
          <p:spPr bwMode="auto">
            <a:xfrm>
              <a:off x="3076575" y="2882901"/>
              <a:ext cx="5683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7" name="Freeform 48"/>
            <p:cNvSpPr>
              <a:spLocks/>
            </p:cNvSpPr>
            <p:nvPr/>
          </p:nvSpPr>
          <p:spPr bwMode="auto">
            <a:xfrm>
              <a:off x="11126788" y="2205038"/>
              <a:ext cx="754062" cy="762000"/>
            </a:xfrm>
            <a:custGeom>
              <a:avLst/>
              <a:gdLst>
                <a:gd name="T0" fmla="*/ 0 w 475"/>
                <a:gd name="T1" fmla="*/ 469 h 480"/>
                <a:gd name="T2" fmla="*/ 463 w 475"/>
                <a:gd name="T3" fmla="*/ 0 h 480"/>
                <a:gd name="T4" fmla="*/ 475 w 475"/>
                <a:gd name="T5" fmla="*/ 10 h 480"/>
                <a:gd name="T6" fmla="*/ 12 w 475"/>
                <a:gd name="T7" fmla="*/ 480 h 480"/>
                <a:gd name="T8" fmla="*/ 0 w 475"/>
                <a:gd name="T9" fmla="*/ 469 h 480"/>
              </a:gdLst>
              <a:ahLst/>
              <a:cxnLst>
                <a:cxn ang="0">
                  <a:pos x="T0" y="T1"/>
                </a:cxn>
                <a:cxn ang="0">
                  <a:pos x="T2" y="T3"/>
                </a:cxn>
                <a:cxn ang="0">
                  <a:pos x="T4" y="T5"/>
                </a:cxn>
                <a:cxn ang="0">
                  <a:pos x="T6" y="T7"/>
                </a:cxn>
                <a:cxn ang="0">
                  <a:pos x="T8" y="T9"/>
                </a:cxn>
              </a:cxnLst>
              <a:rect l="0" t="0" r="r" b="b"/>
              <a:pathLst>
                <a:path w="475" h="480">
                  <a:moveTo>
                    <a:pt x="0" y="469"/>
                  </a:moveTo>
                  <a:lnTo>
                    <a:pt x="463" y="0"/>
                  </a:lnTo>
                  <a:lnTo>
                    <a:pt x="475" y="10"/>
                  </a:lnTo>
                  <a:lnTo>
                    <a:pt x="12" y="480"/>
                  </a:lnTo>
                  <a:lnTo>
                    <a:pt x="0" y="4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8" name="Freeform 49"/>
            <p:cNvSpPr>
              <a:spLocks/>
            </p:cNvSpPr>
            <p:nvPr/>
          </p:nvSpPr>
          <p:spPr bwMode="auto">
            <a:xfrm>
              <a:off x="10879138" y="2470151"/>
              <a:ext cx="430212" cy="434975"/>
            </a:xfrm>
            <a:custGeom>
              <a:avLst/>
              <a:gdLst>
                <a:gd name="T0" fmla="*/ 0 w 271"/>
                <a:gd name="T1" fmla="*/ 264 h 274"/>
                <a:gd name="T2" fmla="*/ 259 w 271"/>
                <a:gd name="T3" fmla="*/ 0 h 274"/>
                <a:gd name="T4" fmla="*/ 271 w 271"/>
                <a:gd name="T5" fmla="*/ 10 h 274"/>
                <a:gd name="T6" fmla="*/ 12 w 271"/>
                <a:gd name="T7" fmla="*/ 274 h 274"/>
                <a:gd name="T8" fmla="*/ 0 w 271"/>
                <a:gd name="T9" fmla="*/ 264 h 274"/>
              </a:gdLst>
              <a:ahLst/>
              <a:cxnLst>
                <a:cxn ang="0">
                  <a:pos x="T0" y="T1"/>
                </a:cxn>
                <a:cxn ang="0">
                  <a:pos x="T2" y="T3"/>
                </a:cxn>
                <a:cxn ang="0">
                  <a:pos x="T4" y="T5"/>
                </a:cxn>
                <a:cxn ang="0">
                  <a:pos x="T6" y="T7"/>
                </a:cxn>
                <a:cxn ang="0">
                  <a:pos x="T8" y="T9"/>
                </a:cxn>
              </a:cxnLst>
              <a:rect l="0" t="0" r="r" b="b"/>
              <a:pathLst>
                <a:path w="271" h="274">
                  <a:moveTo>
                    <a:pt x="0" y="264"/>
                  </a:moveTo>
                  <a:lnTo>
                    <a:pt x="259" y="0"/>
                  </a:lnTo>
                  <a:lnTo>
                    <a:pt x="271" y="10"/>
                  </a:lnTo>
                  <a:lnTo>
                    <a:pt x="12" y="274"/>
                  </a:lnTo>
                  <a:lnTo>
                    <a:pt x="0" y="2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9" name="Oval 50"/>
            <p:cNvSpPr>
              <a:spLocks noChangeArrowheads="1"/>
            </p:cNvSpPr>
            <p:nvPr/>
          </p:nvSpPr>
          <p:spPr bwMode="auto">
            <a:xfrm>
              <a:off x="11755438" y="2093913"/>
              <a:ext cx="214312" cy="2174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0" name="Oval 51"/>
            <p:cNvSpPr>
              <a:spLocks noChangeArrowheads="1"/>
            </p:cNvSpPr>
            <p:nvPr/>
          </p:nvSpPr>
          <p:spPr bwMode="auto">
            <a:xfrm>
              <a:off x="10801350" y="1754188"/>
              <a:ext cx="214312" cy="2174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1" name="Oval 52"/>
            <p:cNvSpPr>
              <a:spLocks noChangeArrowheads="1"/>
            </p:cNvSpPr>
            <p:nvPr/>
          </p:nvSpPr>
          <p:spPr bwMode="auto">
            <a:xfrm>
              <a:off x="11236325" y="2413001"/>
              <a:ext cx="146050" cy="1476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2" name="Oval 53"/>
            <p:cNvSpPr>
              <a:spLocks noChangeArrowheads="1"/>
            </p:cNvSpPr>
            <p:nvPr/>
          </p:nvSpPr>
          <p:spPr bwMode="auto">
            <a:xfrm>
              <a:off x="10020300" y="3170238"/>
              <a:ext cx="149225" cy="1492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3" name="Oval 54"/>
            <p:cNvSpPr>
              <a:spLocks noChangeArrowheads="1"/>
            </p:cNvSpPr>
            <p:nvPr/>
          </p:nvSpPr>
          <p:spPr bwMode="auto">
            <a:xfrm>
              <a:off x="9910763" y="2276476"/>
              <a:ext cx="179387" cy="1809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grpSp>
        <p:nvGrpSpPr>
          <p:cNvPr id="54" name="组合 53"/>
          <p:cNvGrpSpPr/>
          <p:nvPr/>
        </p:nvGrpSpPr>
        <p:grpSpPr>
          <a:xfrm>
            <a:off x="11137755" y="17380"/>
            <a:ext cx="981472" cy="994082"/>
            <a:chOff x="3983038" y="1357313"/>
            <a:chExt cx="4078288" cy="4130675"/>
          </a:xfrm>
          <a:solidFill>
            <a:schemeClr val="bg1">
              <a:alpha val="40000"/>
            </a:schemeClr>
          </a:solidFill>
        </p:grpSpPr>
        <p:sp>
          <p:nvSpPr>
            <p:cNvPr id="55"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6"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7"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8"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9"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0"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1"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2"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3"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4"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5"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6"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7"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8"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69"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0"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4"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5"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6"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7"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8"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79"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0"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1"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2"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3"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4"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5"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6"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7"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8"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89"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0"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1"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2"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3"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4"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5"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6"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7"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8"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99"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00"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101" name="文本框 100"/>
          <p:cNvSpPr txBox="1"/>
          <p:nvPr/>
        </p:nvSpPr>
        <p:spPr>
          <a:xfrm>
            <a:off x="7829164" y="305797"/>
            <a:ext cx="4044663" cy="707886"/>
          </a:xfrm>
          <a:prstGeom prst="rect">
            <a:avLst/>
          </a:prstGeom>
          <a:noFill/>
        </p:spPr>
        <p:txBody>
          <a:bodyPr wrap="square" rtlCol="0">
            <a:spAutoFit/>
          </a:bodyPr>
          <a:lstStyle/>
          <a:p>
            <a:r>
              <a:rPr lang="zh-CN" altLang="en-US" sz="4000" dirty="0">
                <a:solidFill>
                  <a:schemeClr val="bg1"/>
                </a:solidFill>
                <a:latin typeface="微软雅黑" panose="020B0503020204020204" pitchFamily="34" charset="-122"/>
                <a:ea typeface="微软雅黑" panose="020B0503020204020204" pitchFamily="34" charset="-122"/>
              </a:rPr>
              <a:t> 扫码加入</a:t>
            </a:r>
            <a:r>
              <a:rPr lang="en-US" altLang="zh-CN" sz="4000" dirty="0">
                <a:solidFill>
                  <a:schemeClr val="bg1"/>
                </a:solidFill>
                <a:latin typeface="微软雅黑" panose="020B0503020204020204" pitchFamily="34" charset="-122"/>
                <a:ea typeface="微软雅黑" panose="020B0503020204020204" pitchFamily="34" charset="-122"/>
              </a:rPr>
              <a:t>CCF</a:t>
            </a:r>
            <a:endParaRPr lang="zh-CN" altLang="en-US" sz="4000" dirty="0">
              <a:solidFill>
                <a:schemeClr val="bg1"/>
              </a:solidFill>
              <a:latin typeface="微软雅黑" panose="020B0503020204020204" pitchFamily="34" charset="-122"/>
              <a:ea typeface="微软雅黑" panose="020B0503020204020204" pitchFamily="34" charset="-122"/>
            </a:endParaRPr>
          </a:p>
        </p:txBody>
      </p:sp>
      <p:sp>
        <p:nvSpPr>
          <p:cNvPr id="102" name="Rectangle 5"/>
          <p:cNvSpPr>
            <a:spLocks noChangeArrowheads="1"/>
          </p:cNvSpPr>
          <p:nvPr/>
        </p:nvSpPr>
        <p:spPr bwMode="auto">
          <a:xfrm>
            <a:off x="10385963" y="148923"/>
            <a:ext cx="1511632" cy="76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00" i="0" u="none" strike="noStrike" cap="none" normalizeH="0" baseline="0" dirty="0">
                <a:ln>
                  <a:noFill/>
                </a:ln>
                <a:solidFill>
                  <a:srgbClr val="00B4EB"/>
                </a:solidFill>
                <a:effectLst/>
                <a:latin typeface="微软雅黑" panose="020B0503020204020204" pitchFamily="34" charset="-122"/>
                <a:ea typeface="微软雅黑" panose="020B0503020204020204" pitchFamily="34" charset="-122"/>
              </a:rPr>
              <a:t>10110110001010111000101110100111000110100</a:t>
            </a:r>
            <a:endParaRPr kumimoji="0" lang="zh-CN" altLang="zh-CN" sz="700" i="0" u="none" strike="noStrike" cap="none" normalizeH="0" baseline="0" dirty="0">
              <a:ln>
                <a:noFill/>
              </a:ln>
              <a:solidFill>
                <a:srgbClr val="00B4EB"/>
              </a:solidFill>
              <a:effectLst/>
              <a:latin typeface="微软雅黑" panose="020B0503020204020204" pitchFamily="34" charset="-122"/>
              <a:ea typeface="微软雅黑" panose="020B0503020204020204" pitchFamily="34" charset="-122"/>
            </a:endParaRPr>
          </a:p>
        </p:txBody>
      </p:sp>
      <p:grpSp>
        <p:nvGrpSpPr>
          <p:cNvPr id="103" name="组合 102"/>
          <p:cNvGrpSpPr/>
          <p:nvPr/>
        </p:nvGrpSpPr>
        <p:grpSpPr>
          <a:xfrm>
            <a:off x="7258669" y="132939"/>
            <a:ext cx="3021989" cy="125180"/>
            <a:chOff x="2133002" y="1254898"/>
            <a:chExt cx="3021989" cy="125180"/>
          </a:xfrm>
        </p:grpSpPr>
        <p:sp>
          <p:nvSpPr>
            <p:cNvPr id="104" name="椭圆 103"/>
            <p:cNvSpPr/>
            <p:nvPr/>
          </p:nvSpPr>
          <p:spPr>
            <a:xfrm>
              <a:off x="2360053"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5" name="椭圆 104"/>
            <p:cNvSpPr/>
            <p:nvPr/>
          </p:nvSpPr>
          <p:spPr>
            <a:xfrm>
              <a:off x="2531209"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6" name="椭圆 105"/>
            <p:cNvSpPr/>
            <p:nvPr/>
          </p:nvSpPr>
          <p:spPr>
            <a:xfrm>
              <a:off x="2703498"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7" name="椭圆 106"/>
            <p:cNvSpPr/>
            <p:nvPr/>
          </p:nvSpPr>
          <p:spPr>
            <a:xfrm>
              <a:off x="3089861" y="1254898"/>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cxnSp>
          <p:nvCxnSpPr>
            <p:cNvPr id="108" name="直接连接符 107"/>
            <p:cNvCxnSpPr/>
            <p:nvPr/>
          </p:nvCxnSpPr>
          <p:spPr>
            <a:xfrm>
              <a:off x="2133002" y="1380078"/>
              <a:ext cx="3021989" cy="0"/>
            </a:xfrm>
            <a:prstGeom prst="line">
              <a:avLst/>
            </a:prstGeom>
            <a:ln>
              <a:solidFill>
                <a:srgbClr val="00B4EB"/>
              </a:solidFill>
              <a:prstDash val="sysDash"/>
            </a:ln>
          </p:spPr>
          <p:style>
            <a:lnRef idx="1">
              <a:schemeClr val="accent1"/>
            </a:lnRef>
            <a:fillRef idx="0">
              <a:schemeClr val="accent1"/>
            </a:fillRef>
            <a:effectRef idx="0">
              <a:schemeClr val="accent1"/>
            </a:effectRef>
            <a:fontRef idx="minor">
              <a:schemeClr val="tx1"/>
            </a:fontRef>
          </p:style>
        </p:cxnSp>
      </p:grpSp>
      <p:sp>
        <p:nvSpPr>
          <p:cNvPr id="118" name="椭圆 117"/>
          <p:cNvSpPr/>
          <p:nvPr/>
        </p:nvSpPr>
        <p:spPr>
          <a:xfrm>
            <a:off x="7299867" y="1858740"/>
            <a:ext cx="5071160" cy="794065"/>
          </a:xfrm>
          <a:prstGeom prst="ellipse">
            <a:avLst/>
          </a:prstGeom>
          <a:gradFill>
            <a:gsLst>
              <a:gs pos="0">
                <a:schemeClr val="accent1">
                  <a:lumMod val="5000"/>
                  <a:lumOff val="95000"/>
                  <a:alpha val="0"/>
                </a:schemeClr>
              </a:gs>
              <a:gs pos="53000">
                <a:srgbClr val="00B4EB"/>
              </a:gs>
              <a:gs pos="100000">
                <a:schemeClr val="bg1">
                  <a:alpha val="39000"/>
                </a:schemeClr>
              </a:gs>
            </a:gsLst>
            <a:lin ang="5400000" scaled="1"/>
          </a:gradFill>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013">
              <a:latin typeface="微软雅黑" panose="020B0503020204020204" pitchFamily="34" charset="-122"/>
              <a:ea typeface="微软雅黑" panose="020B0503020204020204" pitchFamily="34" charset="-122"/>
            </a:endParaRPr>
          </a:p>
        </p:txBody>
      </p:sp>
      <p:sp>
        <p:nvSpPr>
          <p:cNvPr id="122" name="Rectangle 96"/>
          <p:cNvSpPr/>
          <p:nvPr/>
        </p:nvSpPr>
        <p:spPr>
          <a:xfrm>
            <a:off x="8286058" y="5955368"/>
            <a:ext cx="5580355" cy="923330"/>
          </a:xfrm>
          <a:prstGeom prst="rect">
            <a:avLst/>
          </a:prstGeom>
          <a:noFill/>
        </p:spPr>
        <p:txBody>
          <a:bodyPr wrap="square">
            <a:spAutoFit/>
          </a:bodyPr>
          <a:lstStyle/>
          <a:p>
            <a:pPr lvl="1"/>
            <a:r>
              <a:rPr lang="zh-CN" altLang="en-US" b="1" dirty="0">
                <a:solidFill>
                  <a:schemeClr val="bg1"/>
                </a:solidFill>
                <a:latin typeface="微软雅黑" panose="020B0503020204020204" pitchFamily="34" charset="-122"/>
                <a:ea typeface="微软雅黑" panose="020B0503020204020204" pitchFamily="34" charset="-122"/>
              </a:rPr>
              <a:t>会费标准</a:t>
            </a:r>
            <a:endParaRPr lang="en-US" altLang="zh-CN" b="1" dirty="0">
              <a:solidFill>
                <a:schemeClr val="bg1"/>
              </a:solidFill>
              <a:latin typeface="微软雅黑" panose="020B0503020204020204" pitchFamily="34" charset="-122"/>
              <a:ea typeface="微软雅黑" panose="020B0503020204020204" pitchFamily="34" charset="-122"/>
            </a:endParaRPr>
          </a:p>
          <a:p>
            <a:pPr lvl="2"/>
            <a:r>
              <a:rPr lang="zh-CN" altLang="en-US" b="1" dirty="0">
                <a:solidFill>
                  <a:schemeClr val="bg1"/>
                </a:solidFill>
                <a:latin typeface="微软雅黑" panose="020B0503020204020204" pitchFamily="34" charset="-122"/>
                <a:ea typeface="微软雅黑" panose="020B0503020204020204" pitchFamily="34" charset="-122"/>
              </a:rPr>
              <a:t>会员： </a:t>
            </a:r>
            <a:r>
              <a:rPr lang="en-US" altLang="zh-CN" b="1" dirty="0">
                <a:solidFill>
                  <a:schemeClr val="bg1"/>
                </a:solidFill>
                <a:latin typeface="微软雅黑" panose="020B0503020204020204" pitchFamily="34" charset="-122"/>
                <a:ea typeface="微软雅黑" panose="020B0503020204020204" pitchFamily="34" charset="-122"/>
              </a:rPr>
              <a:t>200 </a:t>
            </a:r>
            <a:r>
              <a:rPr lang="zh-CN" altLang="en-US" b="1" dirty="0">
                <a:solidFill>
                  <a:schemeClr val="bg1"/>
                </a:solidFill>
                <a:latin typeface="微软雅黑" panose="020B0503020204020204" pitchFamily="34" charset="-122"/>
                <a:ea typeface="微软雅黑" panose="020B0503020204020204" pitchFamily="34" charset="-122"/>
              </a:rPr>
              <a:t>元</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年</a:t>
            </a:r>
            <a:endParaRPr lang="en-US" altLang="zh-CN" b="1" dirty="0">
              <a:solidFill>
                <a:schemeClr val="bg1"/>
              </a:solidFill>
              <a:latin typeface="微软雅黑" panose="020B0503020204020204" pitchFamily="34" charset="-122"/>
              <a:ea typeface="微软雅黑" panose="020B0503020204020204" pitchFamily="34" charset="-122"/>
            </a:endParaRPr>
          </a:p>
          <a:p>
            <a:pPr lvl="2"/>
            <a:r>
              <a:rPr lang="zh-CN" altLang="en-US" b="1" dirty="0">
                <a:solidFill>
                  <a:schemeClr val="bg1"/>
                </a:solidFill>
                <a:latin typeface="微软雅黑" panose="020B0503020204020204" pitchFamily="34" charset="-122"/>
                <a:ea typeface="微软雅黑" panose="020B0503020204020204" pitchFamily="34" charset="-122"/>
              </a:rPr>
              <a:t>学生会员：</a:t>
            </a:r>
            <a:r>
              <a:rPr lang="en-US" altLang="zh-CN" b="1" dirty="0">
                <a:solidFill>
                  <a:schemeClr val="bg1"/>
                </a:solidFill>
                <a:latin typeface="微软雅黑" panose="020B0503020204020204" pitchFamily="34" charset="-122"/>
                <a:ea typeface="微软雅黑" panose="020B0503020204020204" pitchFamily="34" charset="-122"/>
              </a:rPr>
              <a:t>50 </a:t>
            </a:r>
            <a:r>
              <a:rPr lang="zh-CN" altLang="en-US" b="1" dirty="0">
                <a:solidFill>
                  <a:schemeClr val="bg1"/>
                </a:solidFill>
                <a:latin typeface="微软雅黑" panose="020B0503020204020204" pitchFamily="34" charset="-122"/>
                <a:ea typeface="微软雅黑" panose="020B0503020204020204" pitchFamily="34" charset="-122"/>
              </a:rPr>
              <a:t>元</a:t>
            </a:r>
            <a:r>
              <a:rPr lang="en-US" altLang="zh-CN" b="1" dirty="0">
                <a:solidFill>
                  <a:schemeClr val="bg1"/>
                </a:solidFill>
                <a:latin typeface="微软雅黑" panose="020B0503020204020204" pitchFamily="34" charset="-122"/>
                <a:ea typeface="微软雅黑" panose="020B0503020204020204" pitchFamily="34" charset="-122"/>
              </a:rPr>
              <a:t>/ </a:t>
            </a:r>
            <a:r>
              <a:rPr lang="zh-CN" altLang="en-US" b="1" dirty="0">
                <a:solidFill>
                  <a:schemeClr val="bg1"/>
                </a:solidFill>
                <a:latin typeface="微软雅黑" panose="020B0503020204020204" pitchFamily="34" charset="-122"/>
                <a:ea typeface="微软雅黑" panose="020B0503020204020204" pitchFamily="34" charset="-122"/>
              </a:rPr>
              <a:t>年</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119" name="矩形 118"/>
          <p:cNvSpPr/>
          <p:nvPr/>
        </p:nvSpPr>
        <p:spPr>
          <a:xfrm>
            <a:off x="7935536" y="1991820"/>
            <a:ext cx="3917024" cy="3816226"/>
          </a:xfrm>
          <a:prstGeom prst="rect">
            <a:avLst/>
          </a:prstGeom>
          <a:no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25" name="组合 124"/>
          <p:cNvGrpSpPr/>
          <p:nvPr/>
        </p:nvGrpSpPr>
        <p:grpSpPr>
          <a:xfrm rot="10800000">
            <a:off x="7935534" y="1872131"/>
            <a:ext cx="3917025" cy="45719"/>
            <a:chOff x="-839788" y="7580313"/>
            <a:chExt cx="4965700" cy="233363"/>
          </a:xfrm>
        </p:grpSpPr>
        <p:sp>
          <p:nvSpPr>
            <p:cNvPr id="126" name="Freeform 18"/>
            <p:cNvSpPr>
              <a:spLocks/>
            </p:cNvSpPr>
            <p:nvPr/>
          </p:nvSpPr>
          <p:spPr bwMode="auto">
            <a:xfrm>
              <a:off x="-78263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27" name="Freeform 21"/>
            <p:cNvSpPr>
              <a:spLocks/>
            </p:cNvSpPr>
            <p:nvPr/>
          </p:nvSpPr>
          <p:spPr bwMode="auto">
            <a:xfrm>
              <a:off x="-5715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28" name="Freeform 22"/>
            <p:cNvSpPr>
              <a:spLocks/>
            </p:cNvSpPr>
            <p:nvPr/>
          </p:nvSpPr>
          <p:spPr bwMode="auto">
            <a:xfrm>
              <a:off x="-50165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29" name="Freeform 23"/>
            <p:cNvSpPr>
              <a:spLocks/>
            </p:cNvSpPr>
            <p:nvPr/>
          </p:nvSpPr>
          <p:spPr bwMode="auto">
            <a:xfrm>
              <a:off x="-839788"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30" name="Freeform 24"/>
            <p:cNvSpPr>
              <a:spLocks/>
            </p:cNvSpPr>
            <p:nvPr/>
          </p:nvSpPr>
          <p:spPr bwMode="auto">
            <a:xfrm>
              <a:off x="-4318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31" name="Freeform 25"/>
            <p:cNvSpPr>
              <a:spLocks/>
            </p:cNvSpPr>
            <p:nvPr/>
          </p:nvSpPr>
          <p:spPr bwMode="auto">
            <a:xfrm>
              <a:off x="-360363"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32" name="Freeform 26"/>
            <p:cNvSpPr>
              <a:spLocks/>
            </p:cNvSpPr>
            <p:nvPr/>
          </p:nvSpPr>
          <p:spPr bwMode="auto">
            <a:xfrm>
              <a:off x="-29368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33" name="Freeform 27"/>
            <p:cNvSpPr>
              <a:spLocks/>
            </p:cNvSpPr>
            <p:nvPr/>
          </p:nvSpPr>
          <p:spPr bwMode="auto">
            <a:xfrm>
              <a:off x="-22383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34" name="Freeform 28"/>
            <p:cNvSpPr>
              <a:spLocks/>
            </p:cNvSpPr>
            <p:nvPr/>
          </p:nvSpPr>
          <p:spPr bwMode="auto">
            <a:xfrm>
              <a:off x="-10318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35" name="Freeform 29"/>
            <p:cNvSpPr>
              <a:spLocks/>
            </p:cNvSpPr>
            <p:nvPr/>
          </p:nvSpPr>
          <p:spPr bwMode="auto">
            <a:xfrm>
              <a:off x="-317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36" name="Freeform 30"/>
            <p:cNvSpPr>
              <a:spLocks/>
            </p:cNvSpPr>
            <p:nvPr/>
          </p:nvSpPr>
          <p:spPr bwMode="auto">
            <a:xfrm>
              <a:off x="381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37" name="Freeform 31"/>
            <p:cNvSpPr>
              <a:spLocks/>
            </p:cNvSpPr>
            <p:nvPr/>
          </p:nvSpPr>
          <p:spPr bwMode="auto">
            <a:xfrm>
              <a:off x="1079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38" name="Freeform 32"/>
            <p:cNvSpPr>
              <a:spLocks/>
            </p:cNvSpPr>
            <p:nvPr/>
          </p:nvSpPr>
          <p:spPr bwMode="auto">
            <a:xfrm>
              <a:off x="17780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39" name="Freeform 34"/>
            <p:cNvSpPr>
              <a:spLocks/>
            </p:cNvSpPr>
            <p:nvPr/>
          </p:nvSpPr>
          <p:spPr bwMode="auto">
            <a:xfrm>
              <a:off x="2476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40" name="Freeform 35"/>
            <p:cNvSpPr>
              <a:spLocks/>
            </p:cNvSpPr>
            <p:nvPr/>
          </p:nvSpPr>
          <p:spPr bwMode="auto">
            <a:xfrm>
              <a:off x="31908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41" name="Freeform 36"/>
            <p:cNvSpPr>
              <a:spLocks/>
            </p:cNvSpPr>
            <p:nvPr/>
          </p:nvSpPr>
          <p:spPr bwMode="auto">
            <a:xfrm>
              <a:off x="3889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42" name="Freeform 37"/>
            <p:cNvSpPr>
              <a:spLocks/>
            </p:cNvSpPr>
            <p:nvPr/>
          </p:nvSpPr>
          <p:spPr bwMode="auto">
            <a:xfrm>
              <a:off x="45878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44" name="Freeform 38"/>
            <p:cNvSpPr>
              <a:spLocks/>
            </p:cNvSpPr>
            <p:nvPr/>
          </p:nvSpPr>
          <p:spPr bwMode="auto">
            <a:xfrm>
              <a:off x="5794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45" name="Freeform 39"/>
            <p:cNvSpPr>
              <a:spLocks/>
            </p:cNvSpPr>
            <p:nvPr/>
          </p:nvSpPr>
          <p:spPr bwMode="auto">
            <a:xfrm>
              <a:off x="6508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46" name="Freeform 44"/>
            <p:cNvSpPr>
              <a:spLocks/>
            </p:cNvSpPr>
            <p:nvPr/>
          </p:nvSpPr>
          <p:spPr bwMode="auto">
            <a:xfrm>
              <a:off x="9302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47" name="Freeform 45"/>
            <p:cNvSpPr>
              <a:spLocks/>
            </p:cNvSpPr>
            <p:nvPr/>
          </p:nvSpPr>
          <p:spPr bwMode="auto">
            <a:xfrm>
              <a:off x="10017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48" name="Freeform 46"/>
            <p:cNvSpPr>
              <a:spLocks/>
            </p:cNvSpPr>
            <p:nvPr/>
          </p:nvSpPr>
          <p:spPr bwMode="auto">
            <a:xfrm>
              <a:off x="10715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49" name="Freeform 47"/>
            <p:cNvSpPr>
              <a:spLocks/>
            </p:cNvSpPr>
            <p:nvPr/>
          </p:nvSpPr>
          <p:spPr bwMode="auto">
            <a:xfrm>
              <a:off x="11414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50" name="Freeform 49"/>
            <p:cNvSpPr>
              <a:spLocks/>
            </p:cNvSpPr>
            <p:nvPr/>
          </p:nvSpPr>
          <p:spPr bwMode="auto">
            <a:xfrm>
              <a:off x="13319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51" name="Freeform 50"/>
            <p:cNvSpPr>
              <a:spLocks/>
            </p:cNvSpPr>
            <p:nvPr/>
          </p:nvSpPr>
          <p:spPr bwMode="auto">
            <a:xfrm>
              <a:off x="14033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52" name="Freeform 51"/>
            <p:cNvSpPr>
              <a:spLocks/>
            </p:cNvSpPr>
            <p:nvPr/>
          </p:nvSpPr>
          <p:spPr bwMode="auto">
            <a:xfrm>
              <a:off x="14732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53" name="Freeform 53"/>
            <p:cNvSpPr>
              <a:spLocks/>
            </p:cNvSpPr>
            <p:nvPr/>
          </p:nvSpPr>
          <p:spPr bwMode="auto">
            <a:xfrm>
              <a:off x="1204912"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54" name="Freeform 54"/>
            <p:cNvSpPr>
              <a:spLocks/>
            </p:cNvSpPr>
            <p:nvPr/>
          </p:nvSpPr>
          <p:spPr bwMode="auto">
            <a:xfrm>
              <a:off x="16129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55" name="Freeform 55"/>
            <p:cNvSpPr>
              <a:spLocks/>
            </p:cNvSpPr>
            <p:nvPr/>
          </p:nvSpPr>
          <p:spPr bwMode="auto">
            <a:xfrm>
              <a:off x="16827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56" name="Freeform 56"/>
            <p:cNvSpPr>
              <a:spLocks/>
            </p:cNvSpPr>
            <p:nvPr/>
          </p:nvSpPr>
          <p:spPr bwMode="auto">
            <a:xfrm>
              <a:off x="17510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57" name="Freeform 57"/>
            <p:cNvSpPr>
              <a:spLocks/>
            </p:cNvSpPr>
            <p:nvPr/>
          </p:nvSpPr>
          <p:spPr bwMode="auto">
            <a:xfrm>
              <a:off x="18208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58" name="Freeform 58"/>
            <p:cNvSpPr>
              <a:spLocks/>
            </p:cNvSpPr>
            <p:nvPr/>
          </p:nvSpPr>
          <p:spPr bwMode="auto">
            <a:xfrm>
              <a:off x="19415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59" name="Freeform 59"/>
            <p:cNvSpPr>
              <a:spLocks/>
            </p:cNvSpPr>
            <p:nvPr/>
          </p:nvSpPr>
          <p:spPr bwMode="auto">
            <a:xfrm>
              <a:off x="20113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60" name="Freeform 60"/>
            <p:cNvSpPr>
              <a:spLocks/>
            </p:cNvSpPr>
            <p:nvPr/>
          </p:nvSpPr>
          <p:spPr bwMode="auto">
            <a:xfrm>
              <a:off x="20828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61" name="Freeform 61"/>
            <p:cNvSpPr>
              <a:spLocks/>
            </p:cNvSpPr>
            <p:nvPr/>
          </p:nvSpPr>
          <p:spPr bwMode="auto">
            <a:xfrm>
              <a:off x="21526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62" name="Freeform 62"/>
            <p:cNvSpPr>
              <a:spLocks/>
            </p:cNvSpPr>
            <p:nvPr/>
          </p:nvSpPr>
          <p:spPr bwMode="auto">
            <a:xfrm>
              <a:off x="222250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63" name="Freeform 63"/>
            <p:cNvSpPr>
              <a:spLocks/>
            </p:cNvSpPr>
            <p:nvPr/>
          </p:nvSpPr>
          <p:spPr bwMode="auto">
            <a:xfrm>
              <a:off x="1884362"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64" name="Freeform 64"/>
            <p:cNvSpPr>
              <a:spLocks/>
            </p:cNvSpPr>
            <p:nvPr/>
          </p:nvSpPr>
          <p:spPr bwMode="auto">
            <a:xfrm>
              <a:off x="22923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65" name="Freeform 65"/>
            <p:cNvSpPr>
              <a:spLocks/>
            </p:cNvSpPr>
            <p:nvPr/>
          </p:nvSpPr>
          <p:spPr bwMode="auto">
            <a:xfrm>
              <a:off x="23622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66" name="Freeform 66"/>
            <p:cNvSpPr>
              <a:spLocks/>
            </p:cNvSpPr>
            <p:nvPr/>
          </p:nvSpPr>
          <p:spPr bwMode="auto">
            <a:xfrm>
              <a:off x="24336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67" name="Freeform 68"/>
            <p:cNvSpPr>
              <a:spLocks/>
            </p:cNvSpPr>
            <p:nvPr/>
          </p:nvSpPr>
          <p:spPr bwMode="auto">
            <a:xfrm>
              <a:off x="26241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68" name="Freeform 69"/>
            <p:cNvSpPr>
              <a:spLocks/>
            </p:cNvSpPr>
            <p:nvPr/>
          </p:nvSpPr>
          <p:spPr bwMode="auto">
            <a:xfrm>
              <a:off x="269398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69" name="Freeform 70"/>
            <p:cNvSpPr>
              <a:spLocks/>
            </p:cNvSpPr>
            <p:nvPr/>
          </p:nvSpPr>
          <p:spPr bwMode="auto">
            <a:xfrm>
              <a:off x="276542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70" name="Freeform 71"/>
            <p:cNvSpPr>
              <a:spLocks/>
            </p:cNvSpPr>
            <p:nvPr/>
          </p:nvSpPr>
          <p:spPr bwMode="auto">
            <a:xfrm>
              <a:off x="28352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71" name="Freeform 72"/>
            <p:cNvSpPr>
              <a:spLocks/>
            </p:cNvSpPr>
            <p:nvPr/>
          </p:nvSpPr>
          <p:spPr bwMode="auto">
            <a:xfrm>
              <a:off x="2905125"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72" name="Freeform 74"/>
            <p:cNvSpPr>
              <a:spLocks/>
            </p:cNvSpPr>
            <p:nvPr/>
          </p:nvSpPr>
          <p:spPr bwMode="auto">
            <a:xfrm>
              <a:off x="29749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73" name="Freeform 75"/>
            <p:cNvSpPr>
              <a:spLocks/>
            </p:cNvSpPr>
            <p:nvPr/>
          </p:nvSpPr>
          <p:spPr bwMode="auto">
            <a:xfrm>
              <a:off x="304482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74" name="Freeform 76"/>
            <p:cNvSpPr>
              <a:spLocks/>
            </p:cNvSpPr>
            <p:nvPr/>
          </p:nvSpPr>
          <p:spPr bwMode="auto">
            <a:xfrm>
              <a:off x="31162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75" name="Freeform 77"/>
            <p:cNvSpPr>
              <a:spLocks/>
            </p:cNvSpPr>
            <p:nvPr/>
          </p:nvSpPr>
          <p:spPr bwMode="auto">
            <a:xfrm>
              <a:off x="31861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76" name="Freeform 78"/>
            <p:cNvSpPr>
              <a:spLocks/>
            </p:cNvSpPr>
            <p:nvPr/>
          </p:nvSpPr>
          <p:spPr bwMode="auto">
            <a:xfrm>
              <a:off x="33067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77" name="Freeform 79"/>
            <p:cNvSpPr>
              <a:spLocks/>
            </p:cNvSpPr>
            <p:nvPr/>
          </p:nvSpPr>
          <p:spPr bwMode="auto">
            <a:xfrm>
              <a:off x="33766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78" name="Freeform 81"/>
            <p:cNvSpPr>
              <a:spLocks/>
            </p:cNvSpPr>
            <p:nvPr/>
          </p:nvSpPr>
          <p:spPr bwMode="auto">
            <a:xfrm>
              <a:off x="35179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79" name="Freeform 82"/>
            <p:cNvSpPr>
              <a:spLocks/>
            </p:cNvSpPr>
            <p:nvPr/>
          </p:nvSpPr>
          <p:spPr bwMode="auto">
            <a:xfrm>
              <a:off x="358775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80" name="Freeform 85"/>
            <p:cNvSpPr>
              <a:spLocks/>
            </p:cNvSpPr>
            <p:nvPr/>
          </p:nvSpPr>
          <p:spPr bwMode="auto">
            <a:xfrm>
              <a:off x="37274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81" name="Freeform 86"/>
            <p:cNvSpPr>
              <a:spLocks/>
            </p:cNvSpPr>
            <p:nvPr/>
          </p:nvSpPr>
          <p:spPr bwMode="auto">
            <a:xfrm>
              <a:off x="379412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82" name="Freeform 88"/>
            <p:cNvSpPr>
              <a:spLocks/>
            </p:cNvSpPr>
            <p:nvPr/>
          </p:nvSpPr>
          <p:spPr bwMode="auto">
            <a:xfrm>
              <a:off x="39862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83" name="Freeform 89"/>
            <p:cNvSpPr>
              <a:spLocks/>
            </p:cNvSpPr>
            <p:nvPr/>
          </p:nvSpPr>
          <p:spPr bwMode="auto">
            <a:xfrm>
              <a:off x="40560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84" name="Freeform 90"/>
            <p:cNvSpPr>
              <a:spLocks/>
            </p:cNvSpPr>
            <p:nvPr/>
          </p:nvSpPr>
          <p:spPr bwMode="auto">
            <a:xfrm>
              <a:off x="41259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185" name="Freeform 93"/>
            <p:cNvSpPr>
              <a:spLocks/>
            </p:cNvSpPr>
            <p:nvPr/>
          </p:nvSpPr>
          <p:spPr bwMode="auto">
            <a:xfrm>
              <a:off x="3929062"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grpSp>
      <p:sp>
        <p:nvSpPr>
          <p:cNvPr id="186" name="圆角矩形 185"/>
          <p:cNvSpPr/>
          <p:nvPr/>
        </p:nvSpPr>
        <p:spPr>
          <a:xfrm>
            <a:off x="7941587" y="5882016"/>
            <a:ext cx="298450" cy="8702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7" name="圆角矩形 186"/>
          <p:cNvSpPr/>
          <p:nvPr/>
        </p:nvSpPr>
        <p:spPr>
          <a:xfrm>
            <a:off x="8457036" y="5886274"/>
            <a:ext cx="298450" cy="8702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8" name="圆角矩形 187"/>
          <p:cNvSpPr/>
          <p:nvPr/>
        </p:nvSpPr>
        <p:spPr>
          <a:xfrm>
            <a:off x="8978658" y="5882016"/>
            <a:ext cx="298450" cy="8702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9" name="圆角矩形 188"/>
          <p:cNvSpPr/>
          <p:nvPr/>
        </p:nvSpPr>
        <p:spPr>
          <a:xfrm>
            <a:off x="9492075" y="5876749"/>
            <a:ext cx="298450" cy="87029"/>
          </a:xfrm>
          <a:prstGeom prst="roundRect">
            <a:avLst>
              <a:gd name="adj" fmla="val 50000"/>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0" name="圆角矩形 189"/>
          <p:cNvSpPr/>
          <p:nvPr/>
        </p:nvSpPr>
        <p:spPr>
          <a:xfrm>
            <a:off x="10009381" y="5876749"/>
            <a:ext cx="298450" cy="87029"/>
          </a:xfrm>
          <a:prstGeom prst="roundRect">
            <a:avLst>
              <a:gd name="adj" fmla="val 50000"/>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1" name="圆角矩形 190"/>
          <p:cNvSpPr/>
          <p:nvPr/>
        </p:nvSpPr>
        <p:spPr>
          <a:xfrm>
            <a:off x="10526687" y="5876749"/>
            <a:ext cx="298450" cy="87029"/>
          </a:xfrm>
          <a:prstGeom prst="roundRect">
            <a:avLst>
              <a:gd name="adj" fmla="val 50000"/>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8" name="Freeform 10"/>
          <p:cNvSpPr>
            <a:spLocks/>
          </p:cNvSpPr>
          <p:nvPr/>
        </p:nvSpPr>
        <p:spPr bwMode="auto">
          <a:xfrm flipV="1">
            <a:off x="305156" y="926186"/>
            <a:ext cx="1098936" cy="5701808"/>
          </a:xfrm>
          <a:custGeom>
            <a:avLst/>
            <a:gdLst>
              <a:gd name="T0" fmla="*/ 84 w 422"/>
              <a:gd name="T1" fmla="*/ 0 h 1750"/>
              <a:gd name="T2" fmla="*/ 84 w 422"/>
              <a:gd name="T3" fmla="*/ 1021 h 1750"/>
              <a:gd name="T4" fmla="*/ 0 w 422"/>
              <a:gd name="T5" fmla="*/ 1106 h 1750"/>
              <a:gd name="T6" fmla="*/ 0 w 422"/>
              <a:gd name="T7" fmla="*/ 1251 h 1750"/>
              <a:gd name="T8" fmla="*/ 71 w 422"/>
              <a:gd name="T9" fmla="*/ 1322 h 1750"/>
              <a:gd name="T10" fmla="*/ 71 w 422"/>
              <a:gd name="T11" fmla="*/ 1750 h 1750"/>
              <a:gd name="T12" fmla="*/ 422 w 422"/>
              <a:gd name="T13" fmla="*/ 1750 h 1750"/>
            </a:gdLst>
            <a:ahLst/>
            <a:cxnLst>
              <a:cxn ang="0">
                <a:pos x="T0" y="T1"/>
              </a:cxn>
              <a:cxn ang="0">
                <a:pos x="T2" y="T3"/>
              </a:cxn>
              <a:cxn ang="0">
                <a:pos x="T4" y="T5"/>
              </a:cxn>
              <a:cxn ang="0">
                <a:pos x="T6" y="T7"/>
              </a:cxn>
              <a:cxn ang="0">
                <a:pos x="T8" y="T9"/>
              </a:cxn>
              <a:cxn ang="0">
                <a:pos x="T10" y="T11"/>
              </a:cxn>
              <a:cxn ang="0">
                <a:pos x="T12" y="T13"/>
              </a:cxn>
            </a:cxnLst>
            <a:rect l="0" t="0" r="r" b="b"/>
            <a:pathLst>
              <a:path w="422" h="1750">
                <a:moveTo>
                  <a:pt x="84" y="0"/>
                </a:moveTo>
                <a:lnTo>
                  <a:pt x="84" y="1021"/>
                </a:lnTo>
                <a:lnTo>
                  <a:pt x="0" y="1106"/>
                </a:lnTo>
                <a:lnTo>
                  <a:pt x="0" y="1251"/>
                </a:lnTo>
                <a:lnTo>
                  <a:pt x="71" y="1322"/>
                </a:lnTo>
                <a:lnTo>
                  <a:pt x="71" y="1750"/>
                </a:lnTo>
                <a:lnTo>
                  <a:pt x="422" y="1750"/>
                </a:lnTo>
              </a:path>
            </a:pathLst>
          </a:custGeom>
          <a:noFill/>
          <a:ln w="1270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xmlns="" id="{C698AA80-17AC-4F61-8BC6-FA5671A73E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8263360" y="2259476"/>
            <a:ext cx="3237146" cy="3229738"/>
          </a:xfrm>
          <a:prstGeom prst="rect">
            <a:avLst/>
          </a:prstGeom>
        </p:spPr>
      </p:pic>
    </p:spTree>
    <p:extLst>
      <p:ext uri="{BB962C8B-B14F-4D97-AF65-F5344CB8AC3E}">
        <p14:creationId xmlns:p14="http://schemas.microsoft.com/office/powerpoint/2010/main" xmlns="" val="364384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3" nodeType="with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500"/>
                                        <p:tgtEl>
                                          <p:spTgt spid="118"/>
                                        </p:tgtEl>
                                      </p:cBhvr>
                                    </p:animEffect>
                                  </p:childTnLst>
                                </p:cTn>
                              </p:par>
                              <p:par>
                                <p:cTn id="8" presetID="42" presetClass="path" presetSubtype="0" accel="50000" decel="50000" fill="hold" grpId="0" nodeType="withEffect">
                                  <p:stCondLst>
                                    <p:cond delay="0"/>
                                  </p:stCondLst>
                                  <p:childTnLst>
                                    <p:animMotion origin="layout" path="M -6.25E-7 4.81481E-6 L -6.25E-7 0.48055 " pathEditMode="relative" rAng="0" ptsTypes="AA">
                                      <p:cBhvr>
                                        <p:cTn id="9" dur="2000" fill="hold"/>
                                        <p:tgtEl>
                                          <p:spTgt spid="118"/>
                                        </p:tgtEl>
                                        <p:attrNameLst>
                                          <p:attrName>ppt_x</p:attrName>
                                          <p:attrName>ppt_y</p:attrName>
                                        </p:attrNameLst>
                                      </p:cBhvr>
                                      <p:rCtr x="0" y="24028"/>
                                    </p:animMotion>
                                  </p:childTnLst>
                                </p:cTn>
                              </p:par>
                            </p:childTnLst>
                          </p:cTn>
                        </p:par>
                        <p:par>
                          <p:cTn id="10" fill="hold">
                            <p:stCondLst>
                              <p:cond delay="2000"/>
                            </p:stCondLst>
                            <p:childTnLst>
                              <p:par>
                                <p:cTn id="11" presetID="64" presetClass="path" presetSubtype="0" accel="50000" decel="50000" fill="hold" grpId="1" nodeType="afterEffect">
                                  <p:stCondLst>
                                    <p:cond delay="0"/>
                                  </p:stCondLst>
                                  <p:childTnLst>
                                    <p:animMotion origin="layout" path="M -6.25E-7 0.48055 L -6.25E-7 4.81481E-6 " pathEditMode="relative" rAng="0" ptsTypes="AA">
                                      <p:cBhvr>
                                        <p:cTn id="12" dur="2000" fill="hold"/>
                                        <p:tgtEl>
                                          <p:spTgt spid="118"/>
                                        </p:tgtEl>
                                        <p:attrNameLst>
                                          <p:attrName>ppt_x</p:attrName>
                                          <p:attrName>ppt_y</p:attrName>
                                        </p:attrNameLst>
                                      </p:cBhvr>
                                      <p:rCtr x="0" y="-24028"/>
                                    </p:animMotion>
                                  </p:childTnLst>
                                </p:cTn>
                              </p:par>
                            </p:childTnLst>
                          </p:cTn>
                        </p:par>
                        <p:par>
                          <p:cTn id="13" fill="hold">
                            <p:stCondLst>
                              <p:cond delay="4000"/>
                            </p:stCondLst>
                            <p:childTnLst>
                              <p:par>
                                <p:cTn id="14" presetID="10" presetClass="exit" presetSubtype="0" fill="hold" grpId="2" nodeType="afterEffect">
                                  <p:stCondLst>
                                    <p:cond delay="0"/>
                                  </p:stCondLst>
                                  <p:childTnLst>
                                    <p:animEffect transition="out" filter="fade">
                                      <p:cBhvr>
                                        <p:cTn id="15" dur="500"/>
                                        <p:tgtEl>
                                          <p:spTgt spid="118"/>
                                        </p:tgtEl>
                                      </p:cBhvr>
                                    </p:animEffect>
                                    <p:set>
                                      <p:cBhvr>
                                        <p:cTn id="16" dur="1" fill="hold">
                                          <p:stCondLst>
                                            <p:cond delay="499"/>
                                          </p:stCondLst>
                                        </p:cTn>
                                        <p:tgtEl>
                                          <p:spTgt spid="1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P spid="118" grpId="1" animBg="1"/>
      <p:bldP spid="118" grpId="2" animBg="1"/>
      <p:bldP spid="118" grpId="3"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5"/>
          <p:cNvSpPr>
            <a:spLocks noChangeArrowheads="1"/>
          </p:cNvSpPr>
          <p:nvPr/>
        </p:nvSpPr>
        <p:spPr bwMode="auto">
          <a:xfrm rot="5400000">
            <a:off x="5399657" y="2532765"/>
            <a:ext cx="1310498" cy="69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7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sp>
        <p:nvSpPr>
          <p:cNvPr id="77" name="Rectangle 5"/>
          <p:cNvSpPr>
            <a:spLocks noChangeArrowheads="1"/>
          </p:cNvSpPr>
          <p:nvPr/>
        </p:nvSpPr>
        <p:spPr bwMode="auto">
          <a:xfrm rot="5400000">
            <a:off x="4951038" y="2844035"/>
            <a:ext cx="1310498" cy="69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7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sp>
        <p:nvSpPr>
          <p:cNvPr id="78" name="Rectangle 5"/>
          <p:cNvSpPr>
            <a:spLocks noChangeArrowheads="1"/>
          </p:cNvSpPr>
          <p:nvPr/>
        </p:nvSpPr>
        <p:spPr bwMode="auto">
          <a:xfrm rot="5400000">
            <a:off x="5340092" y="4482024"/>
            <a:ext cx="1310498" cy="69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7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sp>
        <p:nvSpPr>
          <p:cNvPr id="79" name="Rectangle 5"/>
          <p:cNvSpPr>
            <a:spLocks noChangeArrowheads="1"/>
          </p:cNvSpPr>
          <p:nvPr/>
        </p:nvSpPr>
        <p:spPr bwMode="auto">
          <a:xfrm rot="5400000">
            <a:off x="4938754" y="5067896"/>
            <a:ext cx="1310498" cy="69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7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80" name="组合 79"/>
          <p:cNvGrpSpPr/>
          <p:nvPr/>
        </p:nvGrpSpPr>
        <p:grpSpPr>
          <a:xfrm rot="18900000">
            <a:off x="2879356" y="3027849"/>
            <a:ext cx="2212200" cy="2166876"/>
            <a:chOff x="5187949" y="2651125"/>
            <a:chExt cx="2440782" cy="2390775"/>
          </a:xfrm>
          <a:solidFill>
            <a:srgbClr val="FFFFFF">
              <a:alpha val="10000"/>
            </a:srgbClr>
          </a:solidFill>
        </p:grpSpPr>
        <p:sp>
          <p:nvSpPr>
            <p:cNvPr id="81" name="Freeform 475"/>
            <p:cNvSpPr>
              <a:spLocks/>
            </p:cNvSpPr>
            <p:nvPr/>
          </p:nvSpPr>
          <p:spPr bwMode="auto">
            <a:xfrm>
              <a:off x="6266656" y="2789235"/>
              <a:ext cx="1362075" cy="1952625"/>
            </a:xfrm>
            <a:custGeom>
              <a:avLst/>
              <a:gdLst>
                <a:gd name="T0" fmla="*/ 22 w 201"/>
                <a:gd name="T1" fmla="*/ 0 h 285"/>
                <a:gd name="T2" fmla="*/ 19 w 201"/>
                <a:gd name="T3" fmla="*/ 1 h 285"/>
                <a:gd name="T4" fmla="*/ 18 w 201"/>
                <a:gd name="T5" fmla="*/ 6 h 285"/>
                <a:gd name="T6" fmla="*/ 2 w 201"/>
                <a:gd name="T7" fmla="*/ 23 h 285"/>
                <a:gd name="T8" fmla="*/ 0 w 201"/>
                <a:gd name="T9" fmla="*/ 87 h 285"/>
                <a:gd name="T10" fmla="*/ 197 w 201"/>
                <a:gd name="T11" fmla="*/ 285 h 285"/>
                <a:gd name="T12" fmla="*/ 201 w 201"/>
                <a:gd name="T13" fmla="*/ 285 h 285"/>
                <a:gd name="T14" fmla="*/ 2 w 201"/>
                <a:gd name="T15" fmla="*/ 86 h 285"/>
                <a:gd name="T16" fmla="*/ 4 w 201"/>
                <a:gd name="T17" fmla="*/ 24 h 285"/>
                <a:gd name="T18" fmla="*/ 20 w 201"/>
                <a:gd name="T19" fmla="*/ 8 h 285"/>
                <a:gd name="T20" fmla="*/ 22 w 201"/>
                <a:gd name="T21" fmla="*/ 8 h 285"/>
                <a:gd name="T22" fmla="*/ 25 w 201"/>
                <a:gd name="T23" fmla="*/ 7 h 285"/>
                <a:gd name="T24" fmla="*/ 25 w 201"/>
                <a:gd name="T25" fmla="*/ 1 h 285"/>
                <a:gd name="T26" fmla="*/ 22 w 201"/>
                <a:gd name="T27"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1" h="285">
                  <a:moveTo>
                    <a:pt x="22" y="0"/>
                  </a:moveTo>
                  <a:cubicBezTo>
                    <a:pt x="21" y="0"/>
                    <a:pt x="20" y="0"/>
                    <a:pt x="19" y="1"/>
                  </a:cubicBezTo>
                  <a:cubicBezTo>
                    <a:pt x="18" y="2"/>
                    <a:pt x="18" y="4"/>
                    <a:pt x="18" y="6"/>
                  </a:cubicBezTo>
                  <a:cubicBezTo>
                    <a:pt x="2" y="23"/>
                    <a:pt x="2" y="23"/>
                    <a:pt x="2" y="23"/>
                  </a:cubicBezTo>
                  <a:cubicBezTo>
                    <a:pt x="0" y="87"/>
                    <a:pt x="0" y="87"/>
                    <a:pt x="0" y="87"/>
                  </a:cubicBezTo>
                  <a:cubicBezTo>
                    <a:pt x="197" y="285"/>
                    <a:pt x="197" y="285"/>
                    <a:pt x="197" y="285"/>
                  </a:cubicBezTo>
                  <a:cubicBezTo>
                    <a:pt x="201" y="285"/>
                    <a:pt x="201" y="285"/>
                    <a:pt x="201" y="285"/>
                  </a:cubicBezTo>
                  <a:cubicBezTo>
                    <a:pt x="2" y="86"/>
                    <a:pt x="2" y="86"/>
                    <a:pt x="2" y="86"/>
                  </a:cubicBezTo>
                  <a:cubicBezTo>
                    <a:pt x="4" y="24"/>
                    <a:pt x="4" y="24"/>
                    <a:pt x="4" y="24"/>
                  </a:cubicBezTo>
                  <a:cubicBezTo>
                    <a:pt x="20" y="8"/>
                    <a:pt x="20" y="8"/>
                    <a:pt x="20" y="8"/>
                  </a:cubicBezTo>
                  <a:cubicBezTo>
                    <a:pt x="21" y="8"/>
                    <a:pt x="22" y="8"/>
                    <a:pt x="22" y="8"/>
                  </a:cubicBezTo>
                  <a:cubicBezTo>
                    <a:pt x="23" y="8"/>
                    <a:pt x="24" y="8"/>
                    <a:pt x="25" y="7"/>
                  </a:cubicBezTo>
                  <a:cubicBezTo>
                    <a:pt x="27" y="5"/>
                    <a:pt x="27" y="3"/>
                    <a:pt x="25" y="1"/>
                  </a:cubicBezTo>
                  <a:cubicBezTo>
                    <a:pt x="24" y="0"/>
                    <a:pt x="23" y="0"/>
                    <a:pt x="22"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82" name="Freeform 489"/>
            <p:cNvSpPr>
              <a:spLocks/>
            </p:cNvSpPr>
            <p:nvPr/>
          </p:nvSpPr>
          <p:spPr bwMode="auto">
            <a:xfrm>
              <a:off x="5187949" y="2651125"/>
              <a:ext cx="2222500" cy="2390775"/>
            </a:xfrm>
            <a:custGeom>
              <a:avLst/>
              <a:gdLst>
                <a:gd name="T0" fmla="*/ 5 w 328"/>
                <a:gd name="T1" fmla="*/ 0 h 349"/>
                <a:gd name="T2" fmla="*/ 2 w 328"/>
                <a:gd name="T3" fmla="*/ 1 h 349"/>
                <a:gd name="T4" fmla="*/ 2 w 328"/>
                <a:gd name="T5" fmla="*/ 7 h 349"/>
                <a:gd name="T6" fmla="*/ 5 w 328"/>
                <a:gd name="T7" fmla="*/ 8 h 349"/>
                <a:gd name="T8" fmla="*/ 6 w 328"/>
                <a:gd name="T9" fmla="*/ 8 h 349"/>
                <a:gd name="T10" fmla="*/ 324 w 328"/>
                <a:gd name="T11" fmla="*/ 326 h 349"/>
                <a:gd name="T12" fmla="*/ 301 w 328"/>
                <a:gd name="T13" fmla="*/ 349 h 349"/>
                <a:gd name="T14" fmla="*/ 305 w 328"/>
                <a:gd name="T15" fmla="*/ 349 h 349"/>
                <a:gd name="T16" fmla="*/ 328 w 328"/>
                <a:gd name="T17" fmla="*/ 326 h 349"/>
                <a:gd name="T18" fmla="*/ 8 w 328"/>
                <a:gd name="T19" fmla="*/ 6 h 349"/>
                <a:gd name="T20" fmla="*/ 8 w 328"/>
                <a:gd name="T21" fmla="*/ 1 h 349"/>
                <a:gd name="T22" fmla="*/ 5 w 328"/>
                <a:gd name="T23"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349">
                  <a:moveTo>
                    <a:pt x="5" y="0"/>
                  </a:moveTo>
                  <a:cubicBezTo>
                    <a:pt x="4" y="0"/>
                    <a:pt x="2" y="0"/>
                    <a:pt x="2" y="1"/>
                  </a:cubicBezTo>
                  <a:cubicBezTo>
                    <a:pt x="0" y="3"/>
                    <a:pt x="0" y="5"/>
                    <a:pt x="2" y="7"/>
                  </a:cubicBezTo>
                  <a:cubicBezTo>
                    <a:pt x="2" y="8"/>
                    <a:pt x="4" y="8"/>
                    <a:pt x="5" y="8"/>
                  </a:cubicBezTo>
                  <a:cubicBezTo>
                    <a:pt x="5" y="8"/>
                    <a:pt x="6" y="8"/>
                    <a:pt x="6" y="8"/>
                  </a:cubicBezTo>
                  <a:cubicBezTo>
                    <a:pt x="324" y="326"/>
                    <a:pt x="324" y="326"/>
                    <a:pt x="324" y="326"/>
                  </a:cubicBezTo>
                  <a:cubicBezTo>
                    <a:pt x="301" y="349"/>
                    <a:pt x="301" y="349"/>
                    <a:pt x="301" y="349"/>
                  </a:cubicBezTo>
                  <a:cubicBezTo>
                    <a:pt x="305" y="349"/>
                    <a:pt x="305" y="349"/>
                    <a:pt x="305" y="349"/>
                  </a:cubicBezTo>
                  <a:cubicBezTo>
                    <a:pt x="328" y="326"/>
                    <a:pt x="328" y="326"/>
                    <a:pt x="328" y="326"/>
                  </a:cubicBezTo>
                  <a:cubicBezTo>
                    <a:pt x="8" y="6"/>
                    <a:pt x="8" y="6"/>
                    <a:pt x="8" y="6"/>
                  </a:cubicBezTo>
                  <a:cubicBezTo>
                    <a:pt x="9" y="4"/>
                    <a:pt x="9" y="2"/>
                    <a:pt x="8" y="1"/>
                  </a:cubicBezTo>
                  <a:cubicBezTo>
                    <a:pt x="7" y="0"/>
                    <a:pt x="6" y="0"/>
                    <a:pt x="5" y="0"/>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dirty="0">
                <a:latin typeface="华文细黑" panose="02010600040101010101" pitchFamily="2" charset="-122"/>
                <a:ea typeface="华文细黑" panose="02010600040101010101" pitchFamily="2" charset="-122"/>
              </a:endParaRPr>
            </a:p>
          </p:txBody>
        </p:sp>
      </p:grpSp>
      <p:sp>
        <p:nvSpPr>
          <p:cNvPr id="83" name="任意多边形 82"/>
          <p:cNvSpPr/>
          <p:nvPr/>
        </p:nvSpPr>
        <p:spPr>
          <a:xfrm rot="5400000">
            <a:off x="5086496" y="3079405"/>
            <a:ext cx="1521291" cy="1575020"/>
          </a:xfrm>
          <a:custGeom>
            <a:avLst/>
            <a:gdLst>
              <a:gd name="connsiteX0" fmla="*/ 0 w 1678483"/>
              <a:gd name="connsiteY0" fmla="*/ 868882 h 1737764"/>
              <a:gd name="connsiteX1" fmla="*/ 0 w 1678483"/>
              <a:gd name="connsiteY1" fmla="*/ 434441 h 1737764"/>
              <a:gd name="connsiteX2" fmla="*/ 434441 w 1678483"/>
              <a:gd name="connsiteY2" fmla="*/ 0 h 1737764"/>
              <a:gd name="connsiteX3" fmla="*/ 1242661 w 1678483"/>
              <a:gd name="connsiteY3" fmla="*/ 0 h 1737764"/>
              <a:gd name="connsiteX4" fmla="*/ 1677102 w 1678483"/>
              <a:gd name="connsiteY4" fmla="*/ 434441 h 1737764"/>
              <a:gd name="connsiteX5" fmla="*/ 1677102 w 1678483"/>
              <a:gd name="connsiteY5" fmla="*/ 868882 h 1737764"/>
              <a:gd name="connsiteX6" fmla="*/ 1678483 w 1678483"/>
              <a:gd name="connsiteY6" fmla="*/ 868882 h 1737764"/>
              <a:gd name="connsiteX7" fmla="*/ 1678483 w 1678483"/>
              <a:gd name="connsiteY7" fmla="*/ 1303323 h 1737764"/>
              <a:gd name="connsiteX8" fmla="*/ 1244042 w 1678483"/>
              <a:gd name="connsiteY8" fmla="*/ 1737764 h 1737764"/>
              <a:gd name="connsiteX9" fmla="*/ 435822 w 1678483"/>
              <a:gd name="connsiteY9" fmla="*/ 1737764 h 1737764"/>
              <a:gd name="connsiteX10" fmla="*/ 1381 w 1678483"/>
              <a:gd name="connsiteY10" fmla="*/ 1303323 h 1737764"/>
              <a:gd name="connsiteX11" fmla="*/ 1381 w 1678483"/>
              <a:gd name="connsiteY11" fmla="*/ 868882 h 173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78483" h="1737764">
                <a:moveTo>
                  <a:pt x="0" y="868882"/>
                </a:moveTo>
                <a:lnTo>
                  <a:pt x="0" y="434441"/>
                </a:lnTo>
                <a:lnTo>
                  <a:pt x="434441" y="0"/>
                </a:lnTo>
                <a:lnTo>
                  <a:pt x="1242661" y="0"/>
                </a:lnTo>
                <a:lnTo>
                  <a:pt x="1677102" y="434441"/>
                </a:lnTo>
                <a:lnTo>
                  <a:pt x="1677102" y="868882"/>
                </a:lnTo>
                <a:lnTo>
                  <a:pt x="1678483" y="868882"/>
                </a:lnTo>
                <a:lnTo>
                  <a:pt x="1678483" y="1303323"/>
                </a:lnTo>
                <a:lnTo>
                  <a:pt x="1244042" y="1737764"/>
                </a:lnTo>
                <a:lnTo>
                  <a:pt x="435822" y="1737764"/>
                </a:lnTo>
                <a:lnTo>
                  <a:pt x="1381" y="1303323"/>
                </a:lnTo>
                <a:lnTo>
                  <a:pt x="1381" y="86888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华文细黑" panose="02010600040101010101" pitchFamily="2" charset="-122"/>
              <a:ea typeface="华文细黑" panose="02010600040101010101" pitchFamily="2" charset="-122"/>
            </a:endParaRPr>
          </a:p>
        </p:txBody>
      </p:sp>
      <p:pic>
        <p:nvPicPr>
          <p:cNvPr id="84" name="图片 83"/>
          <p:cNvPicPr>
            <a:picLocks noChangeAspect="1"/>
          </p:cNvPicPr>
          <p:nvPr/>
        </p:nvPicPr>
        <p:blipFill>
          <a:blip r:embed="rId2"/>
          <a:srcRect l="1238" t="43100" r="20669" b="4559"/>
          <a:stretch>
            <a:fillRect/>
          </a:stretch>
        </p:blipFill>
        <p:spPr>
          <a:xfrm>
            <a:off x="5059631" y="3106270"/>
            <a:ext cx="1575020" cy="1521291"/>
          </a:xfrm>
          <a:custGeom>
            <a:avLst/>
            <a:gdLst>
              <a:gd name="connsiteX0" fmla="*/ 868882 w 1737764"/>
              <a:gd name="connsiteY0" fmla="*/ 0 h 1678483"/>
              <a:gd name="connsiteX1" fmla="*/ 1303323 w 1737764"/>
              <a:gd name="connsiteY1" fmla="*/ 0 h 1678483"/>
              <a:gd name="connsiteX2" fmla="*/ 1737764 w 1737764"/>
              <a:gd name="connsiteY2" fmla="*/ 434441 h 1678483"/>
              <a:gd name="connsiteX3" fmla="*/ 1737764 w 1737764"/>
              <a:gd name="connsiteY3" fmla="*/ 1242661 h 1678483"/>
              <a:gd name="connsiteX4" fmla="*/ 1303323 w 1737764"/>
              <a:gd name="connsiteY4" fmla="*/ 1677102 h 1678483"/>
              <a:gd name="connsiteX5" fmla="*/ 868882 w 1737764"/>
              <a:gd name="connsiteY5" fmla="*/ 1677102 h 1678483"/>
              <a:gd name="connsiteX6" fmla="*/ 868882 w 1737764"/>
              <a:gd name="connsiteY6" fmla="*/ 1678483 h 1678483"/>
              <a:gd name="connsiteX7" fmla="*/ 434441 w 1737764"/>
              <a:gd name="connsiteY7" fmla="*/ 1678483 h 1678483"/>
              <a:gd name="connsiteX8" fmla="*/ 0 w 1737764"/>
              <a:gd name="connsiteY8" fmla="*/ 1244042 h 1678483"/>
              <a:gd name="connsiteX9" fmla="*/ 0 w 1737764"/>
              <a:gd name="connsiteY9" fmla="*/ 435822 h 1678483"/>
              <a:gd name="connsiteX10" fmla="*/ 434441 w 1737764"/>
              <a:gd name="connsiteY10" fmla="*/ 1381 h 1678483"/>
              <a:gd name="connsiteX11" fmla="*/ 868882 w 1737764"/>
              <a:gd name="connsiteY11" fmla="*/ 1381 h 167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7764" h="1678483">
                <a:moveTo>
                  <a:pt x="868882" y="0"/>
                </a:moveTo>
                <a:lnTo>
                  <a:pt x="1303323" y="0"/>
                </a:lnTo>
                <a:lnTo>
                  <a:pt x="1737764" y="434441"/>
                </a:lnTo>
                <a:lnTo>
                  <a:pt x="1737764" y="1242661"/>
                </a:lnTo>
                <a:lnTo>
                  <a:pt x="1303323" y="1677102"/>
                </a:lnTo>
                <a:lnTo>
                  <a:pt x="868882" y="1677102"/>
                </a:lnTo>
                <a:lnTo>
                  <a:pt x="868882" y="1678483"/>
                </a:lnTo>
                <a:lnTo>
                  <a:pt x="434441" y="1678483"/>
                </a:lnTo>
                <a:lnTo>
                  <a:pt x="0" y="1244042"/>
                </a:lnTo>
                <a:lnTo>
                  <a:pt x="0" y="435822"/>
                </a:lnTo>
                <a:lnTo>
                  <a:pt x="434441" y="1381"/>
                </a:lnTo>
                <a:lnTo>
                  <a:pt x="868882" y="1381"/>
                </a:lnTo>
                <a:close/>
              </a:path>
            </a:pathLst>
          </a:custGeom>
        </p:spPr>
      </p:pic>
      <p:grpSp>
        <p:nvGrpSpPr>
          <p:cNvPr id="231" name="组合 230"/>
          <p:cNvGrpSpPr/>
          <p:nvPr/>
        </p:nvGrpSpPr>
        <p:grpSpPr>
          <a:xfrm rot="16200000">
            <a:off x="7147719" y="2097515"/>
            <a:ext cx="650154" cy="3410552"/>
            <a:chOff x="5691188" y="-3629025"/>
            <a:chExt cx="1685925" cy="8843963"/>
          </a:xfrm>
          <a:solidFill>
            <a:schemeClr val="bg1">
              <a:alpha val="10000"/>
            </a:schemeClr>
          </a:solidFill>
        </p:grpSpPr>
        <p:sp>
          <p:nvSpPr>
            <p:cNvPr id="249" name="Freeform 27"/>
            <p:cNvSpPr>
              <a:spLocks/>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250" name="Freeform 28"/>
            <p:cNvSpPr>
              <a:spLocks/>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252" name="Freeform 29"/>
            <p:cNvSpPr>
              <a:spLocks/>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253" name="Freeform 30"/>
            <p:cNvSpPr>
              <a:spLocks/>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254" name="Freeform 32"/>
            <p:cNvSpPr>
              <a:spLocks/>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255" name="Freeform 33"/>
            <p:cNvSpPr>
              <a:spLocks/>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256" name="Freeform 34"/>
            <p:cNvSpPr>
              <a:spLocks/>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257" name="Freeform 35"/>
            <p:cNvSpPr>
              <a:spLocks/>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258" name="Freeform 36"/>
            <p:cNvSpPr>
              <a:spLocks/>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259" name="Freeform 37"/>
            <p:cNvSpPr>
              <a:spLocks/>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260" name="Freeform 38"/>
            <p:cNvSpPr>
              <a:spLocks/>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261" name="Freeform 39"/>
            <p:cNvSpPr>
              <a:spLocks/>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262" name="Freeform 86"/>
            <p:cNvSpPr>
              <a:spLocks/>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263" name="Freeform 92"/>
            <p:cNvSpPr>
              <a:spLocks/>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264" name="Freeform 93"/>
            <p:cNvSpPr>
              <a:spLocks/>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265" name="Freeform 94"/>
            <p:cNvSpPr>
              <a:spLocks/>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266" name="Freeform 96"/>
            <p:cNvSpPr>
              <a:spLocks/>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267" name="Freeform 97"/>
            <p:cNvSpPr>
              <a:spLocks/>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sp>
          <p:nvSpPr>
            <p:cNvPr id="268" name="Freeform 98"/>
            <p:cNvSpPr>
              <a:spLocks/>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华文细黑" panose="02010600040101010101" pitchFamily="2" charset="-122"/>
                <a:ea typeface="华文细黑" panose="02010600040101010101" pitchFamily="2" charset="-122"/>
              </a:endParaRPr>
            </a:p>
          </p:txBody>
        </p:sp>
      </p:grpSp>
      <p:sp>
        <p:nvSpPr>
          <p:cNvPr id="269" name="Freeform 489"/>
          <p:cNvSpPr>
            <a:spLocks/>
          </p:cNvSpPr>
          <p:nvPr/>
        </p:nvSpPr>
        <p:spPr bwMode="auto">
          <a:xfrm rot="18900000">
            <a:off x="2693634" y="2878015"/>
            <a:ext cx="2014360" cy="2166876"/>
          </a:xfrm>
          <a:custGeom>
            <a:avLst/>
            <a:gdLst>
              <a:gd name="T0" fmla="*/ 5 w 328"/>
              <a:gd name="T1" fmla="*/ 0 h 349"/>
              <a:gd name="T2" fmla="*/ 2 w 328"/>
              <a:gd name="T3" fmla="*/ 1 h 349"/>
              <a:gd name="T4" fmla="*/ 2 w 328"/>
              <a:gd name="T5" fmla="*/ 7 h 349"/>
              <a:gd name="T6" fmla="*/ 5 w 328"/>
              <a:gd name="T7" fmla="*/ 8 h 349"/>
              <a:gd name="T8" fmla="*/ 6 w 328"/>
              <a:gd name="T9" fmla="*/ 8 h 349"/>
              <a:gd name="T10" fmla="*/ 324 w 328"/>
              <a:gd name="T11" fmla="*/ 326 h 349"/>
              <a:gd name="T12" fmla="*/ 301 w 328"/>
              <a:gd name="T13" fmla="*/ 349 h 349"/>
              <a:gd name="T14" fmla="*/ 305 w 328"/>
              <a:gd name="T15" fmla="*/ 349 h 349"/>
              <a:gd name="T16" fmla="*/ 328 w 328"/>
              <a:gd name="T17" fmla="*/ 326 h 349"/>
              <a:gd name="T18" fmla="*/ 8 w 328"/>
              <a:gd name="T19" fmla="*/ 6 h 349"/>
              <a:gd name="T20" fmla="*/ 8 w 328"/>
              <a:gd name="T21" fmla="*/ 1 h 349"/>
              <a:gd name="T22" fmla="*/ 5 w 328"/>
              <a:gd name="T23"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349">
                <a:moveTo>
                  <a:pt x="5" y="0"/>
                </a:moveTo>
                <a:cubicBezTo>
                  <a:pt x="4" y="0"/>
                  <a:pt x="2" y="0"/>
                  <a:pt x="2" y="1"/>
                </a:cubicBezTo>
                <a:cubicBezTo>
                  <a:pt x="0" y="3"/>
                  <a:pt x="0" y="5"/>
                  <a:pt x="2" y="7"/>
                </a:cubicBezTo>
                <a:cubicBezTo>
                  <a:pt x="2" y="8"/>
                  <a:pt x="4" y="8"/>
                  <a:pt x="5" y="8"/>
                </a:cubicBezTo>
                <a:cubicBezTo>
                  <a:pt x="5" y="8"/>
                  <a:pt x="6" y="8"/>
                  <a:pt x="6" y="8"/>
                </a:cubicBezTo>
                <a:cubicBezTo>
                  <a:pt x="324" y="326"/>
                  <a:pt x="324" y="326"/>
                  <a:pt x="324" y="326"/>
                </a:cubicBezTo>
                <a:cubicBezTo>
                  <a:pt x="301" y="349"/>
                  <a:pt x="301" y="349"/>
                  <a:pt x="301" y="349"/>
                </a:cubicBezTo>
                <a:cubicBezTo>
                  <a:pt x="305" y="349"/>
                  <a:pt x="305" y="349"/>
                  <a:pt x="305" y="349"/>
                </a:cubicBezTo>
                <a:cubicBezTo>
                  <a:pt x="328" y="326"/>
                  <a:pt x="328" y="326"/>
                  <a:pt x="328" y="326"/>
                </a:cubicBezTo>
                <a:cubicBezTo>
                  <a:pt x="8" y="6"/>
                  <a:pt x="8" y="6"/>
                  <a:pt x="8" y="6"/>
                </a:cubicBezTo>
                <a:cubicBezTo>
                  <a:pt x="9" y="4"/>
                  <a:pt x="9" y="2"/>
                  <a:pt x="8" y="1"/>
                </a:cubicBezTo>
                <a:cubicBezTo>
                  <a:pt x="7" y="0"/>
                  <a:pt x="6" y="0"/>
                  <a:pt x="5" y="0"/>
                </a:cubicBezTo>
              </a:path>
            </a:pathLst>
          </a:custGeom>
          <a:solidFill>
            <a:srgbClr val="FFFFFF">
              <a:alpha val="10000"/>
            </a:srgb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sp>
        <p:nvSpPr>
          <p:cNvPr id="270" name="Rectangle 5"/>
          <p:cNvSpPr>
            <a:spLocks noChangeArrowheads="1"/>
          </p:cNvSpPr>
          <p:nvPr/>
        </p:nvSpPr>
        <p:spPr bwMode="auto">
          <a:xfrm rot="5400000">
            <a:off x="5169558" y="5613228"/>
            <a:ext cx="1310498" cy="69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7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4" name="组合 3"/>
          <p:cNvGrpSpPr/>
          <p:nvPr/>
        </p:nvGrpSpPr>
        <p:grpSpPr>
          <a:xfrm>
            <a:off x="999014" y="1848003"/>
            <a:ext cx="4029404" cy="1544072"/>
            <a:chOff x="999014" y="1848003"/>
            <a:chExt cx="4029404" cy="1544072"/>
          </a:xfrm>
        </p:grpSpPr>
        <p:sp>
          <p:nvSpPr>
            <p:cNvPr id="75" name="梯形 2"/>
            <p:cNvSpPr/>
            <p:nvPr/>
          </p:nvSpPr>
          <p:spPr>
            <a:xfrm rot="16200000">
              <a:off x="440278" y="2406739"/>
              <a:ext cx="1531565" cy="414094"/>
            </a:xfrm>
            <a:custGeom>
              <a:avLst/>
              <a:gdLst>
                <a:gd name="connsiteX0" fmla="*/ 0 w 1647386"/>
                <a:gd name="connsiteY0" fmla="*/ 456882 h 456882"/>
                <a:gd name="connsiteX1" fmla="*/ 114221 w 1647386"/>
                <a:gd name="connsiteY1" fmla="*/ 0 h 456882"/>
                <a:gd name="connsiteX2" fmla="*/ 1533166 w 1647386"/>
                <a:gd name="connsiteY2" fmla="*/ 0 h 456882"/>
                <a:gd name="connsiteX3" fmla="*/ 1647386 w 1647386"/>
                <a:gd name="connsiteY3" fmla="*/ 456882 h 456882"/>
                <a:gd name="connsiteX4" fmla="*/ 0 w 1647386"/>
                <a:gd name="connsiteY4" fmla="*/ 456882 h 456882"/>
                <a:gd name="connsiteX0" fmla="*/ 0 w 1670769"/>
                <a:gd name="connsiteY0" fmla="*/ 456882 h 456882"/>
                <a:gd name="connsiteX1" fmla="*/ 114221 w 1670769"/>
                <a:gd name="connsiteY1" fmla="*/ 0 h 456882"/>
                <a:gd name="connsiteX2" fmla="*/ 1533166 w 1670769"/>
                <a:gd name="connsiteY2" fmla="*/ 0 h 456882"/>
                <a:gd name="connsiteX3" fmla="*/ 1670769 w 1670769"/>
                <a:gd name="connsiteY3" fmla="*/ 290194 h 456882"/>
                <a:gd name="connsiteX4" fmla="*/ 1647386 w 1670769"/>
                <a:gd name="connsiteY4" fmla="*/ 456882 h 456882"/>
                <a:gd name="connsiteX5" fmla="*/ 0 w 1670769"/>
                <a:gd name="connsiteY5" fmla="*/ 456882 h 456882"/>
                <a:gd name="connsiteX0" fmla="*/ 0 w 1670769"/>
                <a:gd name="connsiteY0" fmla="*/ 456882 h 456882"/>
                <a:gd name="connsiteX1" fmla="*/ 114221 w 1670769"/>
                <a:gd name="connsiteY1" fmla="*/ 0 h 456882"/>
                <a:gd name="connsiteX2" fmla="*/ 1533166 w 1670769"/>
                <a:gd name="connsiteY2" fmla="*/ 0 h 456882"/>
                <a:gd name="connsiteX3" fmla="*/ 1670769 w 1670769"/>
                <a:gd name="connsiteY3" fmla="*/ 290194 h 456882"/>
                <a:gd name="connsiteX4" fmla="*/ 1666433 w 1670769"/>
                <a:gd name="connsiteY4" fmla="*/ 456882 h 456882"/>
                <a:gd name="connsiteX5" fmla="*/ 0 w 1670769"/>
                <a:gd name="connsiteY5" fmla="*/ 456882 h 456882"/>
                <a:gd name="connsiteX0" fmla="*/ 0 w 1670769"/>
                <a:gd name="connsiteY0" fmla="*/ 456882 h 456882"/>
                <a:gd name="connsiteX1" fmla="*/ 114221 w 1670769"/>
                <a:gd name="connsiteY1" fmla="*/ 0 h 456882"/>
                <a:gd name="connsiteX2" fmla="*/ 1387113 w 1670769"/>
                <a:gd name="connsiteY2" fmla="*/ 0 h 456882"/>
                <a:gd name="connsiteX3" fmla="*/ 1670769 w 1670769"/>
                <a:gd name="connsiteY3" fmla="*/ 290194 h 456882"/>
                <a:gd name="connsiteX4" fmla="*/ 1666433 w 1670769"/>
                <a:gd name="connsiteY4" fmla="*/ 456882 h 456882"/>
                <a:gd name="connsiteX5" fmla="*/ 0 w 1670769"/>
                <a:gd name="connsiteY5" fmla="*/ 456882 h 456882"/>
                <a:gd name="connsiteX0" fmla="*/ 0 w 1670769"/>
                <a:gd name="connsiteY0" fmla="*/ 456882 h 456882"/>
                <a:gd name="connsiteX1" fmla="*/ 114221 w 1670769"/>
                <a:gd name="connsiteY1" fmla="*/ 0 h 456882"/>
                <a:gd name="connsiteX2" fmla="*/ 1387113 w 1670769"/>
                <a:gd name="connsiteY2" fmla="*/ 0 h 456882"/>
                <a:gd name="connsiteX3" fmla="*/ 1670769 w 1670769"/>
                <a:gd name="connsiteY3" fmla="*/ 290194 h 456882"/>
                <a:gd name="connsiteX4" fmla="*/ 1666433 w 1670769"/>
                <a:gd name="connsiteY4" fmla="*/ 456882 h 456882"/>
                <a:gd name="connsiteX5" fmla="*/ 0 w 1670769"/>
                <a:gd name="connsiteY5" fmla="*/ 456882 h 456882"/>
                <a:gd name="connsiteX0" fmla="*/ 0 w 1670769"/>
                <a:gd name="connsiteY0" fmla="*/ 456882 h 456882"/>
                <a:gd name="connsiteX1" fmla="*/ 114221 w 1670769"/>
                <a:gd name="connsiteY1" fmla="*/ 0 h 456882"/>
                <a:gd name="connsiteX2" fmla="*/ 1387113 w 1670769"/>
                <a:gd name="connsiteY2" fmla="*/ 0 h 456882"/>
                <a:gd name="connsiteX3" fmla="*/ 1670769 w 1670769"/>
                <a:gd name="connsiteY3" fmla="*/ 290194 h 456882"/>
                <a:gd name="connsiteX4" fmla="*/ 1666433 w 1670769"/>
                <a:gd name="connsiteY4" fmla="*/ 456882 h 456882"/>
                <a:gd name="connsiteX5" fmla="*/ 0 w 1670769"/>
                <a:gd name="connsiteY5" fmla="*/ 456882 h 456882"/>
                <a:gd name="connsiteX0" fmla="*/ 0 w 1670769"/>
                <a:gd name="connsiteY0" fmla="*/ 456882 h 456882"/>
                <a:gd name="connsiteX1" fmla="*/ 114221 w 1670769"/>
                <a:gd name="connsiteY1" fmla="*/ 0 h 456882"/>
                <a:gd name="connsiteX2" fmla="*/ 1387113 w 1670769"/>
                <a:gd name="connsiteY2" fmla="*/ 0 h 456882"/>
                <a:gd name="connsiteX3" fmla="*/ 1670769 w 1670769"/>
                <a:gd name="connsiteY3" fmla="*/ 290194 h 456882"/>
                <a:gd name="connsiteX4" fmla="*/ 1666433 w 1670769"/>
                <a:gd name="connsiteY4" fmla="*/ 456882 h 456882"/>
                <a:gd name="connsiteX5" fmla="*/ 0 w 1670769"/>
                <a:gd name="connsiteY5" fmla="*/ 456882 h 456882"/>
                <a:gd name="connsiteX0" fmla="*/ 17441 w 1688210"/>
                <a:gd name="connsiteY0" fmla="*/ 456882 h 456882"/>
                <a:gd name="connsiteX1" fmla="*/ 2284 w 1688210"/>
                <a:gd name="connsiteY1" fmla="*/ 290197 h 456882"/>
                <a:gd name="connsiteX2" fmla="*/ 131662 w 1688210"/>
                <a:gd name="connsiteY2" fmla="*/ 0 h 456882"/>
                <a:gd name="connsiteX3" fmla="*/ 1404554 w 1688210"/>
                <a:gd name="connsiteY3" fmla="*/ 0 h 456882"/>
                <a:gd name="connsiteX4" fmla="*/ 1688210 w 1688210"/>
                <a:gd name="connsiteY4" fmla="*/ 290194 h 456882"/>
                <a:gd name="connsiteX5" fmla="*/ 1683874 w 1688210"/>
                <a:gd name="connsiteY5" fmla="*/ 456882 h 456882"/>
                <a:gd name="connsiteX6" fmla="*/ 17441 w 1688210"/>
                <a:gd name="connsiteY6" fmla="*/ 456882 h 456882"/>
                <a:gd name="connsiteX0" fmla="*/ 56 w 1689875"/>
                <a:gd name="connsiteY0" fmla="*/ 456882 h 456882"/>
                <a:gd name="connsiteX1" fmla="*/ 3949 w 1689875"/>
                <a:gd name="connsiteY1" fmla="*/ 290197 h 456882"/>
                <a:gd name="connsiteX2" fmla="*/ 133327 w 1689875"/>
                <a:gd name="connsiteY2" fmla="*/ 0 h 456882"/>
                <a:gd name="connsiteX3" fmla="*/ 1406219 w 1689875"/>
                <a:gd name="connsiteY3" fmla="*/ 0 h 456882"/>
                <a:gd name="connsiteX4" fmla="*/ 1689875 w 1689875"/>
                <a:gd name="connsiteY4" fmla="*/ 290194 h 456882"/>
                <a:gd name="connsiteX5" fmla="*/ 1685539 w 1689875"/>
                <a:gd name="connsiteY5" fmla="*/ 456882 h 456882"/>
                <a:gd name="connsiteX6" fmla="*/ 56 w 1689875"/>
                <a:gd name="connsiteY6" fmla="*/ 456882 h 456882"/>
                <a:gd name="connsiteX0" fmla="*/ 0 w 1689819"/>
                <a:gd name="connsiteY0" fmla="*/ 456882 h 456882"/>
                <a:gd name="connsiteX1" fmla="*/ 3893 w 1689819"/>
                <a:gd name="connsiteY1" fmla="*/ 290197 h 456882"/>
                <a:gd name="connsiteX2" fmla="*/ 133271 w 1689819"/>
                <a:gd name="connsiteY2" fmla="*/ 0 h 456882"/>
                <a:gd name="connsiteX3" fmla="*/ 1406163 w 1689819"/>
                <a:gd name="connsiteY3" fmla="*/ 0 h 456882"/>
                <a:gd name="connsiteX4" fmla="*/ 1689819 w 1689819"/>
                <a:gd name="connsiteY4" fmla="*/ 290194 h 456882"/>
                <a:gd name="connsiteX5" fmla="*/ 1685483 w 1689819"/>
                <a:gd name="connsiteY5" fmla="*/ 456882 h 456882"/>
                <a:gd name="connsiteX6" fmla="*/ 0 w 1689819"/>
                <a:gd name="connsiteY6" fmla="*/ 456882 h 456882"/>
                <a:gd name="connsiteX0" fmla="*/ 0 w 1689819"/>
                <a:gd name="connsiteY0" fmla="*/ 456882 h 456882"/>
                <a:gd name="connsiteX1" fmla="*/ 3893 w 1689819"/>
                <a:gd name="connsiteY1" fmla="*/ 290197 h 456882"/>
                <a:gd name="connsiteX2" fmla="*/ 133271 w 1689819"/>
                <a:gd name="connsiteY2" fmla="*/ 0 h 456882"/>
                <a:gd name="connsiteX3" fmla="*/ 1406163 w 1689819"/>
                <a:gd name="connsiteY3" fmla="*/ 0 h 456882"/>
                <a:gd name="connsiteX4" fmla="*/ 1689819 w 1689819"/>
                <a:gd name="connsiteY4" fmla="*/ 290194 h 456882"/>
                <a:gd name="connsiteX5" fmla="*/ 1685483 w 1689819"/>
                <a:gd name="connsiteY5" fmla="*/ 456882 h 456882"/>
                <a:gd name="connsiteX6" fmla="*/ 0 w 1689819"/>
                <a:gd name="connsiteY6" fmla="*/ 456882 h 456882"/>
                <a:gd name="connsiteX0" fmla="*/ 0 w 1689819"/>
                <a:gd name="connsiteY0" fmla="*/ 456882 h 456882"/>
                <a:gd name="connsiteX1" fmla="*/ 3893 w 1689819"/>
                <a:gd name="connsiteY1" fmla="*/ 290197 h 456882"/>
                <a:gd name="connsiteX2" fmla="*/ 133271 w 1689819"/>
                <a:gd name="connsiteY2" fmla="*/ 0 h 456882"/>
                <a:gd name="connsiteX3" fmla="*/ 1406163 w 1689819"/>
                <a:gd name="connsiteY3" fmla="*/ 0 h 456882"/>
                <a:gd name="connsiteX4" fmla="*/ 1689819 w 1689819"/>
                <a:gd name="connsiteY4" fmla="*/ 290194 h 456882"/>
                <a:gd name="connsiteX5" fmla="*/ 1685483 w 1689819"/>
                <a:gd name="connsiteY5" fmla="*/ 456882 h 456882"/>
                <a:gd name="connsiteX6" fmla="*/ 0 w 1689819"/>
                <a:gd name="connsiteY6" fmla="*/ 456882 h 456882"/>
                <a:gd name="connsiteX0" fmla="*/ 0 w 1689819"/>
                <a:gd name="connsiteY0" fmla="*/ 456882 h 456882"/>
                <a:gd name="connsiteX1" fmla="*/ 3893 w 1689819"/>
                <a:gd name="connsiteY1" fmla="*/ 290197 h 456882"/>
                <a:gd name="connsiteX2" fmla="*/ 282496 w 1689819"/>
                <a:gd name="connsiteY2" fmla="*/ 2 h 456882"/>
                <a:gd name="connsiteX3" fmla="*/ 1406163 w 1689819"/>
                <a:gd name="connsiteY3" fmla="*/ 0 h 456882"/>
                <a:gd name="connsiteX4" fmla="*/ 1689819 w 1689819"/>
                <a:gd name="connsiteY4" fmla="*/ 290194 h 456882"/>
                <a:gd name="connsiteX5" fmla="*/ 1685483 w 1689819"/>
                <a:gd name="connsiteY5" fmla="*/ 456882 h 456882"/>
                <a:gd name="connsiteX6" fmla="*/ 0 w 1689819"/>
                <a:gd name="connsiteY6" fmla="*/ 456882 h 45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9819" h="456882">
                  <a:moveTo>
                    <a:pt x="0" y="456882"/>
                  </a:moveTo>
                  <a:cubicBezTo>
                    <a:pt x="2356" y="332530"/>
                    <a:pt x="1537" y="389155"/>
                    <a:pt x="3893" y="290197"/>
                  </a:cubicBezTo>
                  <a:lnTo>
                    <a:pt x="282496" y="2"/>
                  </a:lnTo>
                  <a:lnTo>
                    <a:pt x="1406163" y="0"/>
                  </a:lnTo>
                  <a:cubicBezTo>
                    <a:pt x="1532458" y="123190"/>
                    <a:pt x="1563515" y="151129"/>
                    <a:pt x="1689819" y="290194"/>
                  </a:cubicBezTo>
                  <a:lnTo>
                    <a:pt x="1685483" y="456882"/>
                  </a:lnTo>
                  <a:lnTo>
                    <a:pt x="0" y="456882"/>
                  </a:lnTo>
                  <a:close/>
                </a:path>
              </a:pathLst>
            </a:cu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272" name="组合 271"/>
            <p:cNvGrpSpPr/>
            <p:nvPr/>
          </p:nvGrpSpPr>
          <p:grpSpPr>
            <a:xfrm>
              <a:off x="1022238" y="2168229"/>
              <a:ext cx="267622" cy="516933"/>
              <a:chOff x="-190500" y="2147189"/>
              <a:chExt cx="295275" cy="570347"/>
            </a:xfrm>
          </p:grpSpPr>
          <p:sp>
            <p:nvSpPr>
              <p:cNvPr id="273" name="平行四边形 272"/>
              <p:cNvSpPr/>
              <p:nvPr/>
            </p:nvSpPr>
            <p:spPr>
              <a:xfrm>
                <a:off x="-190500" y="2147189"/>
                <a:ext cx="295275" cy="45719"/>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4" name="平行四边形 273"/>
              <p:cNvSpPr/>
              <p:nvPr/>
            </p:nvSpPr>
            <p:spPr>
              <a:xfrm>
                <a:off x="-190500" y="2277679"/>
                <a:ext cx="295275" cy="45719"/>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5" name="平行四边形 274"/>
              <p:cNvSpPr/>
              <p:nvPr/>
            </p:nvSpPr>
            <p:spPr>
              <a:xfrm>
                <a:off x="-190500" y="2409059"/>
                <a:ext cx="295275" cy="45719"/>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6" name="平行四边形 275"/>
              <p:cNvSpPr/>
              <p:nvPr/>
            </p:nvSpPr>
            <p:spPr>
              <a:xfrm>
                <a:off x="-190500" y="2540438"/>
                <a:ext cx="295275" cy="45719"/>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77" name="平行四边形 276"/>
              <p:cNvSpPr/>
              <p:nvPr/>
            </p:nvSpPr>
            <p:spPr>
              <a:xfrm>
                <a:off x="-190500" y="2671817"/>
                <a:ext cx="295275" cy="45719"/>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85" name="任意多边形 84"/>
            <p:cNvSpPr/>
            <p:nvPr/>
          </p:nvSpPr>
          <p:spPr>
            <a:xfrm rot="16200000">
              <a:off x="2248211" y="611869"/>
              <a:ext cx="1532407" cy="4028006"/>
            </a:xfrm>
            <a:custGeom>
              <a:avLst/>
              <a:gdLst>
                <a:gd name="connsiteX0" fmla="*/ 126852 w 1690747"/>
                <a:gd name="connsiteY0" fmla="*/ 3083641 h 4444212"/>
                <a:gd name="connsiteX1" fmla="*/ 6253 w 1690747"/>
                <a:gd name="connsiteY1" fmla="*/ 2989698 h 4444212"/>
                <a:gd name="connsiteX2" fmla="*/ 6252 w 1690747"/>
                <a:gd name="connsiteY2" fmla="*/ 4118568 h 4444212"/>
                <a:gd name="connsiteX3" fmla="*/ 126852 w 1690747"/>
                <a:gd name="connsiteY3" fmla="*/ 4024625 h 4444212"/>
                <a:gd name="connsiteX4" fmla="*/ 1690747 w 1690747"/>
                <a:gd name="connsiteY4" fmla="*/ 2222106 h 4444212"/>
                <a:gd name="connsiteX5" fmla="*/ 1690747 w 1690747"/>
                <a:gd name="connsiteY5" fmla="*/ 4162647 h 4444212"/>
                <a:gd name="connsiteX6" fmla="*/ 1409182 w 1690747"/>
                <a:gd name="connsiteY6" fmla="*/ 4444212 h 4444212"/>
                <a:gd name="connsiteX7" fmla="*/ 282958 w 1690747"/>
                <a:gd name="connsiteY7" fmla="*/ 4444212 h 4444212"/>
                <a:gd name="connsiteX8" fmla="*/ 1393 w 1690747"/>
                <a:gd name="connsiteY8" fmla="*/ 4162647 h 4444212"/>
                <a:gd name="connsiteX9" fmla="*/ 1393 w 1690747"/>
                <a:gd name="connsiteY9" fmla="*/ 2222106 h 4444212"/>
                <a:gd name="connsiteX10" fmla="*/ 0 w 1690747"/>
                <a:gd name="connsiteY10" fmla="*/ 2222106 h 4444212"/>
                <a:gd name="connsiteX11" fmla="*/ 0 w 1690747"/>
                <a:gd name="connsiteY11" fmla="*/ 281565 h 4444212"/>
                <a:gd name="connsiteX12" fmla="*/ 281565 w 1690747"/>
                <a:gd name="connsiteY12" fmla="*/ 0 h 4444212"/>
                <a:gd name="connsiteX13" fmla="*/ 1407789 w 1690747"/>
                <a:gd name="connsiteY13" fmla="*/ 0 h 4444212"/>
                <a:gd name="connsiteX14" fmla="*/ 1689354 w 1690747"/>
                <a:gd name="connsiteY14" fmla="*/ 281565 h 4444212"/>
                <a:gd name="connsiteX15" fmla="*/ 1689354 w 1690747"/>
                <a:gd name="connsiteY15" fmla="*/ 2222106 h 4444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47" h="4444212">
                  <a:moveTo>
                    <a:pt x="126852" y="3083641"/>
                  </a:moveTo>
                  <a:lnTo>
                    <a:pt x="6253" y="2989698"/>
                  </a:lnTo>
                  <a:lnTo>
                    <a:pt x="6252" y="4118568"/>
                  </a:lnTo>
                  <a:lnTo>
                    <a:pt x="126852" y="4024625"/>
                  </a:lnTo>
                  <a:close/>
                  <a:moveTo>
                    <a:pt x="1690747" y="2222106"/>
                  </a:moveTo>
                  <a:lnTo>
                    <a:pt x="1690747" y="4162647"/>
                  </a:lnTo>
                  <a:lnTo>
                    <a:pt x="1409182" y="4444212"/>
                  </a:lnTo>
                  <a:lnTo>
                    <a:pt x="282958" y="4444212"/>
                  </a:lnTo>
                  <a:lnTo>
                    <a:pt x="1393" y="4162647"/>
                  </a:lnTo>
                  <a:lnTo>
                    <a:pt x="1393" y="2222106"/>
                  </a:lnTo>
                  <a:lnTo>
                    <a:pt x="0" y="2222106"/>
                  </a:lnTo>
                  <a:lnTo>
                    <a:pt x="0" y="281565"/>
                  </a:lnTo>
                  <a:lnTo>
                    <a:pt x="281565" y="0"/>
                  </a:lnTo>
                  <a:lnTo>
                    <a:pt x="1407789" y="0"/>
                  </a:lnTo>
                  <a:lnTo>
                    <a:pt x="1689354" y="281565"/>
                  </a:lnTo>
                  <a:lnTo>
                    <a:pt x="1689354" y="2222106"/>
                  </a:lnTo>
                  <a:close/>
                </a:path>
              </a:pathLst>
            </a:custGeom>
            <a:solidFill>
              <a:schemeClr val="accent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grpSp>
        <p:nvGrpSpPr>
          <p:cNvPr id="336" name="组合 335"/>
          <p:cNvGrpSpPr/>
          <p:nvPr/>
        </p:nvGrpSpPr>
        <p:grpSpPr>
          <a:xfrm>
            <a:off x="969577" y="4530831"/>
            <a:ext cx="4029404" cy="1544072"/>
            <a:chOff x="999014" y="1848003"/>
            <a:chExt cx="4029404" cy="1544072"/>
          </a:xfrm>
        </p:grpSpPr>
        <p:sp>
          <p:nvSpPr>
            <p:cNvPr id="339" name="梯形 2"/>
            <p:cNvSpPr/>
            <p:nvPr/>
          </p:nvSpPr>
          <p:spPr>
            <a:xfrm rot="16200000">
              <a:off x="440278" y="2406739"/>
              <a:ext cx="1531565" cy="414094"/>
            </a:xfrm>
            <a:custGeom>
              <a:avLst/>
              <a:gdLst>
                <a:gd name="connsiteX0" fmla="*/ 0 w 1647386"/>
                <a:gd name="connsiteY0" fmla="*/ 456882 h 456882"/>
                <a:gd name="connsiteX1" fmla="*/ 114221 w 1647386"/>
                <a:gd name="connsiteY1" fmla="*/ 0 h 456882"/>
                <a:gd name="connsiteX2" fmla="*/ 1533166 w 1647386"/>
                <a:gd name="connsiteY2" fmla="*/ 0 h 456882"/>
                <a:gd name="connsiteX3" fmla="*/ 1647386 w 1647386"/>
                <a:gd name="connsiteY3" fmla="*/ 456882 h 456882"/>
                <a:gd name="connsiteX4" fmla="*/ 0 w 1647386"/>
                <a:gd name="connsiteY4" fmla="*/ 456882 h 456882"/>
                <a:gd name="connsiteX0" fmla="*/ 0 w 1670769"/>
                <a:gd name="connsiteY0" fmla="*/ 456882 h 456882"/>
                <a:gd name="connsiteX1" fmla="*/ 114221 w 1670769"/>
                <a:gd name="connsiteY1" fmla="*/ 0 h 456882"/>
                <a:gd name="connsiteX2" fmla="*/ 1533166 w 1670769"/>
                <a:gd name="connsiteY2" fmla="*/ 0 h 456882"/>
                <a:gd name="connsiteX3" fmla="*/ 1670769 w 1670769"/>
                <a:gd name="connsiteY3" fmla="*/ 290194 h 456882"/>
                <a:gd name="connsiteX4" fmla="*/ 1647386 w 1670769"/>
                <a:gd name="connsiteY4" fmla="*/ 456882 h 456882"/>
                <a:gd name="connsiteX5" fmla="*/ 0 w 1670769"/>
                <a:gd name="connsiteY5" fmla="*/ 456882 h 456882"/>
                <a:gd name="connsiteX0" fmla="*/ 0 w 1670769"/>
                <a:gd name="connsiteY0" fmla="*/ 456882 h 456882"/>
                <a:gd name="connsiteX1" fmla="*/ 114221 w 1670769"/>
                <a:gd name="connsiteY1" fmla="*/ 0 h 456882"/>
                <a:gd name="connsiteX2" fmla="*/ 1533166 w 1670769"/>
                <a:gd name="connsiteY2" fmla="*/ 0 h 456882"/>
                <a:gd name="connsiteX3" fmla="*/ 1670769 w 1670769"/>
                <a:gd name="connsiteY3" fmla="*/ 290194 h 456882"/>
                <a:gd name="connsiteX4" fmla="*/ 1666433 w 1670769"/>
                <a:gd name="connsiteY4" fmla="*/ 456882 h 456882"/>
                <a:gd name="connsiteX5" fmla="*/ 0 w 1670769"/>
                <a:gd name="connsiteY5" fmla="*/ 456882 h 456882"/>
                <a:gd name="connsiteX0" fmla="*/ 0 w 1670769"/>
                <a:gd name="connsiteY0" fmla="*/ 456882 h 456882"/>
                <a:gd name="connsiteX1" fmla="*/ 114221 w 1670769"/>
                <a:gd name="connsiteY1" fmla="*/ 0 h 456882"/>
                <a:gd name="connsiteX2" fmla="*/ 1387113 w 1670769"/>
                <a:gd name="connsiteY2" fmla="*/ 0 h 456882"/>
                <a:gd name="connsiteX3" fmla="*/ 1670769 w 1670769"/>
                <a:gd name="connsiteY3" fmla="*/ 290194 h 456882"/>
                <a:gd name="connsiteX4" fmla="*/ 1666433 w 1670769"/>
                <a:gd name="connsiteY4" fmla="*/ 456882 h 456882"/>
                <a:gd name="connsiteX5" fmla="*/ 0 w 1670769"/>
                <a:gd name="connsiteY5" fmla="*/ 456882 h 456882"/>
                <a:gd name="connsiteX0" fmla="*/ 0 w 1670769"/>
                <a:gd name="connsiteY0" fmla="*/ 456882 h 456882"/>
                <a:gd name="connsiteX1" fmla="*/ 114221 w 1670769"/>
                <a:gd name="connsiteY1" fmla="*/ 0 h 456882"/>
                <a:gd name="connsiteX2" fmla="*/ 1387113 w 1670769"/>
                <a:gd name="connsiteY2" fmla="*/ 0 h 456882"/>
                <a:gd name="connsiteX3" fmla="*/ 1670769 w 1670769"/>
                <a:gd name="connsiteY3" fmla="*/ 290194 h 456882"/>
                <a:gd name="connsiteX4" fmla="*/ 1666433 w 1670769"/>
                <a:gd name="connsiteY4" fmla="*/ 456882 h 456882"/>
                <a:gd name="connsiteX5" fmla="*/ 0 w 1670769"/>
                <a:gd name="connsiteY5" fmla="*/ 456882 h 456882"/>
                <a:gd name="connsiteX0" fmla="*/ 0 w 1670769"/>
                <a:gd name="connsiteY0" fmla="*/ 456882 h 456882"/>
                <a:gd name="connsiteX1" fmla="*/ 114221 w 1670769"/>
                <a:gd name="connsiteY1" fmla="*/ 0 h 456882"/>
                <a:gd name="connsiteX2" fmla="*/ 1387113 w 1670769"/>
                <a:gd name="connsiteY2" fmla="*/ 0 h 456882"/>
                <a:gd name="connsiteX3" fmla="*/ 1670769 w 1670769"/>
                <a:gd name="connsiteY3" fmla="*/ 290194 h 456882"/>
                <a:gd name="connsiteX4" fmla="*/ 1666433 w 1670769"/>
                <a:gd name="connsiteY4" fmla="*/ 456882 h 456882"/>
                <a:gd name="connsiteX5" fmla="*/ 0 w 1670769"/>
                <a:gd name="connsiteY5" fmla="*/ 456882 h 456882"/>
                <a:gd name="connsiteX0" fmla="*/ 0 w 1670769"/>
                <a:gd name="connsiteY0" fmla="*/ 456882 h 456882"/>
                <a:gd name="connsiteX1" fmla="*/ 114221 w 1670769"/>
                <a:gd name="connsiteY1" fmla="*/ 0 h 456882"/>
                <a:gd name="connsiteX2" fmla="*/ 1387113 w 1670769"/>
                <a:gd name="connsiteY2" fmla="*/ 0 h 456882"/>
                <a:gd name="connsiteX3" fmla="*/ 1670769 w 1670769"/>
                <a:gd name="connsiteY3" fmla="*/ 290194 h 456882"/>
                <a:gd name="connsiteX4" fmla="*/ 1666433 w 1670769"/>
                <a:gd name="connsiteY4" fmla="*/ 456882 h 456882"/>
                <a:gd name="connsiteX5" fmla="*/ 0 w 1670769"/>
                <a:gd name="connsiteY5" fmla="*/ 456882 h 456882"/>
                <a:gd name="connsiteX0" fmla="*/ 17441 w 1688210"/>
                <a:gd name="connsiteY0" fmla="*/ 456882 h 456882"/>
                <a:gd name="connsiteX1" fmla="*/ 2284 w 1688210"/>
                <a:gd name="connsiteY1" fmla="*/ 290197 h 456882"/>
                <a:gd name="connsiteX2" fmla="*/ 131662 w 1688210"/>
                <a:gd name="connsiteY2" fmla="*/ 0 h 456882"/>
                <a:gd name="connsiteX3" fmla="*/ 1404554 w 1688210"/>
                <a:gd name="connsiteY3" fmla="*/ 0 h 456882"/>
                <a:gd name="connsiteX4" fmla="*/ 1688210 w 1688210"/>
                <a:gd name="connsiteY4" fmla="*/ 290194 h 456882"/>
                <a:gd name="connsiteX5" fmla="*/ 1683874 w 1688210"/>
                <a:gd name="connsiteY5" fmla="*/ 456882 h 456882"/>
                <a:gd name="connsiteX6" fmla="*/ 17441 w 1688210"/>
                <a:gd name="connsiteY6" fmla="*/ 456882 h 456882"/>
                <a:gd name="connsiteX0" fmla="*/ 56 w 1689875"/>
                <a:gd name="connsiteY0" fmla="*/ 456882 h 456882"/>
                <a:gd name="connsiteX1" fmla="*/ 3949 w 1689875"/>
                <a:gd name="connsiteY1" fmla="*/ 290197 h 456882"/>
                <a:gd name="connsiteX2" fmla="*/ 133327 w 1689875"/>
                <a:gd name="connsiteY2" fmla="*/ 0 h 456882"/>
                <a:gd name="connsiteX3" fmla="*/ 1406219 w 1689875"/>
                <a:gd name="connsiteY3" fmla="*/ 0 h 456882"/>
                <a:gd name="connsiteX4" fmla="*/ 1689875 w 1689875"/>
                <a:gd name="connsiteY4" fmla="*/ 290194 h 456882"/>
                <a:gd name="connsiteX5" fmla="*/ 1685539 w 1689875"/>
                <a:gd name="connsiteY5" fmla="*/ 456882 h 456882"/>
                <a:gd name="connsiteX6" fmla="*/ 56 w 1689875"/>
                <a:gd name="connsiteY6" fmla="*/ 456882 h 456882"/>
                <a:gd name="connsiteX0" fmla="*/ 0 w 1689819"/>
                <a:gd name="connsiteY0" fmla="*/ 456882 h 456882"/>
                <a:gd name="connsiteX1" fmla="*/ 3893 w 1689819"/>
                <a:gd name="connsiteY1" fmla="*/ 290197 h 456882"/>
                <a:gd name="connsiteX2" fmla="*/ 133271 w 1689819"/>
                <a:gd name="connsiteY2" fmla="*/ 0 h 456882"/>
                <a:gd name="connsiteX3" fmla="*/ 1406163 w 1689819"/>
                <a:gd name="connsiteY3" fmla="*/ 0 h 456882"/>
                <a:gd name="connsiteX4" fmla="*/ 1689819 w 1689819"/>
                <a:gd name="connsiteY4" fmla="*/ 290194 h 456882"/>
                <a:gd name="connsiteX5" fmla="*/ 1685483 w 1689819"/>
                <a:gd name="connsiteY5" fmla="*/ 456882 h 456882"/>
                <a:gd name="connsiteX6" fmla="*/ 0 w 1689819"/>
                <a:gd name="connsiteY6" fmla="*/ 456882 h 456882"/>
                <a:gd name="connsiteX0" fmla="*/ 0 w 1689819"/>
                <a:gd name="connsiteY0" fmla="*/ 456882 h 456882"/>
                <a:gd name="connsiteX1" fmla="*/ 3893 w 1689819"/>
                <a:gd name="connsiteY1" fmla="*/ 290197 h 456882"/>
                <a:gd name="connsiteX2" fmla="*/ 133271 w 1689819"/>
                <a:gd name="connsiteY2" fmla="*/ 0 h 456882"/>
                <a:gd name="connsiteX3" fmla="*/ 1406163 w 1689819"/>
                <a:gd name="connsiteY3" fmla="*/ 0 h 456882"/>
                <a:gd name="connsiteX4" fmla="*/ 1689819 w 1689819"/>
                <a:gd name="connsiteY4" fmla="*/ 290194 h 456882"/>
                <a:gd name="connsiteX5" fmla="*/ 1685483 w 1689819"/>
                <a:gd name="connsiteY5" fmla="*/ 456882 h 456882"/>
                <a:gd name="connsiteX6" fmla="*/ 0 w 1689819"/>
                <a:gd name="connsiteY6" fmla="*/ 456882 h 456882"/>
                <a:gd name="connsiteX0" fmla="*/ 0 w 1689819"/>
                <a:gd name="connsiteY0" fmla="*/ 456882 h 456882"/>
                <a:gd name="connsiteX1" fmla="*/ 3893 w 1689819"/>
                <a:gd name="connsiteY1" fmla="*/ 290197 h 456882"/>
                <a:gd name="connsiteX2" fmla="*/ 133271 w 1689819"/>
                <a:gd name="connsiteY2" fmla="*/ 0 h 456882"/>
                <a:gd name="connsiteX3" fmla="*/ 1406163 w 1689819"/>
                <a:gd name="connsiteY3" fmla="*/ 0 h 456882"/>
                <a:gd name="connsiteX4" fmla="*/ 1689819 w 1689819"/>
                <a:gd name="connsiteY4" fmla="*/ 290194 h 456882"/>
                <a:gd name="connsiteX5" fmla="*/ 1685483 w 1689819"/>
                <a:gd name="connsiteY5" fmla="*/ 456882 h 456882"/>
                <a:gd name="connsiteX6" fmla="*/ 0 w 1689819"/>
                <a:gd name="connsiteY6" fmla="*/ 456882 h 456882"/>
                <a:gd name="connsiteX0" fmla="*/ 0 w 1689819"/>
                <a:gd name="connsiteY0" fmla="*/ 456882 h 456882"/>
                <a:gd name="connsiteX1" fmla="*/ 3893 w 1689819"/>
                <a:gd name="connsiteY1" fmla="*/ 290197 h 456882"/>
                <a:gd name="connsiteX2" fmla="*/ 282496 w 1689819"/>
                <a:gd name="connsiteY2" fmla="*/ 2 h 456882"/>
                <a:gd name="connsiteX3" fmla="*/ 1406163 w 1689819"/>
                <a:gd name="connsiteY3" fmla="*/ 0 h 456882"/>
                <a:gd name="connsiteX4" fmla="*/ 1689819 w 1689819"/>
                <a:gd name="connsiteY4" fmla="*/ 290194 h 456882"/>
                <a:gd name="connsiteX5" fmla="*/ 1685483 w 1689819"/>
                <a:gd name="connsiteY5" fmla="*/ 456882 h 456882"/>
                <a:gd name="connsiteX6" fmla="*/ 0 w 1689819"/>
                <a:gd name="connsiteY6" fmla="*/ 456882 h 45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9819" h="456882">
                  <a:moveTo>
                    <a:pt x="0" y="456882"/>
                  </a:moveTo>
                  <a:cubicBezTo>
                    <a:pt x="2356" y="332530"/>
                    <a:pt x="1537" y="389155"/>
                    <a:pt x="3893" y="290197"/>
                  </a:cubicBezTo>
                  <a:lnTo>
                    <a:pt x="282496" y="2"/>
                  </a:lnTo>
                  <a:lnTo>
                    <a:pt x="1406163" y="0"/>
                  </a:lnTo>
                  <a:cubicBezTo>
                    <a:pt x="1532458" y="123190"/>
                    <a:pt x="1563515" y="151129"/>
                    <a:pt x="1689819" y="290194"/>
                  </a:cubicBezTo>
                  <a:lnTo>
                    <a:pt x="1685483" y="456882"/>
                  </a:lnTo>
                  <a:lnTo>
                    <a:pt x="0" y="456882"/>
                  </a:lnTo>
                  <a:close/>
                </a:path>
              </a:pathLst>
            </a:cu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40" name="组合 339"/>
            <p:cNvGrpSpPr/>
            <p:nvPr/>
          </p:nvGrpSpPr>
          <p:grpSpPr>
            <a:xfrm>
              <a:off x="1022238" y="2168229"/>
              <a:ext cx="267622" cy="516933"/>
              <a:chOff x="-190500" y="2147189"/>
              <a:chExt cx="295275" cy="570347"/>
            </a:xfrm>
          </p:grpSpPr>
          <p:sp>
            <p:nvSpPr>
              <p:cNvPr id="342" name="平行四边形 341"/>
              <p:cNvSpPr/>
              <p:nvPr/>
            </p:nvSpPr>
            <p:spPr>
              <a:xfrm>
                <a:off x="-190500" y="2147189"/>
                <a:ext cx="295275" cy="45719"/>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3" name="平行四边形 342"/>
              <p:cNvSpPr/>
              <p:nvPr/>
            </p:nvSpPr>
            <p:spPr>
              <a:xfrm>
                <a:off x="-190500" y="2277679"/>
                <a:ext cx="295275" cy="45719"/>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4" name="平行四边形 343"/>
              <p:cNvSpPr/>
              <p:nvPr/>
            </p:nvSpPr>
            <p:spPr>
              <a:xfrm>
                <a:off x="-190500" y="2409059"/>
                <a:ext cx="295275" cy="45719"/>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5" name="平行四边形 344"/>
              <p:cNvSpPr/>
              <p:nvPr/>
            </p:nvSpPr>
            <p:spPr>
              <a:xfrm>
                <a:off x="-190500" y="2540438"/>
                <a:ext cx="295275" cy="45719"/>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46" name="平行四边形 345"/>
              <p:cNvSpPr/>
              <p:nvPr/>
            </p:nvSpPr>
            <p:spPr>
              <a:xfrm>
                <a:off x="-190500" y="2671817"/>
                <a:ext cx="295275" cy="45719"/>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41" name="任意多边形 340"/>
            <p:cNvSpPr/>
            <p:nvPr/>
          </p:nvSpPr>
          <p:spPr>
            <a:xfrm rot="16200000">
              <a:off x="2248211" y="611869"/>
              <a:ext cx="1532407" cy="4028006"/>
            </a:xfrm>
            <a:custGeom>
              <a:avLst/>
              <a:gdLst>
                <a:gd name="connsiteX0" fmla="*/ 126852 w 1690747"/>
                <a:gd name="connsiteY0" fmla="*/ 3083641 h 4444212"/>
                <a:gd name="connsiteX1" fmla="*/ 6253 w 1690747"/>
                <a:gd name="connsiteY1" fmla="*/ 2989698 h 4444212"/>
                <a:gd name="connsiteX2" fmla="*/ 6252 w 1690747"/>
                <a:gd name="connsiteY2" fmla="*/ 4118568 h 4444212"/>
                <a:gd name="connsiteX3" fmla="*/ 126852 w 1690747"/>
                <a:gd name="connsiteY3" fmla="*/ 4024625 h 4444212"/>
                <a:gd name="connsiteX4" fmla="*/ 1690747 w 1690747"/>
                <a:gd name="connsiteY4" fmla="*/ 2222106 h 4444212"/>
                <a:gd name="connsiteX5" fmla="*/ 1690747 w 1690747"/>
                <a:gd name="connsiteY5" fmla="*/ 4162647 h 4444212"/>
                <a:gd name="connsiteX6" fmla="*/ 1409182 w 1690747"/>
                <a:gd name="connsiteY6" fmla="*/ 4444212 h 4444212"/>
                <a:gd name="connsiteX7" fmla="*/ 282958 w 1690747"/>
                <a:gd name="connsiteY7" fmla="*/ 4444212 h 4444212"/>
                <a:gd name="connsiteX8" fmla="*/ 1393 w 1690747"/>
                <a:gd name="connsiteY8" fmla="*/ 4162647 h 4444212"/>
                <a:gd name="connsiteX9" fmla="*/ 1393 w 1690747"/>
                <a:gd name="connsiteY9" fmla="*/ 2222106 h 4444212"/>
                <a:gd name="connsiteX10" fmla="*/ 0 w 1690747"/>
                <a:gd name="connsiteY10" fmla="*/ 2222106 h 4444212"/>
                <a:gd name="connsiteX11" fmla="*/ 0 w 1690747"/>
                <a:gd name="connsiteY11" fmla="*/ 281565 h 4444212"/>
                <a:gd name="connsiteX12" fmla="*/ 281565 w 1690747"/>
                <a:gd name="connsiteY12" fmla="*/ 0 h 4444212"/>
                <a:gd name="connsiteX13" fmla="*/ 1407789 w 1690747"/>
                <a:gd name="connsiteY13" fmla="*/ 0 h 4444212"/>
                <a:gd name="connsiteX14" fmla="*/ 1689354 w 1690747"/>
                <a:gd name="connsiteY14" fmla="*/ 281565 h 4444212"/>
                <a:gd name="connsiteX15" fmla="*/ 1689354 w 1690747"/>
                <a:gd name="connsiteY15" fmla="*/ 2222106 h 4444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47" h="4444212">
                  <a:moveTo>
                    <a:pt x="126852" y="3083641"/>
                  </a:moveTo>
                  <a:lnTo>
                    <a:pt x="6253" y="2989698"/>
                  </a:lnTo>
                  <a:lnTo>
                    <a:pt x="6252" y="4118568"/>
                  </a:lnTo>
                  <a:lnTo>
                    <a:pt x="126852" y="4024625"/>
                  </a:lnTo>
                  <a:close/>
                  <a:moveTo>
                    <a:pt x="1690747" y="2222106"/>
                  </a:moveTo>
                  <a:lnTo>
                    <a:pt x="1690747" y="4162647"/>
                  </a:lnTo>
                  <a:lnTo>
                    <a:pt x="1409182" y="4444212"/>
                  </a:lnTo>
                  <a:lnTo>
                    <a:pt x="282958" y="4444212"/>
                  </a:lnTo>
                  <a:lnTo>
                    <a:pt x="1393" y="4162647"/>
                  </a:lnTo>
                  <a:lnTo>
                    <a:pt x="1393" y="2222106"/>
                  </a:lnTo>
                  <a:lnTo>
                    <a:pt x="0" y="2222106"/>
                  </a:lnTo>
                  <a:lnTo>
                    <a:pt x="0" y="281565"/>
                  </a:lnTo>
                  <a:lnTo>
                    <a:pt x="281565" y="0"/>
                  </a:lnTo>
                  <a:lnTo>
                    <a:pt x="1407789" y="0"/>
                  </a:lnTo>
                  <a:lnTo>
                    <a:pt x="1689354" y="281565"/>
                  </a:lnTo>
                  <a:lnTo>
                    <a:pt x="1689354" y="2222106"/>
                  </a:lnTo>
                  <a:close/>
                </a:path>
              </a:pathLst>
            </a:custGeom>
            <a:solidFill>
              <a:schemeClr val="accent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347" name="Freeform 489"/>
          <p:cNvSpPr>
            <a:spLocks/>
          </p:cNvSpPr>
          <p:nvPr/>
        </p:nvSpPr>
        <p:spPr bwMode="auto">
          <a:xfrm rot="18900000">
            <a:off x="8194983" y="2856486"/>
            <a:ext cx="2014360" cy="2166876"/>
          </a:xfrm>
          <a:custGeom>
            <a:avLst/>
            <a:gdLst>
              <a:gd name="T0" fmla="*/ 5 w 328"/>
              <a:gd name="T1" fmla="*/ 0 h 349"/>
              <a:gd name="T2" fmla="*/ 2 w 328"/>
              <a:gd name="T3" fmla="*/ 1 h 349"/>
              <a:gd name="T4" fmla="*/ 2 w 328"/>
              <a:gd name="T5" fmla="*/ 7 h 349"/>
              <a:gd name="T6" fmla="*/ 5 w 328"/>
              <a:gd name="T7" fmla="*/ 8 h 349"/>
              <a:gd name="T8" fmla="*/ 6 w 328"/>
              <a:gd name="T9" fmla="*/ 8 h 349"/>
              <a:gd name="T10" fmla="*/ 324 w 328"/>
              <a:gd name="T11" fmla="*/ 326 h 349"/>
              <a:gd name="T12" fmla="*/ 301 w 328"/>
              <a:gd name="T13" fmla="*/ 349 h 349"/>
              <a:gd name="T14" fmla="*/ 305 w 328"/>
              <a:gd name="T15" fmla="*/ 349 h 349"/>
              <a:gd name="T16" fmla="*/ 328 w 328"/>
              <a:gd name="T17" fmla="*/ 326 h 349"/>
              <a:gd name="T18" fmla="*/ 8 w 328"/>
              <a:gd name="T19" fmla="*/ 6 h 349"/>
              <a:gd name="T20" fmla="*/ 8 w 328"/>
              <a:gd name="T21" fmla="*/ 1 h 349"/>
              <a:gd name="T22" fmla="*/ 5 w 328"/>
              <a:gd name="T23"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 h="349">
                <a:moveTo>
                  <a:pt x="5" y="0"/>
                </a:moveTo>
                <a:cubicBezTo>
                  <a:pt x="4" y="0"/>
                  <a:pt x="2" y="0"/>
                  <a:pt x="2" y="1"/>
                </a:cubicBezTo>
                <a:cubicBezTo>
                  <a:pt x="0" y="3"/>
                  <a:pt x="0" y="5"/>
                  <a:pt x="2" y="7"/>
                </a:cubicBezTo>
                <a:cubicBezTo>
                  <a:pt x="2" y="8"/>
                  <a:pt x="4" y="8"/>
                  <a:pt x="5" y="8"/>
                </a:cubicBezTo>
                <a:cubicBezTo>
                  <a:pt x="5" y="8"/>
                  <a:pt x="6" y="8"/>
                  <a:pt x="6" y="8"/>
                </a:cubicBezTo>
                <a:cubicBezTo>
                  <a:pt x="324" y="326"/>
                  <a:pt x="324" y="326"/>
                  <a:pt x="324" y="326"/>
                </a:cubicBezTo>
                <a:cubicBezTo>
                  <a:pt x="301" y="349"/>
                  <a:pt x="301" y="349"/>
                  <a:pt x="301" y="349"/>
                </a:cubicBezTo>
                <a:cubicBezTo>
                  <a:pt x="305" y="349"/>
                  <a:pt x="305" y="349"/>
                  <a:pt x="305" y="349"/>
                </a:cubicBezTo>
                <a:cubicBezTo>
                  <a:pt x="328" y="326"/>
                  <a:pt x="328" y="326"/>
                  <a:pt x="328" y="326"/>
                </a:cubicBezTo>
                <a:cubicBezTo>
                  <a:pt x="8" y="6"/>
                  <a:pt x="8" y="6"/>
                  <a:pt x="8" y="6"/>
                </a:cubicBezTo>
                <a:cubicBezTo>
                  <a:pt x="9" y="4"/>
                  <a:pt x="9" y="2"/>
                  <a:pt x="8" y="1"/>
                </a:cubicBezTo>
                <a:cubicBezTo>
                  <a:pt x="7" y="0"/>
                  <a:pt x="6" y="0"/>
                  <a:pt x="5" y="0"/>
                </a:cubicBezTo>
              </a:path>
            </a:pathLst>
          </a:custGeom>
          <a:solidFill>
            <a:srgbClr val="FFFFFF">
              <a:alpha val="10000"/>
            </a:srgb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dirty="0">
              <a:latin typeface="微软雅黑" panose="020B0503020204020204" pitchFamily="34" charset="-122"/>
              <a:ea typeface="微软雅黑" panose="020B0503020204020204" pitchFamily="34" charset="-122"/>
            </a:endParaRPr>
          </a:p>
        </p:txBody>
      </p:sp>
      <p:grpSp>
        <p:nvGrpSpPr>
          <p:cNvPr id="348" name="组合 347"/>
          <p:cNvGrpSpPr/>
          <p:nvPr/>
        </p:nvGrpSpPr>
        <p:grpSpPr>
          <a:xfrm>
            <a:off x="6579946" y="1851625"/>
            <a:ext cx="4029404" cy="1544072"/>
            <a:chOff x="999014" y="1848003"/>
            <a:chExt cx="4029404" cy="1544072"/>
          </a:xfrm>
        </p:grpSpPr>
        <p:sp>
          <p:nvSpPr>
            <p:cNvPr id="349" name="梯形 2"/>
            <p:cNvSpPr/>
            <p:nvPr/>
          </p:nvSpPr>
          <p:spPr>
            <a:xfrm rot="16200000">
              <a:off x="440278" y="2406739"/>
              <a:ext cx="1531565" cy="414094"/>
            </a:xfrm>
            <a:custGeom>
              <a:avLst/>
              <a:gdLst>
                <a:gd name="connsiteX0" fmla="*/ 0 w 1647386"/>
                <a:gd name="connsiteY0" fmla="*/ 456882 h 456882"/>
                <a:gd name="connsiteX1" fmla="*/ 114221 w 1647386"/>
                <a:gd name="connsiteY1" fmla="*/ 0 h 456882"/>
                <a:gd name="connsiteX2" fmla="*/ 1533166 w 1647386"/>
                <a:gd name="connsiteY2" fmla="*/ 0 h 456882"/>
                <a:gd name="connsiteX3" fmla="*/ 1647386 w 1647386"/>
                <a:gd name="connsiteY3" fmla="*/ 456882 h 456882"/>
                <a:gd name="connsiteX4" fmla="*/ 0 w 1647386"/>
                <a:gd name="connsiteY4" fmla="*/ 456882 h 456882"/>
                <a:gd name="connsiteX0" fmla="*/ 0 w 1670769"/>
                <a:gd name="connsiteY0" fmla="*/ 456882 h 456882"/>
                <a:gd name="connsiteX1" fmla="*/ 114221 w 1670769"/>
                <a:gd name="connsiteY1" fmla="*/ 0 h 456882"/>
                <a:gd name="connsiteX2" fmla="*/ 1533166 w 1670769"/>
                <a:gd name="connsiteY2" fmla="*/ 0 h 456882"/>
                <a:gd name="connsiteX3" fmla="*/ 1670769 w 1670769"/>
                <a:gd name="connsiteY3" fmla="*/ 290194 h 456882"/>
                <a:gd name="connsiteX4" fmla="*/ 1647386 w 1670769"/>
                <a:gd name="connsiteY4" fmla="*/ 456882 h 456882"/>
                <a:gd name="connsiteX5" fmla="*/ 0 w 1670769"/>
                <a:gd name="connsiteY5" fmla="*/ 456882 h 456882"/>
                <a:gd name="connsiteX0" fmla="*/ 0 w 1670769"/>
                <a:gd name="connsiteY0" fmla="*/ 456882 h 456882"/>
                <a:gd name="connsiteX1" fmla="*/ 114221 w 1670769"/>
                <a:gd name="connsiteY1" fmla="*/ 0 h 456882"/>
                <a:gd name="connsiteX2" fmla="*/ 1533166 w 1670769"/>
                <a:gd name="connsiteY2" fmla="*/ 0 h 456882"/>
                <a:gd name="connsiteX3" fmla="*/ 1670769 w 1670769"/>
                <a:gd name="connsiteY3" fmla="*/ 290194 h 456882"/>
                <a:gd name="connsiteX4" fmla="*/ 1666433 w 1670769"/>
                <a:gd name="connsiteY4" fmla="*/ 456882 h 456882"/>
                <a:gd name="connsiteX5" fmla="*/ 0 w 1670769"/>
                <a:gd name="connsiteY5" fmla="*/ 456882 h 456882"/>
                <a:gd name="connsiteX0" fmla="*/ 0 w 1670769"/>
                <a:gd name="connsiteY0" fmla="*/ 456882 h 456882"/>
                <a:gd name="connsiteX1" fmla="*/ 114221 w 1670769"/>
                <a:gd name="connsiteY1" fmla="*/ 0 h 456882"/>
                <a:gd name="connsiteX2" fmla="*/ 1387113 w 1670769"/>
                <a:gd name="connsiteY2" fmla="*/ 0 h 456882"/>
                <a:gd name="connsiteX3" fmla="*/ 1670769 w 1670769"/>
                <a:gd name="connsiteY3" fmla="*/ 290194 h 456882"/>
                <a:gd name="connsiteX4" fmla="*/ 1666433 w 1670769"/>
                <a:gd name="connsiteY4" fmla="*/ 456882 h 456882"/>
                <a:gd name="connsiteX5" fmla="*/ 0 w 1670769"/>
                <a:gd name="connsiteY5" fmla="*/ 456882 h 456882"/>
                <a:gd name="connsiteX0" fmla="*/ 0 w 1670769"/>
                <a:gd name="connsiteY0" fmla="*/ 456882 h 456882"/>
                <a:gd name="connsiteX1" fmla="*/ 114221 w 1670769"/>
                <a:gd name="connsiteY1" fmla="*/ 0 h 456882"/>
                <a:gd name="connsiteX2" fmla="*/ 1387113 w 1670769"/>
                <a:gd name="connsiteY2" fmla="*/ 0 h 456882"/>
                <a:gd name="connsiteX3" fmla="*/ 1670769 w 1670769"/>
                <a:gd name="connsiteY3" fmla="*/ 290194 h 456882"/>
                <a:gd name="connsiteX4" fmla="*/ 1666433 w 1670769"/>
                <a:gd name="connsiteY4" fmla="*/ 456882 h 456882"/>
                <a:gd name="connsiteX5" fmla="*/ 0 w 1670769"/>
                <a:gd name="connsiteY5" fmla="*/ 456882 h 456882"/>
                <a:gd name="connsiteX0" fmla="*/ 0 w 1670769"/>
                <a:gd name="connsiteY0" fmla="*/ 456882 h 456882"/>
                <a:gd name="connsiteX1" fmla="*/ 114221 w 1670769"/>
                <a:gd name="connsiteY1" fmla="*/ 0 h 456882"/>
                <a:gd name="connsiteX2" fmla="*/ 1387113 w 1670769"/>
                <a:gd name="connsiteY2" fmla="*/ 0 h 456882"/>
                <a:gd name="connsiteX3" fmla="*/ 1670769 w 1670769"/>
                <a:gd name="connsiteY3" fmla="*/ 290194 h 456882"/>
                <a:gd name="connsiteX4" fmla="*/ 1666433 w 1670769"/>
                <a:gd name="connsiteY4" fmla="*/ 456882 h 456882"/>
                <a:gd name="connsiteX5" fmla="*/ 0 w 1670769"/>
                <a:gd name="connsiteY5" fmla="*/ 456882 h 456882"/>
                <a:gd name="connsiteX0" fmla="*/ 0 w 1670769"/>
                <a:gd name="connsiteY0" fmla="*/ 456882 h 456882"/>
                <a:gd name="connsiteX1" fmla="*/ 114221 w 1670769"/>
                <a:gd name="connsiteY1" fmla="*/ 0 h 456882"/>
                <a:gd name="connsiteX2" fmla="*/ 1387113 w 1670769"/>
                <a:gd name="connsiteY2" fmla="*/ 0 h 456882"/>
                <a:gd name="connsiteX3" fmla="*/ 1670769 w 1670769"/>
                <a:gd name="connsiteY3" fmla="*/ 290194 h 456882"/>
                <a:gd name="connsiteX4" fmla="*/ 1666433 w 1670769"/>
                <a:gd name="connsiteY4" fmla="*/ 456882 h 456882"/>
                <a:gd name="connsiteX5" fmla="*/ 0 w 1670769"/>
                <a:gd name="connsiteY5" fmla="*/ 456882 h 456882"/>
                <a:gd name="connsiteX0" fmla="*/ 17441 w 1688210"/>
                <a:gd name="connsiteY0" fmla="*/ 456882 h 456882"/>
                <a:gd name="connsiteX1" fmla="*/ 2284 w 1688210"/>
                <a:gd name="connsiteY1" fmla="*/ 290197 h 456882"/>
                <a:gd name="connsiteX2" fmla="*/ 131662 w 1688210"/>
                <a:gd name="connsiteY2" fmla="*/ 0 h 456882"/>
                <a:gd name="connsiteX3" fmla="*/ 1404554 w 1688210"/>
                <a:gd name="connsiteY3" fmla="*/ 0 h 456882"/>
                <a:gd name="connsiteX4" fmla="*/ 1688210 w 1688210"/>
                <a:gd name="connsiteY4" fmla="*/ 290194 h 456882"/>
                <a:gd name="connsiteX5" fmla="*/ 1683874 w 1688210"/>
                <a:gd name="connsiteY5" fmla="*/ 456882 h 456882"/>
                <a:gd name="connsiteX6" fmla="*/ 17441 w 1688210"/>
                <a:gd name="connsiteY6" fmla="*/ 456882 h 456882"/>
                <a:gd name="connsiteX0" fmla="*/ 56 w 1689875"/>
                <a:gd name="connsiteY0" fmla="*/ 456882 h 456882"/>
                <a:gd name="connsiteX1" fmla="*/ 3949 w 1689875"/>
                <a:gd name="connsiteY1" fmla="*/ 290197 h 456882"/>
                <a:gd name="connsiteX2" fmla="*/ 133327 w 1689875"/>
                <a:gd name="connsiteY2" fmla="*/ 0 h 456882"/>
                <a:gd name="connsiteX3" fmla="*/ 1406219 w 1689875"/>
                <a:gd name="connsiteY3" fmla="*/ 0 h 456882"/>
                <a:gd name="connsiteX4" fmla="*/ 1689875 w 1689875"/>
                <a:gd name="connsiteY4" fmla="*/ 290194 h 456882"/>
                <a:gd name="connsiteX5" fmla="*/ 1685539 w 1689875"/>
                <a:gd name="connsiteY5" fmla="*/ 456882 h 456882"/>
                <a:gd name="connsiteX6" fmla="*/ 56 w 1689875"/>
                <a:gd name="connsiteY6" fmla="*/ 456882 h 456882"/>
                <a:gd name="connsiteX0" fmla="*/ 0 w 1689819"/>
                <a:gd name="connsiteY0" fmla="*/ 456882 h 456882"/>
                <a:gd name="connsiteX1" fmla="*/ 3893 w 1689819"/>
                <a:gd name="connsiteY1" fmla="*/ 290197 h 456882"/>
                <a:gd name="connsiteX2" fmla="*/ 133271 w 1689819"/>
                <a:gd name="connsiteY2" fmla="*/ 0 h 456882"/>
                <a:gd name="connsiteX3" fmla="*/ 1406163 w 1689819"/>
                <a:gd name="connsiteY3" fmla="*/ 0 h 456882"/>
                <a:gd name="connsiteX4" fmla="*/ 1689819 w 1689819"/>
                <a:gd name="connsiteY4" fmla="*/ 290194 h 456882"/>
                <a:gd name="connsiteX5" fmla="*/ 1685483 w 1689819"/>
                <a:gd name="connsiteY5" fmla="*/ 456882 h 456882"/>
                <a:gd name="connsiteX6" fmla="*/ 0 w 1689819"/>
                <a:gd name="connsiteY6" fmla="*/ 456882 h 456882"/>
                <a:gd name="connsiteX0" fmla="*/ 0 w 1689819"/>
                <a:gd name="connsiteY0" fmla="*/ 456882 h 456882"/>
                <a:gd name="connsiteX1" fmla="*/ 3893 w 1689819"/>
                <a:gd name="connsiteY1" fmla="*/ 290197 h 456882"/>
                <a:gd name="connsiteX2" fmla="*/ 133271 w 1689819"/>
                <a:gd name="connsiteY2" fmla="*/ 0 h 456882"/>
                <a:gd name="connsiteX3" fmla="*/ 1406163 w 1689819"/>
                <a:gd name="connsiteY3" fmla="*/ 0 h 456882"/>
                <a:gd name="connsiteX4" fmla="*/ 1689819 w 1689819"/>
                <a:gd name="connsiteY4" fmla="*/ 290194 h 456882"/>
                <a:gd name="connsiteX5" fmla="*/ 1685483 w 1689819"/>
                <a:gd name="connsiteY5" fmla="*/ 456882 h 456882"/>
                <a:gd name="connsiteX6" fmla="*/ 0 w 1689819"/>
                <a:gd name="connsiteY6" fmla="*/ 456882 h 456882"/>
                <a:gd name="connsiteX0" fmla="*/ 0 w 1689819"/>
                <a:gd name="connsiteY0" fmla="*/ 456882 h 456882"/>
                <a:gd name="connsiteX1" fmla="*/ 3893 w 1689819"/>
                <a:gd name="connsiteY1" fmla="*/ 290197 h 456882"/>
                <a:gd name="connsiteX2" fmla="*/ 133271 w 1689819"/>
                <a:gd name="connsiteY2" fmla="*/ 0 h 456882"/>
                <a:gd name="connsiteX3" fmla="*/ 1406163 w 1689819"/>
                <a:gd name="connsiteY3" fmla="*/ 0 h 456882"/>
                <a:gd name="connsiteX4" fmla="*/ 1689819 w 1689819"/>
                <a:gd name="connsiteY4" fmla="*/ 290194 h 456882"/>
                <a:gd name="connsiteX5" fmla="*/ 1685483 w 1689819"/>
                <a:gd name="connsiteY5" fmla="*/ 456882 h 456882"/>
                <a:gd name="connsiteX6" fmla="*/ 0 w 1689819"/>
                <a:gd name="connsiteY6" fmla="*/ 456882 h 456882"/>
                <a:gd name="connsiteX0" fmla="*/ 0 w 1689819"/>
                <a:gd name="connsiteY0" fmla="*/ 456882 h 456882"/>
                <a:gd name="connsiteX1" fmla="*/ 3893 w 1689819"/>
                <a:gd name="connsiteY1" fmla="*/ 290197 h 456882"/>
                <a:gd name="connsiteX2" fmla="*/ 282496 w 1689819"/>
                <a:gd name="connsiteY2" fmla="*/ 2 h 456882"/>
                <a:gd name="connsiteX3" fmla="*/ 1406163 w 1689819"/>
                <a:gd name="connsiteY3" fmla="*/ 0 h 456882"/>
                <a:gd name="connsiteX4" fmla="*/ 1689819 w 1689819"/>
                <a:gd name="connsiteY4" fmla="*/ 290194 h 456882"/>
                <a:gd name="connsiteX5" fmla="*/ 1685483 w 1689819"/>
                <a:gd name="connsiteY5" fmla="*/ 456882 h 456882"/>
                <a:gd name="connsiteX6" fmla="*/ 0 w 1689819"/>
                <a:gd name="connsiteY6" fmla="*/ 456882 h 45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9819" h="456882">
                  <a:moveTo>
                    <a:pt x="0" y="456882"/>
                  </a:moveTo>
                  <a:cubicBezTo>
                    <a:pt x="2356" y="332530"/>
                    <a:pt x="1537" y="389155"/>
                    <a:pt x="3893" y="290197"/>
                  </a:cubicBezTo>
                  <a:lnTo>
                    <a:pt x="282496" y="2"/>
                  </a:lnTo>
                  <a:lnTo>
                    <a:pt x="1406163" y="0"/>
                  </a:lnTo>
                  <a:cubicBezTo>
                    <a:pt x="1532458" y="123190"/>
                    <a:pt x="1563515" y="151129"/>
                    <a:pt x="1689819" y="290194"/>
                  </a:cubicBezTo>
                  <a:lnTo>
                    <a:pt x="1685483" y="456882"/>
                  </a:lnTo>
                  <a:lnTo>
                    <a:pt x="0" y="456882"/>
                  </a:lnTo>
                  <a:close/>
                </a:path>
              </a:pathLst>
            </a:cu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50" name="组合 349"/>
            <p:cNvGrpSpPr/>
            <p:nvPr/>
          </p:nvGrpSpPr>
          <p:grpSpPr>
            <a:xfrm>
              <a:off x="1022238" y="2168229"/>
              <a:ext cx="267622" cy="516933"/>
              <a:chOff x="-190500" y="2147189"/>
              <a:chExt cx="295275" cy="570347"/>
            </a:xfrm>
          </p:grpSpPr>
          <p:sp>
            <p:nvSpPr>
              <p:cNvPr id="352" name="平行四边形 351"/>
              <p:cNvSpPr/>
              <p:nvPr/>
            </p:nvSpPr>
            <p:spPr>
              <a:xfrm>
                <a:off x="-190500" y="2147189"/>
                <a:ext cx="295275" cy="45719"/>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3" name="平行四边形 352"/>
              <p:cNvSpPr/>
              <p:nvPr/>
            </p:nvSpPr>
            <p:spPr>
              <a:xfrm>
                <a:off x="-190500" y="2277679"/>
                <a:ext cx="295275" cy="45719"/>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4" name="平行四边形 353"/>
              <p:cNvSpPr/>
              <p:nvPr/>
            </p:nvSpPr>
            <p:spPr>
              <a:xfrm>
                <a:off x="-190500" y="2409059"/>
                <a:ext cx="295275" cy="45719"/>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5" name="平行四边形 354"/>
              <p:cNvSpPr/>
              <p:nvPr/>
            </p:nvSpPr>
            <p:spPr>
              <a:xfrm>
                <a:off x="-190500" y="2540438"/>
                <a:ext cx="295275" cy="45719"/>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56" name="平行四边形 355"/>
              <p:cNvSpPr/>
              <p:nvPr/>
            </p:nvSpPr>
            <p:spPr>
              <a:xfrm>
                <a:off x="-190500" y="2671817"/>
                <a:ext cx="295275" cy="45719"/>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51" name="任意多边形 350"/>
            <p:cNvSpPr/>
            <p:nvPr/>
          </p:nvSpPr>
          <p:spPr>
            <a:xfrm rot="16200000">
              <a:off x="2248211" y="611869"/>
              <a:ext cx="1532407" cy="4028006"/>
            </a:xfrm>
            <a:custGeom>
              <a:avLst/>
              <a:gdLst>
                <a:gd name="connsiteX0" fmla="*/ 126852 w 1690747"/>
                <a:gd name="connsiteY0" fmla="*/ 3083641 h 4444212"/>
                <a:gd name="connsiteX1" fmla="*/ 6253 w 1690747"/>
                <a:gd name="connsiteY1" fmla="*/ 2989698 h 4444212"/>
                <a:gd name="connsiteX2" fmla="*/ 6252 w 1690747"/>
                <a:gd name="connsiteY2" fmla="*/ 4118568 h 4444212"/>
                <a:gd name="connsiteX3" fmla="*/ 126852 w 1690747"/>
                <a:gd name="connsiteY3" fmla="*/ 4024625 h 4444212"/>
                <a:gd name="connsiteX4" fmla="*/ 1690747 w 1690747"/>
                <a:gd name="connsiteY4" fmla="*/ 2222106 h 4444212"/>
                <a:gd name="connsiteX5" fmla="*/ 1690747 w 1690747"/>
                <a:gd name="connsiteY5" fmla="*/ 4162647 h 4444212"/>
                <a:gd name="connsiteX6" fmla="*/ 1409182 w 1690747"/>
                <a:gd name="connsiteY6" fmla="*/ 4444212 h 4444212"/>
                <a:gd name="connsiteX7" fmla="*/ 282958 w 1690747"/>
                <a:gd name="connsiteY7" fmla="*/ 4444212 h 4444212"/>
                <a:gd name="connsiteX8" fmla="*/ 1393 w 1690747"/>
                <a:gd name="connsiteY8" fmla="*/ 4162647 h 4444212"/>
                <a:gd name="connsiteX9" fmla="*/ 1393 w 1690747"/>
                <a:gd name="connsiteY9" fmla="*/ 2222106 h 4444212"/>
                <a:gd name="connsiteX10" fmla="*/ 0 w 1690747"/>
                <a:gd name="connsiteY10" fmla="*/ 2222106 h 4444212"/>
                <a:gd name="connsiteX11" fmla="*/ 0 w 1690747"/>
                <a:gd name="connsiteY11" fmla="*/ 281565 h 4444212"/>
                <a:gd name="connsiteX12" fmla="*/ 281565 w 1690747"/>
                <a:gd name="connsiteY12" fmla="*/ 0 h 4444212"/>
                <a:gd name="connsiteX13" fmla="*/ 1407789 w 1690747"/>
                <a:gd name="connsiteY13" fmla="*/ 0 h 4444212"/>
                <a:gd name="connsiteX14" fmla="*/ 1689354 w 1690747"/>
                <a:gd name="connsiteY14" fmla="*/ 281565 h 4444212"/>
                <a:gd name="connsiteX15" fmla="*/ 1689354 w 1690747"/>
                <a:gd name="connsiteY15" fmla="*/ 2222106 h 4444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47" h="4444212">
                  <a:moveTo>
                    <a:pt x="126852" y="3083641"/>
                  </a:moveTo>
                  <a:lnTo>
                    <a:pt x="6253" y="2989698"/>
                  </a:lnTo>
                  <a:lnTo>
                    <a:pt x="6252" y="4118568"/>
                  </a:lnTo>
                  <a:lnTo>
                    <a:pt x="126852" y="4024625"/>
                  </a:lnTo>
                  <a:close/>
                  <a:moveTo>
                    <a:pt x="1690747" y="2222106"/>
                  </a:moveTo>
                  <a:lnTo>
                    <a:pt x="1690747" y="4162647"/>
                  </a:lnTo>
                  <a:lnTo>
                    <a:pt x="1409182" y="4444212"/>
                  </a:lnTo>
                  <a:lnTo>
                    <a:pt x="282958" y="4444212"/>
                  </a:lnTo>
                  <a:lnTo>
                    <a:pt x="1393" y="4162647"/>
                  </a:lnTo>
                  <a:lnTo>
                    <a:pt x="1393" y="2222106"/>
                  </a:lnTo>
                  <a:lnTo>
                    <a:pt x="0" y="2222106"/>
                  </a:lnTo>
                  <a:lnTo>
                    <a:pt x="0" y="281565"/>
                  </a:lnTo>
                  <a:lnTo>
                    <a:pt x="281565" y="0"/>
                  </a:lnTo>
                  <a:lnTo>
                    <a:pt x="1407789" y="0"/>
                  </a:lnTo>
                  <a:lnTo>
                    <a:pt x="1689354" y="281565"/>
                  </a:lnTo>
                  <a:lnTo>
                    <a:pt x="1689354" y="2222106"/>
                  </a:lnTo>
                  <a:close/>
                </a:path>
              </a:pathLst>
            </a:custGeom>
            <a:solidFill>
              <a:schemeClr val="accent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grpSp>
        <p:nvGrpSpPr>
          <p:cNvPr id="357" name="组合 356"/>
          <p:cNvGrpSpPr/>
          <p:nvPr/>
        </p:nvGrpSpPr>
        <p:grpSpPr>
          <a:xfrm>
            <a:off x="6570763" y="4456160"/>
            <a:ext cx="4029404" cy="1544072"/>
            <a:chOff x="999014" y="1848003"/>
            <a:chExt cx="4029404" cy="1544072"/>
          </a:xfrm>
        </p:grpSpPr>
        <p:sp>
          <p:nvSpPr>
            <p:cNvPr id="358" name="梯形 2"/>
            <p:cNvSpPr/>
            <p:nvPr/>
          </p:nvSpPr>
          <p:spPr>
            <a:xfrm rot="16200000">
              <a:off x="440278" y="2406739"/>
              <a:ext cx="1531565" cy="414094"/>
            </a:xfrm>
            <a:custGeom>
              <a:avLst/>
              <a:gdLst>
                <a:gd name="connsiteX0" fmla="*/ 0 w 1647386"/>
                <a:gd name="connsiteY0" fmla="*/ 456882 h 456882"/>
                <a:gd name="connsiteX1" fmla="*/ 114221 w 1647386"/>
                <a:gd name="connsiteY1" fmla="*/ 0 h 456882"/>
                <a:gd name="connsiteX2" fmla="*/ 1533166 w 1647386"/>
                <a:gd name="connsiteY2" fmla="*/ 0 h 456882"/>
                <a:gd name="connsiteX3" fmla="*/ 1647386 w 1647386"/>
                <a:gd name="connsiteY3" fmla="*/ 456882 h 456882"/>
                <a:gd name="connsiteX4" fmla="*/ 0 w 1647386"/>
                <a:gd name="connsiteY4" fmla="*/ 456882 h 456882"/>
                <a:gd name="connsiteX0" fmla="*/ 0 w 1670769"/>
                <a:gd name="connsiteY0" fmla="*/ 456882 h 456882"/>
                <a:gd name="connsiteX1" fmla="*/ 114221 w 1670769"/>
                <a:gd name="connsiteY1" fmla="*/ 0 h 456882"/>
                <a:gd name="connsiteX2" fmla="*/ 1533166 w 1670769"/>
                <a:gd name="connsiteY2" fmla="*/ 0 h 456882"/>
                <a:gd name="connsiteX3" fmla="*/ 1670769 w 1670769"/>
                <a:gd name="connsiteY3" fmla="*/ 290194 h 456882"/>
                <a:gd name="connsiteX4" fmla="*/ 1647386 w 1670769"/>
                <a:gd name="connsiteY4" fmla="*/ 456882 h 456882"/>
                <a:gd name="connsiteX5" fmla="*/ 0 w 1670769"/>
                <a:gd name="connsiteY5" fmla="*/ 456882 h 456882"/>
                <a:gd name="connsiteX0" fmla="*/ 0 w 1670769"/>
                <a:gd name="connsiteY0" fmla="*/ 456882 h 456882"/>
                <a:gd name="connsiteX1" fmla="*/ 114221 w 1670769"/>
                <a:gd name="connsiteY1" fmla="*/ 0 h 456882"/>
                <a:gd name="connsiteX2" fmla="*/ 1533166 w 1670769"/>
                <a:gd name="connsiteY2" fmla="*/ 0 h 456882"/>
                <a:gd name="connsiteX3" fmla="*/ 1670769 w 1670769"/>
                <a:gd name="connsiteY3" fmla="*/ 290194 h 456882"/>
                <a:gd name="connsiteX4" fmla="*/ 1666433 w 1670769"/>
                <a:gd name="connsiteY4" fmla="*/ 456882 h 456882"/>
                <a:gd name="connsiteX5" fmla="*/ 0 w 1670769"/>
                <a:gd name="connsiteY5" fmla="*/ 456882 h 456882"/>
                <a:gd name="connsiteX0" fmla="*/ 0 w 1670769"/>
                <a:gd name="connsiteY0" fmla="*/ 456882 h 456882"/>
                <a:gd name="connsiteX1" fmla="*/ 114221 w 1670769"/>
                <a:gd name="connsiteY1" fmla="*/ 0 h 456882"/>
                <a:gd name="connsiteX2" fmla="*/ 1387113 w 1670769"/>
                <a:gd name="connsiteY2" fmla="*/ 0 h 456882"/>
                <a:gd name="connsiteX3" fmla="*/ 1670769 w 1670769"/>
                <a:gd name="connsiteY3" fmla="*/ 290194 h 456882"/>
                <a:gd name="connsiteX4" fmla="*/ 1666433 w 1670769"/>
                <a:gd name="connsiteY4" fmla="*/ 456882 h 456882"/>
                <a:gd name="connsiteX5" fmla="*/ 0 w 1670769"/>
                <a:gd name="connsiteY5" fmla="*/ 456882 h 456882"/>
                <a:gd name="connsiteX0" fmla="*/ 0 w 1670769"/>
                <a:gd name="connsiteY0" fmla="*/ 456882 h 456882"/>
                <a:gd name="connsiteX1" fmla="*/ 114221 w 1670769"/>
                <a:gd name="connsiteY1" fmla="*/ 0 h 456882"/>
                <a:gd name="connsiteX2" fmla="*/ 1387113 w 1670769"/>
                <a:gd name="connsiteY2" fmla="*/ 0 h 456882"/>
                <a:gd name="connsiteX3" fmla="*/ 1670769 w 1670769"/>
                <a:gd name="connsiteY3" fmla="*/ 290194 h 456882"/>
                <a:gd name="connsiteX4" fmla="*/ 1666433 w 1670769"/>
                <a:gd name="connsiteY4" fmla="*/ 456882 h 456882"/>
                <a:gd name="connsiteX5" fmla="*/ 0 w 1670769"/>
                <a:gd name="connsiteY5" fmla="*/ 456882 h 456882"/>
                <a:gd name="connsiteX0" fmla="*/ 0 w 1670769"/>
                <a:gd name="connsiteY0" fmla="*/ 456882 h 456882"/>
                <a:gd name="connsiteX1" fmla="*/ 114221 w 1670769"/>
                <a:gd name="connsiteY1" fmla="*/ 0 h 456882"/>
                <a:gd name="connsiteX2" fmla="*/ 1387113 w 1670769"/>
                <a:gd name="connsiteY2" fmla="*/ 0 h 456882"/>
                <a:gd name="connsiteX3" fmla="*/ 1670769 w 1670769"/>
                <a:gd name="connsiteY3" fmla="*/ 290194 h 456882"/>
                <a:gd name="connsiteX4" fmla="*/ 1666433 w 1670769"/>
                <a:gd name="connsiteY4" fmla="*/ 456882 h 456882"/>
                <a:gd name="connsiteX5" fmla="*/ 0 w 1670769"/>
                <a:gd name="connsiteY5" fmla="*/ 456882 h 456882"/>
                <a:gd name="connsiteX0" fmla="*/ 0 w 1670769"/>
                <a:gd name="connsiteY0" fmla="*/ 456882 h 456882"/>
                <a:gd name="connsiteX1" fmla="*/ 114221 w 1670769"/>
                <a:gd name="connsiteY1" fmla="*/ 0 h 456882"/>
                <a:gd name="connsiteX2" fmla="*/ 1387113 w 1670769"/>
                <a:gd name="connsiteY2" fmla="*/ 0 h 456882"/>
                <a:gd name="connsiteX3" fmla="*/ 1670769 w 1670769"/>
                <a:gd name="connsiteY3" fmla="*/ 290194 h 456882"/>
                <a:gd name="connsiteX4" fmla="*/ 1666433 w 1670769"/>
                <a:gd name="connsiteY4" fmla="*/ 456882 h 456882"/>
                <a:gd name="connsiteX5" fmla="*/ 0 w 1670769"/>
                <a:gd name="connsiteY5" fmla="*/ 456882 h 456882"/>
                <a:gd name="connsiteX0" fmla="*/ 17441 w 1688210"/>
                <a:gd name="connsiteY0" fmla="*/ 456882 h 456882"/>
                <a:gd name="connsiteX1" fmla="*/ 2284 w 1688210"/>
                <a:gd name="connsiteY1" fmla="*/ 290197 h 456882"/>
                <a:gd name="connsiteX2" fmla="*/ 131662 w 1688210"/>
                <a:gd name="connsiteY2" fmla="*/ 0 h 456882"/>
                <a:gd name="connsiteX3" fmla="*/ 1404554 w 1688210"/>
                <a:gd name="connsiteY3" fmla="*/ 0 h 456882"/>
                <a:gd name="connsiteX4" fmla="*/ 1688210 w 1688210"/>
                <a:gd name="connsiteY4" fmla="*/ 290194 h 456882"/>
                <a:gd name="connsiteX5" fmla="*/ 1683874 w 1688210"/>
                <a:gd name="connsiteY5" fmla="*/ 456882 h 456882"/>
                <a:gd name="connsiteX6" fmla="*/ 17441 w 1688210"/>
                <a:gd name="connsiteY6" fmla="*/ 456882 h 456882"/>
                <a:gd name="connsiteX0" fmla="*/ 56 w 1689875"/>
                <a:gd name="connsiteY0" fmla="*/ 456882 h 456882"/>
                <a:gd name="connsiteX1" fmla="*/ 3949 w 1689875"/>
                <a:gd name="connsiteY1" fmla="*/ 290197 h 456882"/>
                <a:gd name="connsiteX2" fmla="*/ 133327 w 1689875"/>
                <a:gd name="connsiteY2" fmla="*/ 0 h 456882"/>
                <a:gd name="connsiteX3" fmla="*/ 1406219 w 1689875"/>
                <a:gd name="connsiteY3" fmla="*/ 0 h 456882"/>
                <a:gd name="connsiteX4" fmla="*/ 1689875 w 1689875"/>
                <a:gd name="connsiteY4" fmla="*/ 290194 h 456882"/>
                <a:gd name="connsiteX5" fmla="*/ 1685539 w 1689875"/>
                <a:gd name="connsiteY5" fmla="*/ 456882 h 456882"/>
                <a:gd name="connsiteX6" fmla="*/ 56 w 1689875"/>
                <a:gd name="connsiteY6" fmla="*/ 456882 h 456882"/>
                <a:gd name="connsiteX0" fmla="*/ 0 w 1689819"/>
                <a:gd name="connsiteY0" fmla="*/ 456882 h 456882"/>
                <a:gd name="connsiteX1" fmla="*/ 3893 w 1689819"/>
                <a:gd name="connsiteY1" fmla="*/ 290197 h 456882"/>
                <a:gd name="connsiteX2" fmla="*/ 133271 w 1689819"/>
                <a:gd name="connsiteY2" fmla="*/ 0 h 456882"/>
                <a:gd name="connsiteX3" fmla="*/ 1406163 w 1689819"/>
                <a:gd name="connsiteY3" fmla="*/ 0 h 456882"/>
                <a:gd name="connsiteX4" fmla="*/ 1689819 w 1689819"/>
                <a:gd name="connsiteY4" fmla="*/ 290194 h 456882"/>
                <a:gd name="connsiteX5" fmla="*/ 1685483 w 1689819"/>
                <a:gd name="connsiteY5" fmla="*/ 456882 h 456882"/>
                <a:gd name="connsiteX6" fmla="*/ 0 w 1689819"/>
                <a:gd name="connsiteY6" fmla="*/ 456882 h 456882"/>
                <a:gd name="connsiteX0" fmla="*/ 0 w 1689819"/>
                <a:gd name="connsiteY0" fmla="*/ 456882 h 456882"/>
                <a:gd name="connsiteX1" fmla="*/ 3893 w 1689819"/>
                <a:gd name="connsiteY1" fmla="*/ 290197 h 456882"/>
                <a:gd name="connsiteX2" fmla="*/ 133271 w 1689819"/>
                <a:gd name="connsiteY2" fmla="*/ 0 h 456882"/>
                <a:gd name="connsiteX3" fmla="*/ 1406163 w 1689819"/>
                <a:gd name="connsiteY3" fmla="*/ 0 h 456882"/>
                <a:gd name="connsiteX4" fmla="*/ 1689819 w 1689819"/>
                <a:gd name="connsiteY4" fmla="*/ 290194 h 456882"/>
                <a:gd name="connsiteX5" fmla="*/ 1685483 w 1689819"/>
                <a:gd name="connsiteY5" fmla="*/ 456882 h 456882"/>
                <a:gd name="connsiteX6" fmla="*/ 0 w 1689819"/>
                <a:gd name="connsiteY6" fmla="*/ 456882 h 456882"/>
                <a:gd name="connsiteX0" fmla="*/ 0 w 1689819"/>
                <a:gd name="connsiteY0" fmla="*/ 456882 h 456882"/>
                <a:gd name="connsiteX1" fmla="*/ 3893 w 1689819"/>
                <a:gd name="connsiteY1" fmla="*/ 290197 h 456882"/>
                <a:gd name="connsiteX2" fmla="*/ 133271 w 1689819"/>
                <a:gd name="connsiteY2" fmla="*/ 0 h 456882"/>
                <a:gd name="connsiteX3" fmla="*/ 1406163 w 1689819"/>
                <a:gd name="connsiteY3" fmla="*/ 0 h 456882"/>
                <a:gd name="connsiteX4" fmla="*/ 1689819 w 1689819"/>
                <a:gd name="connsiteY4" fmla="*/ 290194 h 456882"/>
                <a:gd name="connsiteX5" fmla="*/ 1685483 w 1689819"/>
                <a:gd name="connsiteY5" fmla="*/ 456882 h 456882"/>
                <a:gd name="connsiteX6" fmla="*/ 0 w 1689819"/>
                <a:gd name="connsiteY6" fmla="*/ 456882 h 456882"/>
                <a:gd name="connsiteX0" fmla="*/ 0 w 1689819"/>
                <a:gd name="connsiteY0" fmla="*/ 456882 h 456882"/>
                <a:gd name="connsiteX1" fmla="*/ 3893 w 1689819"/>
                <a:gd name="connsiteY1" fmla="*/ 290197 h 456882"/>
                <a:gd name="connsiteX2" fmla="*/ 282496 w 1689819"/>
                <a:gd name="connsiteY2" fmla="*/ 2 h 456882"/>
                <a:gd name="connsiteX3" fmla="*/ 1406163 w 1689819"/>
                <a:gd name="connsiteY3" fmla="*/ 0 h 456882"/>
                <a:gd name="connsiteX4" fmla="*/ 1689819 w 1689819"/>
                <a:gd name="connsiteY4" fmla="*/ 290194 h 456882"/>
                <a:gd name="connsiteX5" fmla="*/ 1685483 w 1689819"/>
                <a:gd name="connsiteY5" fmla="*/ 456882 h 456882"/>
                <a:gd name="connsiteX6" fmla="*/ 0 w 1689819"/>
                <a:gd name="connsiteY6" fmla="*/ 456882 h 456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9819" h="456882">
                  <a:moveTo>
                    <a:pt x="0" y="456882"/>
                  </a:moveTo>
                  <a:cubicBezTo>
                    <a:pt x="2356" y="332530"/>
                    <a:pt x="1537" y="389155"/>
                    <a:pt x="3893" y="290197"/>
                  </a:cubicBezTo>
                  <a:lnTo>
                    <a:pt x="282496" y="2"/>
                  </a:lnTo>
                  <a:lnTo>
                    <a:pt x="1406163" y="0"/>
                  </a:lnTo>
                  <a:cubicBezTo>
                    <a:pt x="1532458" y="123190"/>
                    <a:pt x="1563515" y="151129"/>
                    <a:pt x="1689819" y="290194"/>
                  </a:cubicBezTo>
                  <a:lnTo>
                    <a:pt x="1685483" y="456882"/>
                  </a:lnTo>
                  <a:lnTo>
                    <a:pt x="0" y="456882"/>
                  </a:lnTo>
                  <a:close/>
                </a:path>
              </a:pathLst>
            </a:cu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359" name="组合 358"/>
            <p:cNvGrpSpPr/>
            <p:nvPr/>
          </p:nvGrpSpPr>
          <p:grpSpPr>
            <a:xfrm>
              <a:off x="1022238" y="2168229"/>
              <a:ext cx="267622" cy="516933"/>
              <a:chOff x="-190500" y="2147189"/>
              <a:chExt cx="295275" cy="570347"/>
            </a:xfrm>
          </p:grpSpPr>
          <p:sp>
            <p:nvSpPr>
              <p:cNvPr id="361" name="平行四边形 360"/>
              <p:cNvSpPr/>
              <p:nvPr/>
            </p:nvSpPr>
            <p:spPr>
              <a:xfrm>
                <a:off x="-190500" y="2147189"/>
                <a:ext cx="295275" cy="45719"/>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2" name="平行四边形 361"/>
              <p:cNvSpPr/>
              <p:nvPr/>
            </p:nvSpPr>
            <p:spPr>
              <a:xfrm>
                <a:off x="-190500" y="2277679"/>
                <a:ext cx="295275" cy="45719"/>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3" name="平行四边形 362"/>
              <p:cNvSpPr/>
              <p:nvPr/>
            </p:nvSpPr>
            <p:spPr>
              <a:xfrm>
                <a:off x="-190500" y="2409059"/>
                <a:ext cx="295275" cy="45719"/>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4" name="平行四边形 363"/>
              <p:cNvSpPr/>
              <p:nvPr/>
            </p:nvSpPr>
            <p:spPr>
              <a:xfrm>
                <a:off x="-190500" y="2540438"/>
                <a:ext cx="295275" cy="45719"/>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5" name="平行四边形 364"/>
              <p:cNvSpPr/>
              <p:nvPr/>
            </p:nvSpPr>
            <p:spPr>
              <a:xfrm>
                <a:off x="-190500" y="2671817"/>
                <a:ext cx="295275" cy="45719"/>
              </a:xfrm>
              <a:prstGeom prst="parallelogram">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60" name="任意多边形 359"/>
            <p:cNvSpPr/>
            <p:nvPr/>
          </p:nvSpPr>
          <p:spPr>
            <a:xfrm rot="16200000">
              <a:off x="2248211" y="611869"/>
              <a:ext cx="1532407" cy="4028006"/>
            </a:xfrm>
            <a:custGeom>
              <a:avLst/>
              <a:gdLst>
                <a:gd name="connsiteX0" fmla="*/ 126852 w 1690747"/>
                <a:gd name="connsiteY0" fmla="*/ 3083641 h 4444212"/>
                <a:gd name="connsiteX1" fmla="*/ 6253 w 1690747"/>
                <a:gd name="connsiteY1" fmla="*/ 2989698 h 4444212"/>
                <a:gd name="connsiteX2" fmla="*/ 6252 w 1690747"/>
                <a:gd name="connsiteY2" fmla="*/ 4118568 h 4444212"/>
                <a:gd name="connsiteX3" fmla="*/ 126852 w 1690747"/>
                <a:gd name="connsiteY3" fmla="*/ 4024625 h 4444212"/>
                <a:gd name="connsiteX4" fmla="*/ 1690747 w 1690747"/>
                <a:gd name="connsiteY4" fmla="*/ 2222106 h 4444212"/>
                <a:gd name="connsiteX5" fmla="*/ 1690747 w 1690747"/>
                <a:gd name="connsiteY5" fmla="*/ 4162647 h 4444212"/>
                <a:gd name="connsiteX6" fmla="*/ 1409182 w 1690747"/>
                <a:gd name="connsiteY6" fmla="*/ 4444212 h 4444212"/>
                <a:gd name="connsiteX7" fmla="*/ 282958 w 1690747"/>
                <a:gd name="connsiteY7" fmla="*/ 4444212 h 4444212"/>
                <a:gd name="connsiteX8" fmla="*/ 1393 w 1690747"/>
                <a:gd name="connsiteY8" fmla="*/ 4162647 h 4444212"/>
                <a:gd name="connsiteX9" fmla="*/ 1393 w 1690747"/>
                <a:gd name="connsiteY9" fmla="*/ 2222106 h 4444212"/>
                <a:gd name="connsiteX10" fmla="*/ 0 w 1690747"/>
                <a:gd name="connsiteY10" fmla="*/ 2222106 h 4444212"/>
                <a:gd name="connsiteX11" fmla="*/ 0 w 1690747"/>
                <a:gd name="connsiteY11" fmla="*/ 281565 h 4444212"/>
                <a:gd name="connsiteX12" fmla="*/ 281565 w 1690747"/>
                <a:gd name="connsiteY12" fmla="*/ 0 h 4444212"/>
                <a:gd name="connsiteX13" fmla="*/ 1407789 w 1690747"/>
                <a:gd name="connsiteY13" fmla="*/ 0 h 4444212"/>
                <a:gd name="connsiteX14" fmla="*/ 1689354 w 1690747"/>
                <a:gd name="connsiteY14" fmla="*/ 281565 h 4444212"/>
                <a:gd name="connsiteX15" fmla="*/ 1689354 w 1690747"/>
                <a:gd name="connsiteY15" fmla="*/ 2222106 h 4444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47" h="4444212">
                  <a:moveTo>
                    <a:pt x="126852" y="3083641"/>
                  </a:moveTo>
                  <a:lnTo>
                    <a:pt x="6253" y="2989698"/>
                  </a:lnTo>
                  <a:lnTo>
                    <a:pt x="6252" y="4118568"/>
                  </a:lnTo>
                  <a:lnTo>
                    <a:pt x="126852" y="4024625"/>
                  </a:lnTo>
                  <a:close/>
                  <a:moveTo>
                    <a:pt x="1690747" y="2222106"/>
                  </a:moveTo>
                  <a:lnTo>
                    <a:pt x="1690747" y="4162647"/>
                  </a:lnTo>
                  <a:lnTo>
                    <a:pt x="1409182" y="4444212"/>
                  </a:lnTo>
                  <a:lnTo>
                    <a:pt x="282958" y="4444212"/>
                  </a:lnTo>
                  <a:lnTo>
                    <a:pt x="1393" y="4162647"/>
                  </a:lnTo>
                  <a:lnTo>
                    <a:pt x="1393" y="2222106"/>
                  </a:lnTo>
                  <a:lnTo>
                    <a:pt x="0" y="2222106"/>
                  </a:lnTo>
                  <a:lnTo>
                    <a:pt x="0" y="281565"/>
                  </a:lnTo>
                  <a:lnTo>
                    <a:pt x="281565" y="0"/>
                  </a:lnTo>
                  <a:lnTo>
                    <a:pt x="1407789" y="0"/>
                  </a:lnTo>
                  <a:lnTo>
                    <a:pt x="1689354" y="281565"/>
                  </a:lnTo>
                  <a:lnTo>
                    <a:pt x="1689354" y="2222106"/>
                  </a:lnTo>
                  <a:close/>
                </a:path>
              </a:pathLst>
            </a:custGeom>
            <a:solidFill>
              <a:schemeClr val="accent1">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sp>
        <p:nvSpPr>
          <p:cNvPr id="5" name="矩形 4"/>
          <p:cNvSpPr/>
          <p:nvPr/>
        </p:nvSpPr>
        <p:spPr>
          <a:xfrm>
            <a:off x="7132083" y="4911397"/>
            <a:ext cx="3508227" cy="646331"/>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国际上其他计算机组织如</a:t>
            </a:r>
            <a:r>
              <a:rPr lang="en-US" altLang="zh-CN" dirty="0">
                <a:solidFill>
                  <a:schemeClr val="bg1"/>
                </a:solidFill>
                <a:latin typeface="微软雅黑" panose="020B0503020204020204" pitchFamily="34" charset="-122"/>
                <a:ea typeface="微软雅黑" panose="020B0503020204020204" pitchFamily="34" charset="-122"/>
              </a:rPr>
              <a:t>ACM </a:t>
            </a:r>
            <a:r>
              <a:rPr lang="zh-CN" altLang="en-US" dirty="0">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IEEE CS</a:t>
            </a:r>
            <a:r>
              <a:rPr lang="zh-CN" altLang="en-US" dirty="0">
                <a:solidFill>
                  <a:schemeClr val="bg1"/>
                </a:solidFill>
                <a:latin typeface="微软雅黑" panose="020B0503020204020204" pitchFamily="34" charset="-122"/>
                <a:ea typeface="微软雅黑" panose="020B0503020204020204" pitchFamily="34" charset="-122"/>
              </a:rPr>
              <a:t>建立了战略合作关系</a:t>
            </a:r>
          </a:p>
        </p:txBody>
      </p:sp>
      <p:sp>
        <p:nvSpPr>
          <p:cNvPr id="6" name="矩形 5"/>
          <p:cNvSpPr/>
          <p:nvPr/>
        </p:nvSpPr>
        <p:spPr>
          <a:xfrm>
            <a:off x="1548175" y="2025707"/>
            <a:ext cx="3083056" cy="1200329"/>
          </a:xfrm>
          <a:prstGeom prst="rect">
            <a:avLst/>
          </a:prstGeom>
        </p:spPr>
        <p:txBody>
          <a:bodyPr wrap="square">
            <a:spAutoFit/>
          </a:bodyPr>
          <a:lstStyle/>
          <a:p>
            <a:r>
              <a:rPr lang="en-US" altLang="zh-CN" dirty="0">
                <a:solidFill>
                  <a:schemeClr val="bg1"/>
                </a:solidFill>
                <a:latin typeface="微软雅黑" panose="020B0503020204020204" pitchFamily="34" charset="-122"/>
                <a:ea typeface="微软雅黑" panose="020B0503020204020204" pitchFamily="34" charset="-122"/>
              </a:rPr>
              <a:t>1962</a:t>
            </a:r>
            <a:r>
              <a:rPr lang="zh-CN" altLang="en-US" dirty="0">
                <a:solidFill>
                  <a:schemeClr val="bg1"/>
                </a:solidFill>
                <a:latin typeface="微软雅黑" panose="020B0503020204020204" pitchFamily="34" charset="-122"/>
                <a:ea typeface="微软雅黑" panose="020B0503020204020204" pitchFamily="34" charset="-122"/>
              </a:rPr>
              <a:t>年成立，全国一级学会，是计算领域的专业学术社团，其主要宗旨是为计算领域的专业人士服务</a:t>
            </a:r>
          </a:p>
        </p:txBody>
      </p:sp>
      <p:sp>
        <p:nvSpPr>
          <p:cNvPr id="7" name="矩形 6"/>
          <p:cNvSpPr/>
          <p:nvPr/>
        </p:nvSpPr>
        <p:spPr>
          <a:xfrm>
            <a:off x="7114354" y="2242921"/>
            <a:ext cx="3080901" cy="646331"/>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个人会员制，与国际学术团体规则接轨</a:t>
            </a:r>
          </a:p>
        </p:txBody>
      </p:sp>
      <p:sp>
        <p:nvSpPr>
          <p:cNvPr id="8" name="矩形 7"/>
          <p:cNvSpPr/>
          <p:nvPr/>
        </p:nvSpPr>
        <p:spPr>
          <a:xfrm>
            <a:off x="1524372" y="4909009"/>
            <a:ext cx="3106860" cy="646331"/>
          </a:xfrm>
          <a:prstGeom prst="rect">
            <a:avLst/>
          </a:prstGeom>
        </p:spPr>
        <p:txBody>
          <a:bodyPr wrap="square">
            <a:spAutoFit/>
          </a:bodyPr>
          <a:lstStyle/>
          <a:p>
            <a:r>
              <a:rPr lang="zh-CN" altLang="en-US" dirty="0">
                <a:solidFill>
                  <a:schemeClr val="bg1"/>
                </a:solidFill>
                <a:latin typeface="微软雅黑" panose="020B0503020204020204" pitchFamily="34" charset="-122"/>
                <a:ea typeface="微软雅黑" panose="020B0503020204020204" pitchFamily="34" charset="-122"/>
              </a:rPr>
              <a:t>凡承认学会章程的专业人士，均可成为</a:t>
            </a:r>
            <a:r>
              <a:rPr lang="en-US" altLang="zh-CN" dirty="0">
                <a:solidFill>
                  <a:schemeClr val="bg1"/>
                </a:solidFill>
                <a:latin typeface="微软雅黑" panose="020B0503020204020204" pitchFamily="34" charset="-122"/>
                <a:ea typeface="微软雅黑" panose="020B0503020204020204" pitchFamily="34" charset="-122"/>
              </a:rPr>
              <a:t>CCF</a:t>
            </a:r>
            <a:r>
              <a:rPr lang="zh-CN" altLang="en-US" dirty="0">
                <a:solidFill>
                  <a:schemeClr val="bg1"/>
                </a:solidFill>
                <a:latin typeface="微软雅黑" panose="020B0503020204020204" pitchFamily="34" charset="-122"/>
                <a:ea typeface="微软雅黑" panose="020B0503020204020204" pitchFamily="34" charset="-122"/>
              </a:rPr>
              <a:t>会员</a:t>
            </a:r>
          </a:p>
        </p:txBody>
      </p:sp>
      <p:grpSp>
        <p:nvGrpSpPr>
          <p:cNvPr id="86" name="组合 85"/>
          <p:cNvGrpSpPr/>
          <p:nvPr/>
        </p:nvGrpSpPr>
        <p:grpSpPr>
          <a:xfrm>
            <a:off x="8645001" y="166391"/>
            <a:ext cx="4297340" cy="1089516"/>
            <a:chOff x="2625013" y="3147768"/>
            <a:chExt cx="5280452" cy="1338767"/>
          </a:xfrm>
        </p:grpSpPr>
        <p:sp>
          <p:nvSpPr>
            <p:cNvPr id="87" name="Rectangle 5"/>
            <p:cNvSpPr>
              <a:spLocks noChangeArrowheads="1"/>
            </p:cNvSpPr>
            <p:nvPr/>
          </p:nvSpPr>
          <p:spPr bwMode="auto">
            <a:xfrm>
              <a:off x="3557735" y="4348036"/>
              <a:ext cx="2628925"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105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sp>
          <p:nvSpPr>
            <p:cNvPr id="88" name="矩形 87"/>
            <p:cNvSpPr/>
            <p:nvPr/>
          </p:nvSpPr>
          <p:spPr>
            <a:xfrm>
              <a:off x="2625013" y="3147768"/>
              <a:ext cx="5280452" cy="1248019"/>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3200" b="1" cap="none" spc="0" dirty="0">
                  <a:ln/>
                  <a:solidFill>
                    <a:schemeClr val="accent3"/>
                  </a:solidFill>
                  <a:effectLst/>
                  <a:latin typeface="微软雅黑" panose="020B0503020204020204" pitchFamily="34" charset="-122"/>
                  <a:ea typeface="微软雅黑" panose="020B0503020204020204" pitchFamily="34" charset="-122"/>
                </a:rPr>
                <a:t>      </a:t>
              </a:r>
              <a:r>
                <a:rPr lang="zh-CN" altLang="en-US" sz="2800" b="1" cap="none" spc="0" dirty="0">
                  <a:ln/>
                  <a:solidFill>
                    <a:schemeClr val="accent3"/>
                  </a:solidFill>
                  <a:effectLst/>
                  <a:latin typeface="微软雅黑" panose="020B0503020204020204" pitchFamily="34" charset="-122"/>
                  <a:ea typeface="微软雅黑" panose="020B0503020204020204" pitchFamily="34" charset="-122"/>
                </a:rPr>
                <a:t>中国计算机学会</a:t>
              </a:r>
              <a:r>
                <a:rPr lang="en-US" altLang="zh-CN" sz="2800" b="1" cap="none" spc="0" dirty="0">
                  <a:ln/>
                  <a:solidFill>
                    <a:schemeClr val="accent3"/>
                  </a:solidFill>
                  <a:effectLst/>
                  <a:latin typeface="微软雅黑" panose="020B0503020204020204" pitchFamily="34" charset="-122"/>
                  <a:ea typeface="微软雅黑" panose="020B0503020204020204" pitchFamily="34" charset="-122"/>
                </a:rPr>
                <a:t/>
              </a:r>
              <a:br>
                <a:rPr lang="en-US" altLang="zh-CN" sz="2800" b="1" cap="none" spc="0" dirty="0">
                  <a:ln/>
                  <a:solidFill>
                    <a:schemeClr val="accent3"/>
                  </a:solidFill>
                  <a:effectLst/>
                  <a:latin typeface="微软雅黑" panose="020B0503020204020204" pitchFamily="34" charset="-122"/>
                  <a:ea typeface="微软雅黑" panose="020B0503020204020204" pitchFamily="34" charset="-122"/>
                </a:rPr>
              </a:br>
              <a:r>
                <a:rPr lang="en-US" altLang="zh-CN" sz="2800" b="1" cap="none" spc="0" dirty="0">
                  <a:ln/>
                  <a:solidFill>
                    <a:schemeClr val="accent3"/>
                  </a:solidFill>
                  <a:effectLst/>
                  <a:latin typeface="微软雅黑" panose="020B0503020204020204" pitchFamily="34" charset="-122"/>
                  <a:ea typeface="微软雅黑" panose="020B0503020204020204" pitchFamily="34" charset="-122"/>
                </a:rPr>
                <a:t>  </a:t>
              </a:r>
              <a:r>
                <a:rPr lang="zh-CN" altLang="en-US" sz="2000" cap="none" spc="0" dirty="0">
                  <a:ln/>
                  <a:solidFill>
                    <a:schemeClr val="accent3"/>
                  </a:solidFill>
                  <a:effectLst/>
                  <a:latin typeface="微软雅黑" panose="020B0503020204020204" pitchFamily="34" charset="-122"/>
                  <a:ea typeface="微软雅黑" panose="020B0503020204020204" pitchFamily="34" charset="-122"/>
                </a:rPr>
                <a:t>致力服务计算领域专业人士</a:t>
              </a:r>
            </a:p>
          </p:txBody>
        </p:sp>
      </p:grpSp>
      <p:pic>
        <p:nvPicPr>
          <p:cNvPr id="90" name="图片 8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725895" y="237597"/>
            <a:ext cx="702602" cy="504000"/>
          </a:xfrm>
          <a:prstGeom prst="rect">
            <a:avLst/>
          </a:prstGeom>
        </p:spPr>
      </p:pic>
    </p:spTree>
    <p:extLst>
      <p:ext uri="{BB962C8B-B14F-4D97-AF65-F5344CB8AC3E}">
        <p14:creationId xmlns:p14="http://schemas.microsoft.com/office/powerpoint/2010/main" xmlns="" val="2596423873"/>
      </p:ext>
    </p:extLst>
  </p:cSld>
  <p:clrMapOvr>
    <a:masterClrMapping/>
  </p:clrMapOvr>
  <mc:AlternateContent xmlns:mc="http://schemas.openxmlformats.org/markup-compatibility/2006">
    <mc:Choice xmlns:p14="http://schemas.microsoft.com/office/powerpoint/2010/main" xmlns=""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down)">
                                      <p:cBhvr>
                                        <p:cTn id="7" dur="500"/>
                                        <p:tgtEl>
                                          <p:spTgt spid="7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wipe(up)">
                                      <p:cBhvr>
                                        <p:cTn id="11" dur="500"/>
                                        <p:tgtEl>
                                          <p:spTgt spid="78"/>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269"/>
                                        </p:tgtEl>
                                        <p:attrNameLst>
                                          <p:attrName>style.visibility</p:attrName>
                                        </p:attrNameLst>
                                      </p:cBhvr>
                                      <p:to>
                                        <p:strVal val="visible"/>
                                      </p:to>
                                    </p:set>
                                    <p:animEffect transition="in" filter="wipe(right)">
                                      <p:cBhvr>
                                        <p:cTn id="15" dur="500"/>
                                        <p:tgtEl>
                                          <p:spTgt spid="269"/>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wipe(down)">
                                      <p:cBhvr>
                                        <p:cTn id="19" dur="500"/>
                                        <p:tgtEl>
                                          <p:spTgt spid="76"/>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47"/>
                                        </p:tgtEl>
                                        <p:attrNameLst>
                                          <p:attrName>style.visibility</p:attrName>
                                        </p:attrNameLst>
                                      </p:cBhvr>
                                      <p:to>
                                        <p:strVal val="visible"/>
                                      </p:to>
                                    </p:set>
                                    <p:animEffect transition="in" filter="wipe(left)">
                                      <p:cBhvr>
                                        <p:cTn id="22" dur="500"/>
                                        <p:tgtEl>
                                          <p:spTgt spid="347"/>
                                        </p:tgtEl>
                                      </p:cBhvr>
                                    </p:animEffect>
                                  </p:childTnLst>
                                </p:cTn>
                              </p:par>
                            </p:childTnLst>
                          </p:cTn>
                        </p:par>
                        <p:par>
                          <p:cTn id="23" fill="hold">
                            <p:stCondLst>
                              <p:cond delay="2000"/>
                            </p:stCondLst>
                            <p:childTnLst>
                              <p:par>
                                <p:cTn id="24" presetID="22" presetClass="entr" presetSubtype="1" fill="hold" grpId="0" nodeType="after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wipe(up)">
                                      <p:cBhvr>
                                        <p:cTn id="26" dur="500"/>
                                        <p:tgtEl>
                                          <p:spTgt spid="79"/>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231"/>
                                        </p:tgtEl>
                                        <p:attrNameLst>
                                          <p:attrName>style.visibility</p:attrName>
                                        </p:attrNameLst>
                                      </p:cBhvr>
                                      <p:to>
                                        <p:strVal val="visible"/>
                                      </p:to>
                                    </p:set>
                                    <p:animEffect transition="in" filter="wipe(left)">
                                      <p:cBhvr>
                                        <p:cTn id="30" dur="500"/>
                                        <p:tgtEl>
                                          <p:spTgt spid="231"/>
                                        </p:tgtEl>
                                      </p:cBhvr>
                                    </p:animEffect>
                                  </p:childTnLst>
                                </p:cTn>
                              </p:par>
                            </p:childTnLst>
                          </p:cTn>
                        </p:par>
                        <p:par>
                          <p:cTn id="31" fill="hold">
                            <p:stCondLst>
                              <p:cond delay="3000"/>
                            </p:stCondLst>
                            <p:childTnLst>
                              <p:par>
                                <p:cTn id="32" presetID="14" presetClass="entr" presetSubtype="10" fill="hold" grpId="0" nodeType="afterEffect">
                                  <p:stCondLst>
                                    <p:cond delay="0"/>
                                  </p:stCondLst>
                                  <p:childTnLst>
                                    <p:set>
                                      <p:cBhvr>
                                        <p:cTn id="33" dur="1" fill="hold">
                                          <p:stCondLst>
                                            <p:cond delay="0"/>
                                          </p:stCondLst>
                                        </p:cTn>
                                        <p:tgtEl>
                                          <p:spTgt spid="270"/>
                                        </p:tgtEl>
                                        <p:attrNameLst>
                                          <p:attrName>style.visibility</p:attrName>
                                        </p:attrNameLst>
                                      </p:cBhvr>
                                      <p:to>
                                        <p:strVal val="visible"/>
                                      </p:to>
                                    </p:set>
                                    <p:animEffect transition="in" filter="randombar(horizontal)">
                                      <p:cBhvr>
                                        <p:cTn id="34" dur="500"/>
                                        <p:tgtEl>
                                          <p:spTgt spid="270"/>
                                        </p:tgtEl>
                                      </p:cBhvr>
                                    </p:animEffect>
                                  </p:childTnLst>
                                </p:cTn>
                              </p:par>
                              <p:par>
                                <p:cTn id="35" presetID="22" presetClass="entr" presetSubtype="4"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wipe(down)">
                                      <p:cBhvr>
                                        <p:cTn id="37" dur="500"/>
                                        <p:tgtEl>
                                          <p:spTgt spid="80"/>
                                        </p:tgtEl>
                                      </p:cBhvr>
                                    </p:animEffect>
                                  </p:childTnLst>
                                </p:cTn>
                              </p:par>
                            </p:childTnLst>
                          </p:cTn>
                        </p:par>
                        <p:par>
                          <p:cTn id="38" fill="hold">
                            <p:stCondLst>
                              <p:cond delay="3500"/>
                            </p:stCondLst>
                            <p:childTnLst>
                              <p:par>
                                <p:cTn id="39" presetID="26" presetClass="emph" presetSubtype="0" repeatCount="3000" fill="hold" nodeType="afterEffect">
                                  <p:stCondLst>
                                    <p:cond delay="0"/>
                                  </p:stCondLst>
                                  <p:childTnLst>
                                    <p:animEffect transition="out" filter="fade">
                                      <p:cBhvr>
                                        <p:cTn id="40" dur="500" tmFilter="0, 0; .2, .5; .8, .5; 1, 0"/>
                                        <p:tgtEl>
                                          <p:spTgt spid="84"/>
                                        </p:tgtEl>
                                      </p:cBhvr>
                                    </p:animEffect>
                                    <p:animScale>
                                      <p:cBhvr>
                                        <p:cTn id="41" dur="250" autoRev="1" fill="hold"/>
                                        <p:tgtEl>
                                          <p:spTgt spid="8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P spid="269" grpId="0" animBg="1"/>
      <p:bldP spid="270" grpId="0"/>
      <p:bldP spid="34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88624" y="2293648"/>
            <a:ext cx="4133088" cy="2438488"/>
          </a:xfrm>
          <a:prstGeom prst="rect">
            <a:avLst/>
          </a:prstGeom>
        </p:spPr>
        <p:txBody>
          <a:bodyPr wrap="square">
            <a:spAutoFit/>
          </a:bodyPr>
          <a:lstStyle/>
          <a:p>
            <a:pPr marL="0" lvl="1" algn="ctr">
              <a:lnSpc>
                <a:spcPct val="150000"/>
              </a:lnSpc>
            </a:pPr>
            <a:r>
              <a:rPr lang="zh-CN" altLang="en-US" sz="3600" dirty="0">
                <a:solidFill>
                  <a:schemeClr val="bg1"/>
                </a:solidFill>
                <a:latin typeface="微软雅黑" panose="020B0503020204020204" pitchFamily="34" charset="-122"/>
                <a:ea typeface="微软雅黑" panose="020B0503020204020204" pitchFamily="34" charset="-122"/>
              </a:rPr>
              <a:t>会员</a:t>
            </a:r>
            <a:r>
              <a:rPr lang="en-US" altLang="zh-CN" sz="5400" b="1" dirty="0">
                <a:solidFill>
                  <a:srgbClr val="00B4EB"/>
                </a:solidFill>
                <a:latin typeface="微软雅黑" panose="020B0503020204020204" pitchFamily="34" charset="-122"/>
                <a:ea typeface="微软雅黑" panose="020B0503020204020204" pitchFamily="34" charset="-122"/>
              </a:rPr>
              <a:t>60000+</a:t>
            </a:r>
          </a:p>
          <a:p>
            <a:pPr marL="0" lvl="1" algn="ctr">
              <a:lnSpc>
                <a:spcPct val="150000"/>
              </a:lnSpc>
            </a:pPr>
            <a:r>
              <a:rPr lang="en-US" altLang="zh-CN" sz="5400" b="1" dirty="0">
                <a:solidFill>
                  <a:srgbClr val="00B4EB"/>
                </a:solidFill>
                <a:latin typeface="微软雅黑" panose="020B0503020204020204" pitchFamily="34" charset="-122"/>
                <a:ea typeface="微软雅黑" panose="020B0503020204020204" pitchFamily="34" charset="-122"/>
              </a:rPr>
              <a:t>100%</a:t>
            </a:r>
            <a:r>
              <a:rPr lang="zh-CN" altLang="en-US" sz="3600" dirty="0">
                <a:solidFill>
                  <a:schemeClr val="bg1"/>
                </a:solidFill>
                <a:latin typeface="微软雅黑" panose="020B0503020204020204" pitchFamily="34" charset="-122"/>
                <a:ea typeface="微软雅黑" panose="020B0503020204020204" pitchFamily="34" charset="-122"/>
              </a:rPr>
              <a:t>付费</a:t>
            </a:r>
            <a:endParaRPr lang="en-US" altLang="zh-CN" sz="3600" dirty="0">
              <a:solidFill>
                <a:schemeClr val="bg1"/>
              </a:solidFill>
              <a:latin typeface="微软雅黑" panose="020B0503020204020204" pitchFamily="34" charset="-122"/>
              <a:ea typeface="微软雅黑" panose="020B0503020204020204" pitchFamily="34" charset="-122"/>
            </a:endParaRPr>
          </a:p>
        </p:txBody>
      </p:sp>
      <p:grpSp>
        <p:nvGrpSpPr>
          <p:cNvPr id="186" name="组合 185"/>
          <p:cNvGrpSpPr/>
          <p:nvPr/>
        </p:nvGrpSpPr>
        <p:grpSpPr>
          <a:xfrm>
            <a:off x="5213337" y="-736629"/>
            <a:ext cx="917267" cy="3762957"/>
            <a:chOff x="5691188" y="-3629025"/>
            <a:chExt cx="2155825" cy="8843963"/>
          </a:xfrm>
          <a:solidFill>
            <a:schemeClr val="bg1">
              <a:alpha val="23000"/>
            </a:schemeClr>
          </a:solidFill>
        </p:grpSpPr>
        <p:sp>
          <p:nvSpPr>
            <p:cNvPr id="188" name="Freeform 17"/>
            <p:cNvSpPr>
              <a:spLocks/>
            </p:cNvSpPr>
            <p:nvPr/>
          </p:nvSpPr>
          <p:spPr bwMode="auto">
            <a:xfrm>
              <a:off x="6710363" y="136525"/>
              <a:ext cx="58738" cy="2617788"/>
            </a:xfrm>
            <a:custGeom>
              <a:avLst/>
              <a:gdLst>
                <a:gd name="T0" fmla="*/ 0 w 37"/>
                <a:gd name="T1" fmla="*/ 0 h 1649"/>
                <a:gd name="T2" fmla="*/ 0 w 37"/>
                <a:gd name="T3" fmla="*/ 1649 h 1649"/>
                <a:gd name="T4" fmla="*/ 27 w 37"/>
                <a:gd name="T5" fmla="*/ 1622 h 1649"/>
                <a:gd name="T6" fmla="*/ 37 w 37"/>
                <a:gd name="T7" fmla="*/ 1633 h 1649"/>
                <a:gd name="T8" fmla="*/ 37 w 37"/>
                <a:gd name="T9" fmla="*/ 38 h 1649"/>
                <a:gd name="T10" fmla="*/ 0 w 37"/>
                <a:gd name="T11" fmla="*/ 0 h 1649"/>
              </a:gdLst>
              <a:ahLst/>
              <a:cxnLst>
                <a:cxn ang="0">
                  <a:pos x="T0" y="T1"/>
                </a:cxn>
                <a:cxn ang="0">
                  <a:pos x="T2" y="T3"/>
                </a:cxn>
                <a:cxn ang="0">
                  <a:pos x="T4" y="T5"/>
                </a:cxn>
                <a:cxn ang="0">
                  <a:pos x="T6" y="T7"/>
                </a:cxn>
                <a:cxn ang="0">
                  <a:pos x="T8" y="T9"/>
                </a:cxn>
                <a:cxn ang="0">
                  <a:pos x="T10" y="T11"/>
                </a:cxn>
              </a:cxnLst>
              <a:rect l="0" t="0" r="r" b="b"/>
              <a:pathLst>
                <a:path w="37" h="1649">
                  <a:moveTo>
                    <a:pt x="0" y="0"/>
                  </a:moveTo>
                  <a:lnTo>
                    <a:pt x="0" y="1649"/>
                  </a:lnTo>
                  <a:lnTo>
                    <a:pt x="27" y="1622"/>
                  </a:lnTo>
                  <a:lnTo>
                    <a:pt x="37" y="1633"/>
                  </a:lnTo>
                  <a:lnTo>
                    <a:pt x="37" y="38"/>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8"/>
            <p:cNvSpPr>
              <a:spLocks/>
            </p:cNvSpPr>
            <p:nvPr/>
          </p:nvSpPr>
          <p:spPr bwMode="auto">
            <a:xfrm>
              <a:off x="6710363" y="136525"/>
              <a:ext cx="58738" cy="2617788"/>
            </a:xfrm>
            <a:custGeom>
              <a:avLst/>
              <a:gdLst>
                <a:gd name="T0" fmla="*/ 0 w 37"/>
                <a:gd name="T1" fmla="*/ 0 h 1649"/>
                <a:gd name="T2" fmla="*/ 0 w 37"/>
                <a:gd name="T3" fmla="*/ 1649 h 1649"/>
                <a:gd name="T4" fmla="*/ 27 w 37"/>
                <a:gd name="T5" fmla="*/ 1622 h 1649"/>
                <a:gd name="T6" fmla="*/ 37 w 37"/>
                <a:gd name="T7" fmla="*/ 1633 h 1649"/>
                <a:gd name="T8" fmla="*/ 37 w 37"/>
                <a:gd name="T9" fmla="*/ 38 h 1649"/>
                <a:gd name="T10" fmla="*/ 0 w 37"/>
                <a:gd name="T11" fmla="*/ 0 h 1649"/>
              </a:gdLst>
              <a:ahLst/>
              <a:cxnLst>
                <a:cxn ang="0">
                  <a:pos x="T0" y="T1"/>
                </a:cxn>
                <a:cxn ang="0">
                  <a:pos x="T2" y="T3"/>
                </a:cxn>
                <a:cxn ang="0">
                  <a:pos x="T4" y="T5"/>
                </a:cxn>
                <a:cxn ang="0">
                  <a:pos x="T6" y="T7"/>
                </a:cxn>
                <a:cxn ang="0">
                  <a:pos x="T8" y="T9"/>
                </a:cxn>
                <a:cxn ang="0">
                  <a:pos x="T10" y="T11"/>
                </a:cxn>
              </a:cxnLst>
              <a:rect l="0" t="0" r="r" b="b"/>
              <a:pathLst>
                <a:path w="37" h="1649">
                  <a:moveTo>
                    <a:pt x="0" y="0"/>
                  </a:moveTo>
                  <a:lnTo>
                    <a:pt x="0" y="1649"/>
                  </a:lnTo>
                  <a:lnTo>
                    <a:pt x="27" y="1622"/>
                  </a:lnTo>
                  <a:lnTo>
                    <a:pt x="37" y="1633"/>
                  </a:lnTo>
                  <a:lnTo>
                    <a:pt x="37" y="38"/>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9"/>
            <p:cNvSpPr>
              <a:spLocks/>
            </p:cNvSpPr>
            <p:nvPr/>
          </p:nvSpPr>
          <p:spPr bwMode="auto">
            <a:xfrm>
              <a:off x="6334125" y="-2974975"/>
              <a:ext cx="60325" cy="2732088"/>
            </a:xfrm>
            <a:custGeom>
              <a:avLst/>
              <a:gdLst>
                <a:gd name="T0" fmla="*/ 38 w 38"/>
                <a:gd name="T1" fmla="*/ 0 h 1721"/>
                <a:gd name="T2" fmla="*/ 0 w 38"/>
                <a:gd name="T3" fmla="*/ 0 h 1721"/>
                <a:gd name="T4" fmla="*/ 0 w 38"/>
                <a:gd name="T5" fmla="*/ 1721 h 1721"/>
                <a:gd name="T6" fmla="*/ 0 w 38"/>
                <a:gd name="T7" fmla="*/ 1611 h 1721"/>
                <a:gd name="T8" fmla="*/ 38 w 38"/>
                <a:gd name="T9" fmla="*/ 1649 h 1721"/>
                <a:gd name="T10" fmla="*/ 38 w 38"/>
                <a:gd name="T11" fmla="*/ 0 h 1721"/>
              </a:gdLst>
              <a:ahLst/>
              <a:cxnLst>
                <a:cxn ang="0">
                  <a:pos x="T0" y="T1"/>
                </a:cxn>
                <a:cxn ang="0">
                  <a:pos x="T2" y="T3"/>
                </a:cxn>
                <a:cxn ang="0">
                  <a:pos x="T4" y="T5"/>
                </a:cxn>
                <a:cxn ang="0">
                  <a:pos x="T6" y="T7"/>
                </a:cxn>
                <a:cxn ang="0">
                  <a:pos x="T8" y="T9"/>
                </a:cxn>
                <a:cxn ang="0">
                  <a:pos x="T10" y="T11"/>
                </a:cxn>
              </a:cxnLst>
              <a:rect l="0" t="0" r="r" b="b"/>
              <a:pathLst>
                <a:path w="38" h="1721">
                  <a:moveTo>
                    <a:pt x="38" y="0"/>
                  </a:moveTo>
                  <a:lnTo>
                    <a:pt x="0" y="0"/>
                  </a:lnTo>
                  <a:lnTo>
                    <a:pt x="0" y="1721"/>
                  </a:lnTo>
                  <a:lnTo>
                    <a:pt x="0" y="1611"/>
                  </a:lnTo>
                  <a:lnTo>
                    <a:pt x="38" y="1649"/>
                  </a:lnTo>
                  <a:lnTo>
                    <a:pt x="3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20"/>
            <p:cNvSpPr>
              <a:spLocks/>
            </p:cNvSpPr>
            <p:nvPr/>
          </p:nvSpPr>
          <p:spPr bwMode="auto">
            <a:xfrm>
              <a:off x="6334125" y="-2974975"/>
              <a:ext cx="60325" cy="2732088"/>
            </a:xfrm>
            <a:custGeom>
              <a:avLst/>
              <a:gdLst>
                <a:gd name="T0" fmla="*/ 38 w 38"/>
                <a:gd name="T1" fmla="*/ 0 h 1721"/>
                <a:gd name="T2" fmla="*/ 0 w 38"/>
                <a:gd name="T3" fmla="*/ 0 h 1721"/>
                <a:gd name="T4" fmla="*/ 0 w 38"/>
                <a:gd name="T5" fmla="*/ 1721 h 1721"/>
                <a:gd name="T6" fmla="*/ 0 w 38"/>
                <a:gd name="T7" fmla="*/ 1611 h 1721"/>
                <a:gd name="T8" fmla="*/ 38 w 38"/>
                <a:gd name="T9" fmla="*/ 1649 h 1721"/>
                <a:gd name="T10" fmla="*/ 38 w 38"/>
                <a:gd name="T11" fmla="*/ 0 h 1721"/>
              </a:gdLst>
              <a:ahLst/>
              <a:cxnLst>
                <a:cxn ang="0">
                  <a:pos x="T0" y="T1"/>
                </a:cxn>
                <a:cxn ang="0">
                  <a:pos x="T2" y="T3"/>
                </a:cxn>
                <a:cxn ang="0">
                  <a:pos x="T4" y="T5"/>
                </a:cxn>
                <a:cxn ang="0">
                  <a:pos x="T6" y="T7"/>
                </a:cxn>
                <a:cxn ang="0">
                  <a:pos x="T8" y="T9"/>
                </a:cxn>
                <a:cxn ang="0">
                  <a:pos x="T10" y="T11"/>
                </a:cxn>
              </a:cxnLst>
              <a:rect l="0" t="0" r="r" b="b"/>
              <a:pathLst>
                <a:path w="38" h="1721">
                  <a:moveTo>
                    <a:pt x="38" y="0"/>
                  </a:moveTo>
                  <a:lnTo>
                    <a:pt x="0" y="0"/>
                  </a:lnTo>
                  <a:lnTo>
                    <a:pt x="0" y="1721"/>
                  </a:lnTo>
                  <a:lnTo>
                    <a:pt x="0" y="1611"/>
                  </a:lnTo>
                  <a:lnTo>
                    <a:pt x="38" y="1649"/>
                  </a:lnTo>
                  <a:lnTo>
                    <a:pt x="38"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23"/>
            <p:cNvSpPr>
              <a:spLocks/>
            </p:cNvSpPr>
            <p:nvPr/>
          </p:nvSpPr>
          <p:spPr bwMode="auto">
            <a:xfrm>
              <a:off x="6334125" y="-417512"/>
              <a:ext cx="434975" cy="614363"/>
            </a:xfrm>
            <a:custGeom>
              <a:avLst/>
              <a:gdLst>
                <a:gd name="T0" fmla="*/ 0 w 274"/>
                <a:gd name="T1" fmla="*/ 0 h 387"/>
                <a:gd name="T2" fmla="*/ 0 w 274"/>
                <a:gd name="T3" fmla="*/ 110 h 387"/>
                <a:gd name="T4" fmla="*/ 237 w 274"/>
                <a:gd name="T5" fmla="*/ 349 h 387"/>
                <a:gd name="T6" fmla="*/ 274 w 274"/>
                <a:gd name="T7" fmla="*/ 387 h 387"/>
                <a:gd name="T8" fmla="*/ 274 w 274"/>
                <a:gd name="T9" fmla="*/ 276 h 387"/>
                <a:gd name="T10" fmla="*/ 38 w 274"/>
                <a:gd name="T11" fmla="*/ 38 h 387"/>
                <a:gd name="T12" fmla="*/ 0 w 274"/>
                <a:gd name="T13" fmla="*/ 0 h 387"/>
              </a:gdLst>
              <a:ahLst/>
              <a:cxnLst>
                <a:cxn ang="0">
                  <a:pos x="T0" y="T1"/>
                </a:cxn>
                <a:cxn ang="0">
                  <a:pos x="T2" y="T3"/>
                </a:cxn>
                <a:cxn ang="0">
                  <a:pos x="T4" y="T5"/>
                </a:cxn>
                <a:cxn ang="0">
                  <a:pos x="T6" y="T7"/>
                </a:cxn>
                <a:cxn ang="0">
                  <a:pos x="T8" y="T9"/>
                </a:cxn>
                <a:cxn ang="0">
                  <a:pos x="T10" y="T11"/>
                </a:cxn>
                <a:cxn ang="0">
                  <a:pos x="T12" y="T13"/>
                </a:cxn>
              </a:cxnLst>
              <a:rect l="0" t="0" r="r" b="b"/>
              <a:pathLst>
                <a:path w="274" h="387">
                  <a:moveTo>
                    <a:pt x="0" y="0"/>
                  </a:moveTo>
                  <a:lnTo>
                    <a:pt x="0" y="110"/>
                  </a:lnTo>
                  <a:lnTo>
                    <a:pt x="237" y="349"/>
                  </a:lnTo>
                  <a:lnTo>
                    <a:pt x="274" y="387"/>
                  </a:lnTo>
                  <a:lnTo>
                    <a:pt x="274" y="276"/>
                  </a:lnTo>
                  <a:lnTo>
                    <a:pt x="38" y="38"/>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24"/>
            <p:cNvSpPr>
              <a:spLocks/>
            </p:cNvSpPr>
            <p:nvPr/>
          </p:nvSpPr>
          <p:spPr bwMode="auto">
            <a:xfrm>
              <a:off x="6334125" y="-417512"/>
              <a:ext cx="434975" cy="614363"/>
            </a:xfrm>
            <a:custGeom>
              <a:avLst/>
              <a:gdLst>
                <a:gd name="T0" fmla="*/ 0 w 274"/>
                <a:gd name="T1" fmla="*/ 0 h 387"/>
                <a:gd name="T2" fmla="*/ 0 w 274"/>
                <a:gd name="T3" fmla="*/ 110 h 387"/>
                <a:gd name="T4" fmla="*/ 237 w 274"/>
                <a:gd name="T5" fmla="*/ 349 h 387"/>
                <a:gd name="T6" fmla="*/ 274 w 274"/>
                <a:gd name="T7" fmla="*/ 387 h 387"/>
                <a:gd name="T8" fmla="*/ 274 w 274"/>
                <a:gd name="T9" fmla="*/ 276 h 387"/>
                <a:gd name="T10" fmla="*/ 38 w 274"/>
                <a:gd name="T11" fmla="*/ 38 h 387"/>
                <a:gd name="T12" fmla="*/ 0 w 274"/>
                <a:gd name="T13" fmla="*/ 0 h 387"/>
              </a:gdLst>
              <a:ahLst/>
              <a:cxnLst>
                <a:cxn ang="0">
                  <a:pos x="T0" y="T1"/>
                </a:cxn>
                <a:cxn ang="0">
                  <a:pos x="T2" y="T3"/>
                </a:cxn>
                <a:cxn ang="0">
                  <a:pos x="T4" y="T5"/>
                </a:cxn>
                <a:cxn ang="0">
                  <a:pos x="T6" y="T7"/>
                </a:cxn>
                <a:cxn ang="0">
                  <a:pos x="T8" y="T9"/>
                </a:cxn>
                <a:cxn ang="0">
                  <a:pos x="T10" y="T11"/>
                </a:cxn>
                <a:cxn ang="0">
                  <a:pos x="T12" y="T13"/>
                </a:cxn>
              </a:cxnLst>
              <a:rect l="0" t="0" r="r" b="b"/>
              <a:pathLst>
                <a:path w="274" h="387">
                  <a:moveTo>
                    <a:pt x="0" y="0"/>
                  </a:moveTo>
                  <a:lnTo>
                    <a:pt x="0" y="110"/>
                  </a:lnTo>
                  <a:lnTo>
                    <a:pt x="237" y="349"/>
                  </a:lnTo>
                  <a:lnTo>
                    <a:pt x="274" y="387"/>
                  </a:lnTo>
                  <a:lnTo>
                    <a:pt x="274" y="276"/>
                  </a:lnTo>
                  <a:lnTo>
                    <a:pt x="38" y="38"/>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25"/>
            <p:cNvSpPr>
              <a:spLocks/>
            </p:cNvSpPr>
            <p:nvPr/>
          </p:nvSpPr>
          <p:spPr bwMode="auto">
            <a:xfrm>
              <a:off x="6592888" y="-469900"/>
              <a:ext cx="433388" cy="554038"/>
            </a:xfrm>
            <a:custGeom>
              <a:avLst/>
              <a:gdLst>
                <a:gd name="T0" fmla="*/ 0 w 273"/>
                <a:gd name="T1" fmla="*/ 0 h 349"/>
                <a:gd name="T2" fmla="*/ 0 w 273"/>
                <a:gd name="T3" fmla="*/ 111 h 349"/>
                <a:gd name="T4" fmla="*/ 236 w 273"/>
                <a:gd name="T5" fmla="*/ 349 h 349"/>
                <a:gd name="T6" fmla="*/ 236 w 273"/>
                <a:gd name="T7" fmla="*/ 304 h 349"/>
                <a:gd name="T8" fmla="*/ 273 w 273"/>
                <a:gd name="T9" fmla="*/ 304 h 349"/>
                <a:gd name="T10" fmla="*/ 253 w 273"/>
                <a:gd name="T11" fmla="*/ 304 h 349"/>
                <a:gd name="T12" fmla="*/ 253 w 273"/>
                <a:gd name="T13" fmla="*/ 255 h 349"/>
                <a:gd name="T14" fmla="*/ 212 w 273"/>
                <a:gd name="T15" fmla="*/ 214 h 349"/>
                <a:gd name="T16" fmla="*/ 212 w 273"/>
                <a:gd name="T17" fmla="*/ 240 h 349"/>
                <a:gd name="T18" fmla="*/ 190 w 273"/>
                <a:gd name="T19" fmla="*/ 240 h 349"/>
                <a:gd name="T20" fmla="*/ 190 w 273"/>
                <a:gd name="T21" fmla="*/ 191 h 349"/>
                <a:gd name="T22" fmla="*/ 154 w 273"/>
                <a:gd name="T23" fmla="*/ 155 h 349"/>
                <a:gd name="T24" fmla="*/ 154 w 273"/>
                <a:gd name="T25" fmla="*/ 194 h 349"/>
                <a:gd name="T26" fmla="*/ 132 w 273"/>
                <a:gd name="T27" fmla="*/ 194 h 349"/>
                <a:gd name="T28" fmla="*/ 132 w 273"/>
                <a:gd name="T29" fmla="*/ 133 h 349"/>
                <a:gd name="T30" fmla="*/ 84 w 273"/>
                <a:gd name="T31" fmla="*/ 84 h 349"/>
                <a:gd name="T32" fmla="*/ 84 w 273"/>
                <a:gd name="T33" fmla="*/ 111 h 349"/>
                <a:gd name="T34" fmla="*/ 63 w 273"/>
                <a:gd name="T35" fmla="*/ 111 h 349"/>
                <a:gd name="T36" fmla="*/ 63 w 273"/>
                <a:gd name="T37" fmla="*/ 63 h 349"/>
                <a:gd name="T38" fmla="*/ 21 w 273"/>
                <a:gd name="T39" fmla="*/ 21 h 349"/>
                <a:gd name="T40" fmla="*/ 21 w 273"/>
                <a:gd name="T41" fmla="*/ 111 h 349"/>
                <a:gd name="T42" fmla="*/ 0 w 273"/>
                <a:gd name="T43" fmla="*/ 111 h 349"/>
                <a:gd name="T44" fmla="*/ 0 w 273"/>
                <a:gd name="T45"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349">
                  <a:moveTo>
                    <a:pt x="0" y="0"/>
                  </a:moveTo>
                  <a:lnTo>
                    <a:pt x="0" y="111"/>
                  </a:lnTo>
                  <a:lnTo>
                    <a:pt x="236" y="349"/>
                  </a:lnTo>
                  <a:lnTo>
                    <a:pt x="236" y="304"/>
                  </a:lnTo>
                  <a:lnTo>
                    <a:pt x="273" y="304"/>
                  </a:lnTo>
                  <a:lnTo>
                    <a:pt x="253" y="304"/>
                  </a:lnTo>
                  <a:lnTo>
                    <a:pt x="253" y="255"/>
                  </a:lnTo>
                  <a:lnTo>
                    <a:pt x="212" y="214"/>
                  </a:lnTo>
                  <a:lnTo>
                    <a:pt x="212" y="240"/>
                  </a:lnTo>
                  <a:lnTo>
                    <a:pt x="190" y="240"/>
                  </a:lnTo>
                  <a:lnTo>
                    <a:pt x="190" y="191"/>
                  </a:lnTo>
                  <a:lnTo>
                    <a:pt x="154" y="155"/>
                  </a:lnTo>
                  <a:lnTo>
                    <a:pt x="154" y="194"/>
                  </a:lnTo>
                  <a:lnTo>
                    <a:pt x="132" y="194"/>
                  </a:lnTo>
                  <a:lnTo>
                    <a:pt x="132" y="133"/>
                  </a:lnTo>
                  <a:lnTo>
                    <a:pt x="84" y="84"/>
                  </a:lnTo>
                  <a:lnTo>
                    <a:pt x="84" y="111"/>
                  </a:lnTo>
                  <a:lnTo>
                    <a:pt x="63" y="111"/>
                  </a:lnTo>
                  <a:lnTo>
                    <a:pt x="63" y="63"/>
                  </a:lnTo>
                  <a:lnTo>
                    <a:pt x="21" y="21"/>
                  </a:lnTo>
                  <a:lnTo>
                    <a:pt x="21" y="111"/>
                  </a:lnTo>
                  <a:lnTo>
                    <a:pt x="0" y="111"/>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26"/>
            <p:cNvSpPr>
              <a:spLocks/>
            </p:cNvSpPr>
            <p:nvPr/>
          </p:nvSpPr>
          <p:spPr bwMode="auto">
            <a:xfrm>
              <a:off x="6592888" y="-469900"/>
              <a:ext cx="433388" cy="554038"/>
            </a:xfrm>
            <a:custGeom>
              <a:avLst/>
              <a:gdLst>
                <a:gd name="T0" fmla="*/ 0 w 273"/>
                <a:gd name="T1" fmla="*/ 0 h 349"/>
                <a:gd name="T2" fmla="*/ 0 w 273"/>
                <a:gd name="T3" fmla="*/ 111 h 349"/>
                <a:gd name="T4" fmla="*/ 236 w 273"/>
                <a:gd name="T5" fmla="*/ 349 h 349"/>
                <a:gd name="T6" fmla="*/ 236 w 273"/>
                <a:gd name="T7" fmla="*/ 304 h 349"/>
                <a:gd name="T8" fmla="*/ 273 w 273"/>
                <a:gd name="T9" fmla="*/ 304 h 349"/>
                <a:gd name="T10" fmla="*/ 253 w 273"/>
                <a:gd name="T11" fmla="*/ 304 h 349"/>
                <a:gd name="T12" fmla="*/ 253 w 273"/>
                <a:gd name="T13" fmla="*/ 255 h 349"/>
                <a:gd name="T14" fmla="*/ 212 w 273"/>
                <a:gd name="T15" fmla="*/ 214 h 349"/>
                <a:gd name="T16" fmla="*/ 212 w 273"/>
                <a:gd name="T17" fmla="*/ 240 h 349"/>
                <a:gd name="T18" fmla="*/ 190 w 273"/>
                <a:gd name="T19" fmla="*/ 240 h 349"/>
                <a:gd name="T20" fmla="*/ 190 w 273"/>
                <a:gd name="T21" fmla="*/ 191 h 349"/>
                <a:gd name="T22" fmla="*/ 154 w 273"/>
                <a:gd name="T23" fmla="*/ 155 h 349"/>
                <a:gd name="T24" fmla="*/ 154 w 273"/>
                <a:gd name="T25" fmla="*/ 194 h 349"/>
                <a:gd name="T26" fmla="*/ 132 w 273"/>
                <a:gd name="T27" fmla="*/ 194 h 349"/>
                <a:gd name="T28" fmla="*/ 132 w 273"/>
                <a:gd name="T29" fmla="*/ 133 h 349"/>
                <a:gd name="T30" fmla="*/ 84 w 273"/>
                <a:gd name="T31" fmla="*/ 84 h 349"/>
                <a:gd name="T32" fmla="*/ 84 w 273"/>
                <a:gd name="T33" fmla="*/ 111 h 349"/>
                <a:gd name="T34" fmla="*/ 63 w 273"/>
                <a:gd name="T35" fmla="*/ 111 h 349"/>
                <a:gd name="T36" fmla="*/ 63 w 273"/>
                <a:gd name="T37" fmla="*/ 63 h 349"/>
                <a:gd name="T38" fmla="*/ 21 w 273"/>
                <a:gd name="T39" fmla="*/ 21 h 349"/>
                <a:gd name="T40" fmla="*/ 21 w 273"/>
                <a:gd name="T41" fmla="*/ 111 h 349"/>
                <a:gd name="T42" fmla="*/ 0 w 273"/>
                <a:gd name="T43" fmla="*/ 111 h 349"/>
                <a:gd name="T44" fmla="*/ 0 w 273"/>
                <a:gd name="T45" fmla="*/ 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349">
                  <a:moveTo>
                    <a:pt x="0" y="0"/>
                  </a:moveTo>
                  <a:lnTo>
                    <a:pt x="0" y="111"/>
                  </a:lnTo>
                  <a:lnTo>
                    <a:pt x="236" y="349"/>
                  </a:lnTo>
                  <a:lnTo>
                    <a:pt x="236" y="304"/>
                  </a:lnTo>
                  <a:lnTo>
                    <a:pt x="273" y="304"/>
                  </a:lnTo>
                  <a:lnTo>
                    <a:pt x="253" y="304"/>
                  </a:lnTo>
                  <a:lnTo>
                    <a:pt x="253" y="255"/>
                  </a:lnTo>
                  <a:lnTo>
                    <a:pt x="212" y="214"/>
                  </a:lnTo>
                  <a:lnTo>
                    <a:pt x="212" y="240"/>
                  </a:lnTo>
                  <a:lnTo>
                    <a:pt x="190" y="240"/>
                  </a:lnTo>
                  <a:lnTo>
                    <a:pt x="190" y="191"/>
                  </a:lnTo>
                  <a:lnTo>
                    <a:pt x="154" y="155"/>
                  </a:lnTo>
                  <a:lnTo>
                    <a:pt x="154" y="194"/>
                  </a:lnTo>
                  <a:lnTo>
                    <a:pt x="132" y="194"/>
                  </a:lnTo>
                  <a:lnTo>
                    <a:pt x="132" y="133"/>
                  </a:lnTo>
                  <a:lnTo>
                    <a:pt x="84" y="84"/>
                  </a:lnTo>
                  <a:lnTo>
                    <a:pt x="84" y="111"/>
                  </a:lnTo>
                  <a:lnTo>
                    <a:pt x="63" y="111"/>
                  </a:lnTo>
                  <a:lnTo>
                    <a:pt x="63" y="63"/>
                  </a:lnTo>
                  <a:lnTo>
                    <a:pt x="21" y="21"/>
                  </a:lnTo>
                  <a:lnTo>
                    <a:pt x="21" y="111"/>
                  </a:lnTo>
                  <a:lnTo>
                    <a:pt x="0" y="111"/>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27"/>
            <p:cNvSpPr>
              <a:spLocks/>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28"/>
            <p:cNvSpPr>
              <a:spLocks/>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29"/>
            <p:cNvSpPr>
              <a:spLocks/>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30"/>
            <p:cNvSpPr>
              <a:spLocks/>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31"/>
            <p:cNvSpPr>
              <a:spLocks/>
            </p:cNvSpPr>
            <p:nvPr/>
          </p:nvSpPr>
          <p:spPr bwMode="auto">
            <a:xfrm>
              <a:off x="6710363" y="2711450"/>
              <a:ext cx="911225" cy="919163"/>
            </a:xfrm>
            <a:custGeom>
              <a:avLst/>
              <a:gdLst>
                <a:gd name="T0" fmla="*/ 26 w 552"/>
                <a:gd name="T1" fmla="*/ 0 h 550"/>
                <a:gd name="T2" fmla="*/ 0 w 552"/>
                <a:gd name="T3" fmla="*/ 25 h 550"/>
                <a:gd name="T4" fmla="*/ 525 w 552"/>
                <a:gd name="T5" fmla="*/ 550 h 550"/>
                <a:gd name="T6" fmla="*/ 552 w 552"/>
                <a:gd name="T7" fmla="*/ 526 h 550"/>
                <a:gd name="T8" fmla="*/ 36 w 552"/>
                <a:gd name="T9" fmla="*/ 10 h 550"/>
                <a:gd name="T10" fmla="*/ 26 w 552"/>
                <a:gd name="T11" fmla="*/ 0 h 550"/>
              </a:gdLst>
              <a:ahLst/>
              <a:cxnLst>
                <a:cxn ang="0">
                  <a:pos x="T0" y="T1"/>
                </a:cxn>
                <a:cxn ang="0">
                  <a:pos x="T2" y="T3"/>
                </a:cxn>
                <a:cxn ang="0">
                  <a:pos x="T4" y="T5"/>
                </a:cxn>
                <a:cxn ang="0">
                  <a:pos x="T6" y="T7"/>
                </a:cxn>
                <a:cxn ang="0">
                  <a:pos x="T8" y="T9"/>
                </a:cxn>
                <a:cxn ang="0">
                  <a:pos x="T10" y="T11"/>
                </a:cxn>
              </a:cxnLst>
              <a:rect l="0" t="0" r="r" b="b"/>
              <a:pathLst>
                <a:path w="552" h="550">
                  <a:moveTo>
                    <a:pt x="26" y="0"/>
                  </a:moveTo>
                  <a:cubicBezTo>
                    <a:pt x="0" y="25"/>
                    <a:pt x="0" y="25"/>
                    <a:pt x="0" y="25"/>
                  </a:cubicBezTo>
                  <a:cubicBezTo>
                    <a:pt x="525" y="550"/>
                    <a:pt x="525" y="550"/>
                    <a:pt x="525" y="550"/>
                  </a:cubicBezTo>
                  <a:cubicBezTo>
                    <a:pt x="532" y="540"/>
                    <a:pt x="541" y="532"/>
                    <a:pt x="552" y="526"/>
                  </a:cubicBezTo>
                  <a:cubicBezTo>
                    <a:pt x="36" y="10"/>
                    <a:pt x="36" y="10"/>
                    <a:pt x="36" y="10"/>
                  </a:cubicBezTo>
                  <a:cubicBezTo>
                    <a:pt x="26" y="0"/>
                    <a:pt x="26" y="0"/>
                    <a:pt x="2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32"/>
            <p:cNvSpPr>
              <a:spLocks/>
            </p:cNvSpPr>
            <p:nvPr/>
          </p:nvSpPr>
          <p:spPr bwMode="auto">
            <a:xfrm>
              <a:off x="6967538" y="12700"/>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33"/>
            <p:cNvSpPr>
              <a:spLocks/>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34"/>
            <p:cNvSpPr>
              <a:spLocks/>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35"/>
            <p:cNvSpPr>
              <a:spLocks/>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36"/>
            <p:cNvSpPr>
              <a:spLocks/>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37"/>
            <p:cNvSpPr>
              <a:spLocks/>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38"/>
            <p:cNvSpPr>
              <a:spLocks/>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39"/>
            <p:cNvSpPr>
              <a:spLocks/>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40"/>
            <p:cNvSpPr>
              <a:spLocks/>
            </p:cNvSpPr>
            <p:nvPr/>
          </p:nvSpPr>
          <p:spPr bwMode="auto">
            <a:xfrm>
              <a:off x="6592888" y="-1411288"/>
              <a:ext cx="33338" cy="1117600"/>
            </a:xfrm>
            <a:custGeom>
              <a:avLst/>
              <a:gdLst>
                <a:gd name="T0" fmla="*/ 21 w 21"/>
                <a:gd name="T1" fmla="*/ 0 h 704"/>
                <a:gd name="T2" fmla="*/ 0 w 21"/>
                <a:gd name="T3" fmla="*/ 0 h 704"/>
                <a:gd name="T4" fmla="*/ 0 w 21"/>
                <a:gd name="T5" fmla="*/ 593 h 704"/>
                <a:gd name="T6" fmla="*/ 0 w 21"/>
                <a:gd name="T7" fmla="*/ 704 h 704"/>
                <a:gd name="T8" fmla="*/ 21 w 21"/>
                <a:gd name="T9" fmla="*/ 704 h 704"/>
                <a:gd name="T10" fmla="*/ 21 w 21"/>
                <a:gd name="T11" fmla="*/ 614 h 704"/>
                <a:gd name="T12" fmla="*/ 21 w 21"/>
                <a:gd name="T13" fmla="*/ 0 h 704"/>
              </a:gdLst>
              <a:ahLst/>
              <a:cxnLst>
                <a:cxn ang="0">
                  <a:pos x="T0" y="T1"/>
                </a:cxn>
                <a:cxn ang="0">
                  <a:pos x="T2" y="T3"/>
                </a:cxn>
                <a:cxn ang="0">
                  <a:pos x="T4" y="T5"/>
                </a:cxn>
                <a:cxn ang="0">
                  <a:pos x="T6" y="T7"/>
                </a:cxn>
                <a:cxn ang="0">
                  <a:pos x="T8" y="T9"/>
                </a:cxn>
                <a:cxn ang="0">
                  <a:pos x="T10" y="T11"/>
                </a:cxn>
                <a:cxn ang="0">
                  <a:pos x="T12" y="T13"/>
                </a:cxn>
              </a:cxnLst>
              <a:rect l="0" t="0" r="r" b="b"/>
              <a:pathLst>
                <a:path w="21" h="704">
                  <a:moveTo>
                    <a:pt x="21" y="0"/>
                  </a:moveTo>
                  <a:lnTo>
                    <a:pt x="0" y="0"/>
                  </a:lnTo>
                  <a:lnTo>
                    <a:pt x="0" y="593"/>
                  </a:lnTo>
                  <a:lnTo>
                    <a:pt x="0" y="704"/>
                  </a:lnTo>
                  <a:lnTo>
                    <a:pt x="21" y="704"/>
                  </a:lnTo>
                  <a:lnTo>
                    <a:pt x="21" y="614"/>
                  </a:lnTo>
                  <a:lnTo>
                    <a:pt x="2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41"/>
            <p:cNvSpPr>
              <a:spLocks/>
            </p:cNvSpPr>
            <p:nvPr/>
          </p:nvSpPr>
          <p:spPr bwMode="auto">
            <a:xfrm>
              <a:off x="6592888" y="-1411288"/>
              <a:ext cx="33338" cy="1117600"/>
            </a:xfrm>
            <a:custGeom>
              <a:avLst/>
              <a:gdLst>
                <a:gd name="T0" fmla="*/ 21 w 21"/>
                <a:gd name="T1" fmla="*/ 0 h 704"/>
                <a:gd name="T2" fmla="*/ 0 w 21"/>
                <a:gd name="T3" fmla="*/ 0 h 704"/>
                <a:gd name="T4" fmla="*/ 0 w 21"/>
                <a:gd name="T5" fmla="*/ 593 h 704"/>
                <a:gd name="T6" fmla="*/ 0 w 21"/>
                <a:gd name="T7" fmla="*/ 704 h 704"/>
                <a:gd name="T8" fmla="*/ 21 w 21"/>
                <a:gd name="T9" fmla="*/ 704 h 704"/>
                <a:gd name="T10" fmla="*/ 21 w 21"/>
                <a:gd name="T11" fmla="*/ 614 h 704"/>
                <a:gd name="T12" fmla="*/ 21 w 21"/>
                <a:gd name="T13" fmla="*/ 0 h 704"/>
              </a:gdLst>
              <a:ahLst/>
              <a:cxnLst>
                <a:cxn ang="0">
                  <a:pos x="T0" y="T1"/>
                </a:cxn>
                <a:cxn ang="0">
                  <a:pos x="T2" y="T3"/>
                </a:cxn>
                <a:cxn ang="0">
                  <a:pos x="T4" y="T5"/>
                </a:cxn>
                <a:cxn ang="0">
                  <a:pos x="T6" y="T7"/>
                </a:cxn>
                <a:cxn ang="0">
                  <a:pos x="T8" y="T9"/>
                </a:cxn>
                <a:cxn ang="0">
                  <a:pos x="T10" y="T11"/>
                </a:cxn>
                <a:cxn ang="0">
                  <a:pos x="T12" y="T13"/>
                </a:cxn>
              </a:cxnLst>
              <a:rect l="0" t="0" r="r" b="b"/>
              <a:pathLst>
                <a:path w="21" h="704">
                  <a:moveTo>
                    <a:pt x="21" y="0"/>
                  </a:moveTo>
                  <a:lnTo>
                    <a:pt x="0" y="0"/>
                  </a:lnTo>
                  <a:lnTo>
                    <a:pt x="0" y="593"/>
                  </a:lnTo>
                  <a:lnTo>
                    <a:pt x="0" y="704"/>
                  </a:lnTo>
                  <a:lnTo>
                    <a:pt x="21" y="704"/>
                  </a:lnTo>
                  <a:lnTo>
                    <a:pt x="21" y="614"/>
                  </a:lnTo>
                  <a:lnTo>
                    <a:pt x="21"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42"/>
            <p:cNvSpPr>
              <a:spLocks/>
            </p:cNvSpPr>
            <p:nvPr/>
          </p:nvSpPr>
          <p:spPr bwMode="auto">
            <a:xfrm>
              <a:off x="6994525" y="-1411288"/>
              <a:ext cx="31750" cy="1423988"/>
            </a:xfrm>
            <a:custGeom>
              <a:avLst/>
              <a:gdLst>
                <a:gd name="T0" fmla="*/ 20 w 20"/>
                <a:gd name="T1" fmla="*/ 0 h 897"/>
                <a:gd name="T2" fmla="*/ 0 w 20"/>
                <a:gd name="T3" fmla="*/ 0 h 897"/>
                <a:gd name="T4" fmla="*/ 0 w 20"/>
                <a:gd name="T5" fmla="*/ 848 h 897"/>
                <a:gd name="T6" fmla="*/ 0 w 20"/>
                <a:gd name="T7" fmla="*/ 897 h 897"/>
                <a:gd name="T8" fmla="*/ 20 w 20"/>
                <a:gd name="T9" fmla="*/ 897 h 897"/>
                <a:gd name="T10" fmla="*/ 20 w 20"/>
                <a:gd name="T11" fmla="*/ 0 h 897"/>
              </a:gdLst>
              <a:ahLst/>
              <a:cxnLst>
                <a:cxn ang="0">
                  <a:pos x="T0" y="T1"/>
                </a:cxn>
                <a:cxn ang="0">
                  <a:pos x="T2" y="T3"/>
                </a:cxn>
                <a:cxn ang="0">
                  <a:pos x="T4" y="T5"/>
                </a:cxn>
                <a:cxn ang="0">
                  <a:pos x="T6" y="T7"/>
                </a:cxn>
                <a:cxn ang="0">
                  <a:pos x="T8" y="T9"/>
                </a:cxn>
                <a:cxn ang="0">
                  <a:pos x="T10" y="T11"/>
                </a:cxn>
              </a:cxnLst>
              <a:rect l="0" t="0" r="r" b="b"/>
              <a:pathLst>
                <a:path w="20" h="897">
                  <a:moveTo>
                    <a:pt x="20" y="0"/>
                  </a:moveTo>
                  <a:lnTo>
                    <a:pt x="0" y="0"/>
                  </a:lnTo>
                  <a:lnTo>
                    <a:pt x="0" y="848"/>
                  </a:lnTo>
                  <a:lnTo>
                    <a:pt x="0" y="897"/>
                  </a:lnTo>
                  <a:lnTo>
                    <a:pt x="20" y="897"/>
                  </a:lnTo>
                  <a:lnTo>
                    <a:pt x="2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43"/>
            <p:cNvSpPr>
              <a:spLocks/>
            </p:cNvSpPr>
            <p:nvPr/>
          </p:nvSpPr>
          <p:spPr bwMode="auto">
            <a:xfrm>
              <a:off x="6994525" y="-1411288"/>
              <a:ext cx="31750" cy="1423988"/>
            </a:xfrm>
            <a:custGeom>
              <a:avLst/>
              <a:gdLst>
                <a:gd name="T0" fmla="*/ 20 w 20"/>
                <a:gd name="T1" fmla="*/ 0 h 897"/>
                <a:gd name="T2" fmla="*/ 0 w 20"/>
                <a:gd name="T3" fmla="*/ 0 h 897"/>
                <a:gd name="T4" fmla="*/ 0 w 20"/>
                <a:gd name="T5" fmla="*/ 848 h 897"/>
                <a:gd name="T6" fmla="*/ 0 w 20"/>
                <a:gd name="T7" fmla="*/ 897 h 897"/>
                <a:gd name="T8" fmla="*/ 20 w 20"/>
                <a:gd name="T9" fmla="*/ 897 h 897"/>
                <a:gd name="T10" fmla="*/ 20 w 20"/>
                <a:gd name="T11" fmla="*/ 0 h 897"/>
              </a:gdLst>
              <a:ahLst/>
              <a:cxnLst>
                <a:cxn ang="0">
                  <a:pos x="T0" y="T1"/>
                </a:cxn>
                <a:cxn ang="0">
                  <a:pos x="T2" y="T3"/>
                </a:cxn>
                <a:cxn ang="0">
                  <a:pos x="T4" y="T5"/>
                </a:cxn>
                <a:cxn ang="0">
                  <a:pos x="T6" y="T7"/>
                </a:cxn>
                <a:cxn ang="0">
                  <a:pos x="T8" y="T9"/>
                </a:cxn>
                <a:cxn ang="0">
                  <a:pos x="T10" y="T11"/>
                </a:cxn>
              </a:cxnLst>
              <a:rect l="0" t="0" r="r" b="b"/>
              <a:pathLst>
                <a:path w="20" h="897">
                  <a:moveTo>
                    <a:pt x="20" y="0"/>
                  </a:moveTo>
                  <a:lnTo>
                    <a:pt x="0" y="0"/>
                  </a:lnTo>
                  <a:lnTo>
                    <a:pt x="0" y="848"/>
                  </a:lnTo>
                  <a:lnTo>
                    <a:pt x="0" y="897"/>
                  </a:lnTo>
                  <a:lnTo>
                    <a:pt x="20" y="897"/>
                  </a:lnTo>
                  <a:lnTo>
                    <a:pt x="20"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52"/>
            <p:cNvSpPr>
              <a:spLocks/>
            </p:cNvSpPr>
            <p:nvPr/>
          </p:nvSpPr>
          <p:spPr bwMode="auto">
            <a:xfrm>
              <a:off x="6692900" y="-1255713"/>
              <a:ext cx="33338" cy="962025"/>
            </a:xfrm>
            <a:custGeom>
              <a:avLst/>
              <a:gdLst>
                <a:gd name="T0" fmla="*/ 21 w 21"/>
                <a:gd name="T1" fmla="*/ 0 h 606"/>
                <a:gd name="T2" fmla="*/ 0 w 21"/>
                <a:gd name="T3" fmla="*/ 0 h 606"/>
                <a:gd name="T4" fmla="*/ 0 w 21"/>
                <a:gd name="T5" fmla="*/ 558 h 606"/>
                <a:gd name="T6" fmla="*/ 0 w 21"/>
                <a:gd name="T7" fmla="*/ 606 h 606"/>
                <a:gd name="T8" fmla="*/ 21 w 21"/>
                <a:gd name="T9" fmla="*/ 606 h 606"/>
                <a:gd name="T10" fmla="*/ 21 w 21"/>
                <a:gd name="T11" fmla="*/ 579 h 606"/>
                <a:gd name="T12" fmla="*/ 21 w 21"/>
                <a:gd name="T13" fmla="*/ 0 h 606"/>
              </a:gdLst>
              <a:ahLst/>
              <a:cxnLst>
                <a:cxn ang="0">
                  <a:pos x="T0" y="T1"/>
                </a:cxn>
                <a:cxn ang="0">
                  <a:pos x="T2" y="T3"/>
                </a:cxn>
                <a:cxn ang="0">
                  <a:pos x="T4" y="T5"/>
                </a:cxn>
                <a:cxn ang="0">
                  <a:pos x="T6" y="T7"/>
                </a:cxn>
                <a:cxn ang="0">
                  <a:pos x="T8" y="T9"/>
                </a:cxn>
                <a:cxn ang="0">
                  <a:pos x="T10" y="T11"/>
                </a:cxn>
                <a:cxn ang="0">
                  <a:pos x="T12" y="T13"/>
                </a:cxn>
              </a:cxnLst>
              <a:rect l="0" t="0" r="r" b="b"/>
              <a:pathLst>
                <a:path w="21" h="606">
                  <a:moveTo>
                    <a:pt x="21" y="0"/>
                  </a:moveTo>
                  <a:lnTo>
                    <a:pt x="0" y="0"/>
                  </a:lnTo>
                  <a:lnTo>
                    <a:pt x="0" y="558"/>
                  </a:lnTo>
                  <a:lnTo>
                    <a:pt x="0" y="606"/>
                  </a:lnTo>
                  <a:lnTo>
                    <a:pt x="21" y="606"/>
                  </a:lnTo>
                  <a:lnTo>
                    <a:pt x="21" y="579"/>
                  </a:lnTo>
                  <a:lnTo>
                    <a:pt x="2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53"/>
            <p:cNvSpPr>
              <a:spLocks/>
            </p:cNvSpPr>
            <p:nvPr/>
          </p:nvSpPr>
          <p:spPr bwMode="auto">
            <a:xfrm>
              <a:off x="6692900" y="-1255713"/>
              <a:ext cx="33338" cy="962025"/>
            </a:xfrm>
            <a:custGeom>
              <a:avLst/>
              <a:gdLst>
                <a:gd name="T0" fmla="*/ 21 w 21"/>
                <a:gd name="T1" fmla="*/ 0 h 606"/>
                <a:gd name="T2" fmla="*/ 0 w 21"/>
                <a:gd name="T3" fmla="*/ 0 h 606"/>
                <a:gd name="T4" fmla="*/ 0 w 21"/>
                <a:gd name="T5" fmla="*/ 558 h 606"/>
                <a:gd name="T6" fmla="*/ 0 w 21"/>
                <a:gd name="T7" fmla="*/ 606 h 606"/>
                <a:gd name="T8" fmla="*/ 21 w 21"/>
                <a:gd name="T9" fmla="*/ 606 h 606"/>
                <a:gd name="T10" fmla="*/ 21 w 21"/>
                <a:gd name="T11" fmla="*/ 579 h 606"/>
                <a:gd name="T12" fmla="*/ 21 w 21"/>
                <a:gd name="T13" fmla="*/ 0 h 606"/>
              </a:gdLst>
              <a:ahLst/>
              <a:cxnLst>
                <a:cxn ang="0">
                  <a:pos x="T0" y="T1"/>
                </a:cxn>
                <a:cxn ang="0">
                  <a:pos x="T2" y="T3"/>
                </a:cxn>
                <a:cxn ang="0">
                  <a:pos x="T4" y="T5"/>
                </a:cxn>
                <a:cxn ang="0">
                  <a:pos x="T6" y="T7"/>
                </a:cxn>
                <a:cxn ang="0">
                  <a:pos x="T8" y="T9"/>
                </a:cxn>
                <a:cxn ang="0">
                  <a:pos x="T10" y="T11"/>
                </a:cxn>
                <a:cxn ang="0">
                  <a:pos x="T12" y="T13"/>
                </a:cxn>
              </a:cxnLst>
              <a:rect l="0" t="0" r="r" b="b"/>
              <a:pathLst>
                <a:path w="21" h="606">
                  <a:moveTo>
                    <a:pt x="21" y="0"/>
                  </a:moveTo>
                  <a:lnTo>
                    <a:pt x="0" y="0"/>
                  </a:lnTo>
                  <a:lnTo>
                    <a:pt x="0" y="558"/>
                  </a:lnTo>
                  <a:lnTo>
                    <a:pt x="0" y="606"/>
                  </a:lnTo>
                  <a:lnTo>
                    <a:pt x="21" y="606"/>
                  </a:lnTo>
                  <a:lnTo>
                    <a:pt x="21" y="579"/>
                  </a:lnTo>
                  <a:lnTo>
                    <a:pt x="21"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56"/>
            <p:cNvSpPr>
              <a:spLocks/>
            </p:cNvSpPr>
            <p:nvPr/>
          </p:nvSpPr>
          <p:spPr bwMode="auto">
            <a:xfrm>
              <a:off x="6802438" y="-1122362"/>
              <a:ext cx="34925" cy="960438"/>
            </a:xfrm>
            <a:custGeom>
              <a:avLst/>
              <a:gdLst>
                <a:gd name="T0" fmla="*/ 22 w 22"/>
                <a:gd name="T1" fmla="*/ 0 h 605"/>
                <a:gd name="T2" fmla="*/ 0 w 22"/>
                <a:gd name="T3" fmla="*/ 0 h 605"/>
                <a:gd name="T4" fmla="*/ 0 w 22"/>
                <a:gd name="T5" fmla="*/ 544 h 605"/>
                <a:gd name="T6" fmla="*/ 0 w 22"/>
                <a:gd name="T7" fmla="*/ 605 h 605"/>
                <a:gd name="T8" fmla="*/ 22 w 22"/>
                <a:gd name="T9" fmla="*/ 605 h 605"/>
                <a:gd name="T10" fmla="*/ 22 w 22"/>
                <a:gd name="T11" fmla="*/ 566 h 605"/>
                <a:gd name="T12" fmla="*/ 22 w 22"/>
                <a:gd name="T13" fmla="*/ 0 h 605"/>
              </a:gdLst>
              <a:ahLst/>
              <a:cxnLst>
                <a:cxn ang="0">
                  <a:pos x="T0" y="T1"/>
                </a:cxn>
                <a:cxn ang="0">
                  <a:pos x="T2" y="T3"/>
                </a:cxn>
                <a:cxn ang="0">
                  <a:pos x="T4" y="T5"/>
                </a:cxn>
                <a:cxn ang="0">
                  <a:pos x="T6" y="T7"/>
                </a:cxn>
                <a:cxn ang="0">
                  <a:pos x="T8" y="T9"/>
                </a:cxn>
                <a:cxn ang="0">
                  <a:pos x="T10" y="T11"/>
                </a:cxn>
                <a:cxn ang="0">
                  <a:pos x="T12" y="T13"/>
                </a:cxn>
              </a:cxnLst>
              <a:rect l="0" t="0" r="r" b="b"/>
              <a:pathLst>
                <a:path w="22" h="605">
                  <a:moveTo>
                    <a:pt x="22" y="0"/>
                  </a:moveTo>
                  <a:lnTo>
                    <a:pt x="0" y="0"/>
                  </a:lnTo>
                  <a:lnTo>
                    <a:pt x="0" y="544"/>
                  </a:lnTo>
                  <a:lnTo>
                    <a:pt x="0" y="605"/>
                  </a:lnTo>
                  <a:lnTo>
                    <a:pt x="22" y="605"/>
                  </a:lnTo>
                  <a:lnTo>
                    <a:pt x="22" y="566"/>
                  </a:lnTo>
                  <a:lnTo>
                    <a:pt x="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57"/>
            <p:cNvSpPr>
              <a:spLocks/>
            </p:cNvSpPr>
            <p:nvPr/>
          </p:nvSpPr>
          <p:spPr bwMode="auto">
            <a:xfrm>
              <a:off x="6802438" y="-1122362"/>
              <a:ext cx="34925" cy="960438"/>
            </a:xfrm>
            <a:custGeom>
              <a:avLst/>
              <a:gdLst>
                <a:gd name="T0" fmla="*/ 22 w 22"/>
                <a:gd name="T1" fmla="*/ 0 h 605"/>
                <a:gd name="T2" fmla="*/ 0 w 22"/>
                <a:gd name="T3" fmla="*/ 0 h 605"/>
                <a:gd name="T4" fmla="*/ 0 w 22"/>
                <a:gd name="T5" fmla="*/ 544 h 605"/>
                <a:gd name="T6" fmla="*/ 0 w 22"/>
                <a:gd name="T7" fmla="*/ 605 h 605"/>
                <a:gd name="T8" fmla="*/ 22 w 22"/>
                <a:gd name="T9" fmla="*/ 605 h 605"/>
                <a:gd name="T10" fmla="*/ 22 w 22"/>
                <a:gd name="T11" fmla="*/ 566 h 605"/>
                <a:gd name="T12" fmla="*/ 22 w 22"/>
                <a:gd name="T13" fmla="*/ 0 h 605"/>
              </a:gdLst>
              <a:ahLst/>
              <a:cxnLst>
                <a:cxn ang="0">
                  <a:pos x="T0" y="T1"/>
                </a:cxn>
                <a:cxn ang="0">
                  <a:pos x="T2" y="T3"/>
                </a:cxn>
                <a:cxn ang="0">
                  <a:pos x="T4" y="T5"/>
                </a:cxn>
                <a:cxn ang="0">
                  <a:pos x="T6" y="T7"/>
                </a:cxn>
                <a:cxn ang="0">
                  <a:pos x="T8" y="T9"/>
                </a:cxn>
                <a:cxn ang="0">
                  <a:pos x="T10" y="T11"/>
                </a:cxn>
                <a:cxn ang="0">
                  <a:pos x="T12" y="T13"/>
                </a:cxn>
              </a:cxnLst>
              <a:rect l="0" t="0" r="r" b="b"/>
              <a:pathLst>
                <a:path w="22" h="605">
                  <a:moveTo>
                    <a:pt x="22" y="0"/>
                  </a:moveTo>
                  <a:lnTo>
                    <a:pt x="0" y="0"/>
                  </a:lnTo>
                  <a:lnTo>
                    <a:pt x="0" y="544"/>
                  </a:lnTo>
                  <a:lnTo>
                    <a:pt x="0" y="605"/>
                  </a:lnTo>
                  <a:lnTo>
                    <a:pt x="22" y="605"/>
                  </a:lnTo>
                  <a:lnTo>
                    <a:pt x="22" y="566"/>
                  </a:lnTo>
                  <a:lnTo>
                    <a:pt x="22"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Rectangle 58"/>
            <p:cNvSpPr>
              <a:spLocks noChangeArrowheads="1"/>
            </p:cNvSpPr>
            <p:nvPr/>
          </p:nvSpPr>
          <p:spPr bwMode="auto">
            <a:xfrm>
              <a:off x="6802438" y="-1549400"/>
              <a:ext cx="34925" cy="3746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Rectangle 59"/>
            <p:cNvSpPr>
              <a:spLocks noChangeArrowheads="1"/>
            </p:cNvSpPr>
            <p:nvPr/>
          </p:nvSpPr>
          <p:spPr bwMode="auto">
            <a:xfrm>
              <a:off x="6802438" y="-1549400"/>
              <a:ext cx="34925" cy="3746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60"/>
            <p:cNvSpPr>
              <a:spLocks/>
            </p:cNvSpPr>
            <p:nvPr/>
          </p:nvSpPr>
          <p:spPr bwMode="auto">
            <a:xfrm>
              <a:off x="6894513" y="-1195387"/>
              <a:ext cx="34925" cy="1106488"/>
            </a:xfrm>
            <a:custGeom>
              <a:avLst/>
              <a:gdLst>
                <a:gd name="T0" fmla="*/ 22 w 22"/>
                <a:gd name="T1" fmla="*/ 0 h 697"/>
                <a:gd name="T2" fmla="*/ 0 w 22"/>
                <a:gd name="T3" fmla="*/ 0 h 697"/>
                <a:gd name="T4" fmla="*/ 0 w 22"/>
                <a:gd name="T5" fmla="*/ 648 h 697"/>
                <a:gd name="T6" fmla="*/ 0 w 22"/>
                <a:gd name="T7" fmla="*/ 697 h 697"/>
                <a:gd name="T8" fmla="*/ 22 w 22"/>
                <a:gd name="T9" fmla="*/ 697 h 697"/>
                <a:gd name="T10" fmla="*/ 22 w 22"/>
                <a:gd name="T11" fmla="*/ 671 h 697"/>
                <a:gd name="T12" fmla="*/ 22 w 22"/>
                <a:gd name="T13" fmla="*/ 0 h 697"/>
              </a:gdLst>
              <a:ahLst/>
              <a:cxnLst>
                <a:cxn ang="0">
                  <a:pos x="T0" y="T1"/>
                </a:cxn>
                <a:cxn ang="0">
                  <a:pos x="T2" y="T3"/>
                </a:cxn>
                <a:cxn ang="0">
                  <a:pos x="T4" y="T5"/>
                </a:cxn>
                <a:cxn ang="0">
                  <a:pos x="T6" y="T7"/>
                </a:cxn>
                <a:cxn ang="0">
                  <a:pos x="T8" y="T9"/>
                </a:cxn>
                <a:cxn ang="0">
                  <a:pos x="T10" y="T11"/>
                </a:cxn>
                <a:cxn ang="0">
                  <a:pos x="T12" y="T13"/>
                </a:cxn>
              </a:cxnLst>
              <a:rect l="0" t="0" r="r" b="b"/>
              <a:pathLst>
                <a:path w="22" h="697">
                  <a:moveTo>
                    <a:pt x="22" y="0"/>
                  </a:moveTo>
                  <a:lnTo>
                    <a:pt x="0" y="0"/>
                  </a:lnTo>
                  <a:lnTo>
                    <a:pt x="0" y="648"/>
                  </a:lnTo>
                  <a:lnTo>
                    <a:pt x="0" y="697"/>
                  </a:lnTo>
                  <a:lnTo>
                    <a:pt x="22" y="697"/>
                  </a:lnTo>
                  <a:lnTo>
                    <a:pt x="22" y="671"/>
                  </a:lnTo>
                  <a:lnTo>
                    <a:pt x="2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61"/>
            <p:cNvSpPr>
              <a:spLocks/>
            </p:cNvSpPr>
            <p:nvPr/>
          </p:nvSpPr>
          <p:spPr bwMode="auto">
            <a:xfrm>
              <a:off x="6894513" y="-1195387"/>
              <a:ext cx="34925" cy="1106488"/>
            </a:xfrm>
            <a:custGeom>
              <a:avLst/>
              <a:gdLst>
                <a:gd name="T0" fmla="*/ 22 w 22"/>
                <a:gd name="T1" fmla="*/ 0 h 697"/>
                <a:gd name="T2" fmla="*/ 0 w 22"/>
                <a:gd name="T3" fmla="*/ 0 h 697"/>
                <a:gd name="T4" fmla="*/ 0 w 22"/>
                <a:gd name="T5" fmla="*/ 648 h 697"/>
                <a:gd name="T6" fmla="*/ 0 w 22"/>
                <a:gd name="T7" fmla="*/ 697 h 697"/>
                <a:gd name="T8" fmla="*/ 22 w 22"/>
                <a:gd name="T9" fmla="*/ 697 h 697"/>
                <a:gd name="T10" fmla="*/ 22 w 22"/>
                <a:gd name="T11" fmla="*/ 671 h 697"/>
                <a:gd name="T12" fmla="*/ 22 w 22"/>
                <a:gd name="T13" fmla="*/ 0 h 697"/>
              </a:gdLst>
              <a:ahLst/>
              <a:cxnLst>
                <a:cxn ang="0">
                  <a:pos x="T0" y="T1"/>
                </a:cxn>
                <a:cxn ang="0">
                  <a:pos x="T2" y="T3"/>
                </a:cxn>
                <a:cxn ang="0">
                  <a:pos x="T4" y="T5"/>
                </a:cxn>
                <a:cxn ang="0">
                  <a:pos x="T6" y="T7"/>
                </a:cxn>
                <a:cxn ang="0">
                  <a:pos x="T8" y="T9"/>
                </a:cxn>
                <a:cxn ang="0">
                  <a:pos x="T10" y="T11"/>
                </a:cxn>
                <a:cxn ang="0">
                  <a:pos x="T12" y="T13"/>
                </a:cxn>
              </a:cxnLst>
              <a:rect l="0" t="0" r="r" b="b"/>
              <a:pathLst>
                <a:path w="22" h="697">
                  <a:moveTo>
                    <a:pt x="22" y="0"/>
                  </a:moveTo>
                  <a:lnTo>
                    <a:pt x="0" y="0"/>
                  </a:lnTo>
                  <a:lnTo>
                    <a:pt x="0" y="648"/>
                  </a:lnTo>
                  <a:lnTo>
                    <a:pt x="0" y="697"/>
                  </a:lnTo>
                  <a:lnTo>
                    <a:pt x="22" y="697"/>
                  </a:lnTo>
                  <a:lnTo>
                    <a:pt x="22" y="671"/>
                  </a:lnTo>
                  <a:lnTo>
                    <a:pt x="22"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86"/>
            <p:cNvSpPr>
              <a:spLocks/>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87"/>
            <p:cNvSpPr>
              <a:spLocks/>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92"/>
            <p:cNvSpPr>
              <a:spLocks/>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93"/>
            <p:cNvSpPr>
              <a:spLocks/>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94"/>
            <p:cNvSpPr>
              <a:spLocks/>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95"/>
            <p:cNvSpPr>
              <a:spLocks/>
            </p:cNvSpPr>
            <p:nvPr/>
          </p:nvSpPr>
          <p:spPr bwMode="auto">
            <a:xfrm>
              <a:off x="7548563" y="3568700"/>
              <a:ext cx="298450" cy="301625"/>
            </a:xfrm>
            <a:custGeom>
              <a:avLst/>
              <a:gdLst>
                <a:gd name="T0" fmla="*/ 90 w 181"/>
                <a:gd name="T1" fmla="*/ 0 h 181"/>
                <a:gd name="T2" fmla="*/ 45 w 181"/>
                <a:gd name="T3" fmla="*/ 13 h 181"/>
                <a:gd name="T4" fmla="*/ 18 w 181"/>
                <a:gd name="T5" fmla="*/ 37 h 181"/>
                <a:gd name="T6" fmla="*/ 0 w 181"/>
                <a:gd name="T7" fmla="*/ 90 h 181"/>
                <a:gd name="T8" fmla="*/ 90 w 181"/>
                <a:gd name="T9" fmla="*/ 181 h 181"/>
                <a:gd name="T10" fmla="*/ 181 w 181"/>
                <a:gd name="T11" fmla="*/ 90 h 181"/>
                <a:gd name="T12" fmla="*/ 90 w 181"/>
                <a:gd name="T13" fmla="*/ 0 h 181"/>
              </a:gdLst>
              <a:ahLst/>
              <a:cxnLst>
                <a:cxn ang="0">
                  <a:pos x="T0" y="T1"/>
                </a:cxn>
                <a:cxn ang="0">
                  <a:pos x="T2" y="T3"/>
                </a:cxn>
                <a:cxn ang="0">
                  <a:pos x="T4" y="T5"/>
                </a:cxn>
                <a:cxn ang="0">
                  <a:pos x="T6" y="T7"/>
                </a:cxn>
                <a:cxn ang="0">
                  <a:pos x="T8" y="T9"/>
                </a:cxn>
                <a:cxn ang="0">
                  <a:pos x="T10" y="T11"/>
                </a:cxn>
                <a:cxn ang="0">
                  <a:pos x="T12" y="T13"/>
                </a:cxn>
              </a:cxnLst>
              <a:rect l="0" t="0" r="r" b="b"/>
              <a:pathLst>
                <a:path w="181" h="181">
                  <a:moveTo>
                    <a:pt x="90" y="0"/>
                  </a:moveTo>
                  <a:cubicBezTo>
                    <a:pt x="74" y="0"/>
                    <a:pt x="58" y="5"/>
                    <a:pt x="45" y="13"/>
                  </a:cubicBezTo>
                  <a:cubicBezTo>
                    <a:pt x="34" y="19"/>
                    <a:pt x="25" y="27"/>
                    <a:pt x="18" y="37"/>
                  </a:cubicBezTo>
                  <a:cubicBezTo>
                    <a:pt x="7" y="52"/>
                    <a:pt x="0" y="70"/>
                    <a:pt x="0" y="90"/>
                  </a:cubicBezTo>
                  <a:cubicBezTo>
                    <a:pt x="0" y="140"/>
                    <a:pt x="41" y="181"/>
                    <a:pt x="90" y="181"/>
                  </a:cubicBezTo>
                  <a:cubicBezTo>
                    <a:pt x="140" y="181"/>
                    <a:pt x="181" y="140"/>
                    <a:pt x="181" y="90"/>
                  </a:cubicBezTo>
                  <a:cubicBezTo>
                    <a:pt x="181" y="41"/>
                    <a:pt x="140" y="0"/>
                    <a:pt x="90"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96"/>
            <p:cNvSpPr>
              <a:spLocks/>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97"/>
            <p:cNvSpPr>
              <a:spLocks/>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98"/>
            <p:cNvSpPr>
              <a:spLocks/>
            </p:cNvSpPr>
            <p:nvPr/>
          </p:nvSpPr>
          <p:spPr bwMode="auto">
            <a:xfrm>
              <a:off x="6880225" y="2311400"/>
              <a:ext cx="249238" cy="252413"/>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30" name="矩形 229"/>
          <p:cNvSpPr/>
          <p:nvPr/>
        </p:nvSpPr>
        <p:spPr>
          <a:xfrm>
            <a:off x="6322227" y="585161"/>
            <a:ext cx="4960926" cy="6073473"/>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1" name="组合 230"/>
          <p:cNvGrpSpPr/>
          <p:nvPr/>
        </p:nvGrpSpPr>
        <p:grpSpPr>
          <a:xfrm flipH="1">
            <a:off x="6401750" y="-203954"/>
            <a:ext cx="5822846" cy="951905"/>
            <a:chOff x="-138485" y="655567"/>
            <a:chExt cx="5738659" cy="951905"/>
          </a:xfrm>
        </p:grpSpPr>
        <p:sp>
          <p:nvSpPr>
            <p:cNvPr id="232" name="Freeform 64"/>
            <p:cNvSpPr>
              <a:spLocks/>
            </p:cNvSpPr>
            <p:nvPr/>
          </p:nvSpPr>
          <p:spPr bwMode="auto">
            <a:xfrm rot="5400000">
              <a:off x="2915152" y="-1336751"/>
              <a:ext cx="473903" cy="4896141"/>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solidFill>
            <a:ln w="9525">
              <a:solidFill>
                <a:srgbClr val="00CCFF"/>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33" name="组合 232"/>
            <p:cNvGrpSpPr/>
            <p:nvPr/>
          </p:nvGrpSpPr>
          <p:grpSpPr>
            <a:xfrm>
              <a:off x="-138485" y="655567"/>
              <a:ext cx="939832" cy="951905"/>
              <a:chOff x="3983038" y="1357313"/>
              <a:chExt cx="4078288" cy="4130675"/>
            </a:xfrm>
          </p:grpSpPr>
          <p:sp>
            <p:nvSpPr>
              <p:cNvPr id="234"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solidFill>
                <a:srgbClr val="B2E8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solidFill>
                <a:srgbClr val="CCF0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solidFill>
                <a:srgbClr val="FFA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solidFill>
                <a:srgbClr val="7FD9F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solidFill>
                <a:srgbClr val="00B4E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306" name="Freeform 10"/>
          <p:cNvSpPr>
            <a:spLocks/>
          </p:cNvSpPr>
          <p:nvPr/>
        </p:nvSpPr>
        <p:spPr bwMode="auto">
          <a:xfrm>
            <a:off x="6002616" y="721573"/>
            <a:ext cx="1098936" cy="6032814"/>
          </a:xfrm>
          <a:custGeom>
            <a:avLst/>
            <a:gdLst>
              <a:gd name="T0" fmla="*/ 84 w 422"/>
              <a:gd name="T1" fmla="*/ 0 h 1750"/>
              <a:gd name="T2" fmla="*/ 84 w 422"/>
              <a:gd name="T3" fmla="*/ 1021 h 1750"/>
              <a:gd name="T4" fmla="*/ 0 w 422"/>
              <a:gd name="T5" fmla="*/ 1106 h 1750"/>
              <a:gd name="T6" fmla="*/ 0 w 422"/>
              <a:gd name="T7" fmla="*/ 1251 h 1750"/>
              <a:gd name="T8" fmla="*/ 71 w 422"/>
              <a:gd name="T9" fmla="*/ 1322 h 1750"/>
              <a:gd name="T10" fmla="*/ 71 w 422"/>
              <a:gd name="T11" fmla="*/ 1750 h 1750"/>
              <a:gd name="T12" fmla="*/ 422 w 422"/>
              <a:gd name="T13" fmla="*/ 1750 h 1750"/>
            </a:gdLst>
            <a:ahLst/>
            <a:cxnLst>
              <a:cxn ang="0">
                <a:pos x="T0" y="T1"/>
              </a:cxn>
              <a:cxn ang="0">
                <a:pos x="T2" y="T3"/>
              </a:cxn>
              <a:cxn ang="0">
                <a:pos x="T4" y="T5"/>
              </a:cxn>
              <a:cxn ang="0">
                <a:pos x="T6" y="T7"/>
              </a:cxn>
              <a:cxn ang="0">
                <a:pos x="T8" y="T9"/>
              </a:cxn>
              <a:cxn ang="0">
                <a:pos x="T10" y="T11"/>
              </a:cxn>
              <a:cxn ang="0">
                <a:pos x="T12" y="T13"/>
              </a:cxn>
            </a:cxnLst>
            <a:rect l="0" t="0" r="r" b="b"/>
            <a:pathLst>
              <a:path w="422" h="1750">
                <a:moveTo>
                  <a:pt x="84" y="0"/>
                </a:moveTo>
                <a:lnTo>
                  <a:pt x="84" y="1021"/>
                </a:lnTo>
                <a:lnTo>
                  <a:pt x="0" y="1106"/>
                </a:lnTo>
                <a:lnTo>
                  <a:pt x="0" y="1251"/>
                </a:lnTo>
                <a:lnTo>
                  <a:pt x="71" y="1322"/>
                </a:lnTo>
                <a:lnTo>
                  <a:pt x="71" y="1750"/>
                </a:lnTo>
                <a:lnTo>
                  <a:pt x="422" y="1750"/>
                </a:lnTo>
              </a:path>
            </a:pathLst>
          </a:custGeom>
          <a:noFill/>
          <a:ln w="1270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矩形 10"/>
          <p:cNvSpPr/>
          <p:nvPr/>
        </p:nvSpPr>
        <p:spPr>
          <a:xfrm>
            <a:off x="7113316" y="3026328"/>
            <a:ext cx="4006118" cy="2677656"/>
          </a:xfrm>
          <a:prstGeom prst="rect">
            <a:avLst/>
          </a:prstGeom>
        </p:spPr>
        <p:txBody>
          <a:bodyPr wrap="square">
            <a:spAutoFit/>
          </a:bodyPr>
          <a:lstStyle/>
          <a:p>
            <a:pPr marL="457200" indent="-457200">
              <a:defRPr/>
            </a:pPr>
            <a:r>
              <a:rPr lang="en-US" altLang="zh-CN" sz="2800" dirty="0">
                <a:solidFill>
                  <a:schemeClr val="bg1"/>
                </a:solidFill>
                <a:latin typeface="微软雅黑" panose="020B0503020204020204" pitchFamily="34" charset="-122"/>
                <a:ea typeface="微软雅黑" panose="020B0503020204020204" pitchFamily="34" charset="-122"/>
              </a:rPr>
              <a:t>Of the Membership   </a:t>
            </a:r>
            <a:r>
              <a:rPr lang="zh-CN" altLang="en-US" sz="2800" dirty="0">
                <a:solidFill>
                  <a:schemeClr val="bg1"/>
                </a:solidFill>
                <a:latin typeface="微软雅黑" panose="020B0503020204020204" pitchFamily="34" charset="-122"/>
                <a:ea typeface="微软雅黑" panose="020B0503020204020204" pitchFamily="34" charset="-122"/>
              </a:rPr>
              <a:t>由会员构成</a:t>
            </a:r>
            <a:endParaRPr lang="en-US" altLang="zh-CN" sz="2800" dirty="0">
              <a:solidFill>
                <a:schemeClr val="bg1"/>
              </a:solidFill>
              <a:latin typeface="微软雅黑" panose="020B0503020204020204" pitchFamily="34" charset="-122"/>
              <a:ea typeface="微软雅黑" panose="020B0503020204020204" pitchFamily="34" charset="-122"/>
            </a:endParaRPr>
          </a:p>
          <a:p>
            <a:pPr marL="457200" indent="-457200">
              <a:defRPr/>
            </a:pPr>
            <a:r>
              <a:rPr lang="en-US" altLang="zh-CN" sz="2800" dirty="0">
                <a:solidFill>
                  <a:schemeClr val="bg1"/>
                </a:solidFill>
                <a:latin typeface="微软雅黑" panose="020B0503020204020204" pitchFamily="34" charset="-122"/>
                <a:ea typeface="微软雅黑" panose="020B0503020204020204" pitchFamily="34" charset="-122"/>
              </a:rPr>
              <a:t>By the Membership   </a:t>
            </a:r>
            <a:r>
              <a:rPr lang="zh-CN" altLang="en-US" sz="2800" dirty="0">
                <a:solidFill>
                  <a:schemeClr val="bg1"/>
                </a:solidFill>
                <a:latin typeface="微软雅黑" panose="020B0503020204020204" pitchFamily="34" charset="-122"/>
                <a:ea typeface="微软雅黑" panose="020B0503020204020204" pitchFamily="34" charset="-122"/>
              </a:rPr>
              <a:t>由会员治理</a:t>
            </a:r>
            <a:endParaRPr lang="en-US" altLang="zh-CN" sz="2800" dirty="0">
              <a:solidFill>
                <a:schemeClr val="bg1"/>
              </a:solidFill>
              <a:latin typeface="微软雅黑" panose="020B0503020204020204" pitchFamily="34" charset="-122"/>
              <a:ea typeface="微软雅黑" panose="020B0503020204020204" pitchFamily="34" charset="-122"/>
            </a:endParaRPr>
          </a:p>
          <a:p>
            <a:pPr marL="457200" indent="-457200">
              <a:defRPr/>
            </a:pPr>
            <a:r>
              <a:rPr lang="en-US" altLang="zh-CN" sz="2800" dirty="0">
                <a:solidFill>
                  <a:schemeClr val="bg1"/>
                </a:solidFill>
                <a:latin typeface="微软雅黑" panose="020B0503020204020204" pitchFamily="34" charset="-122"/>
                <a:ea typeface="微软雅黑" panose="020B0503020204020204" pitchFamily="34" charset="-122"/>
              </a:rPr>
              <a:t>For the Membership   </a:t>
            </a:r>
            <a:r>
              <a:rPr lang="zh-CN" altLang="en-US" sz="2800" dirty="0">
                <a:solidFill>
                  <a:schemeClr val="bg1"/>
                </a:solidFill>
                <a:latin typeface="微软雅黑" panose="020B0503020204020204" pitchFamily="34" charset="-122"/>
                <a:ea typeface="微软雅黑" panose="020B0503020204020204" pitchFamily="34" charset="-122"/>
              </a:rPr>
              <a:t>为会员服务</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311" name="Freeform 59"/>
          <p:cNvSpPr>
            <a:spLocks/>
          </p:cNvSpPr>
          <p:nvPr/>
        </p:nvSpPr>
        <p:spPr bwMode="auto">
          <a:xfrm flipH="1">
            <a:off x="6757737" y="1532993"/>
            <a:ext cx="4089904" cy="1121535"/>
          </a:xfrm>
          <a:custGeom>
            <a:avLst/>
            <a:gdLst>
              <a:gd name="T0" fmla="*/ 0 w 1063"/>
              <a:gd name="T1" fmla="*/ 118 h 307"/>
              <a:gd name="T2" fmla="*/ 121 w 1063"/>
              <a:gd name="T3" fmla="*/ 0 h 307"/>
              <a:gd name="T4" fmla="*/ 1063 w 1063"/>
              <a:gd name="T5" fmla="*/ 0 h 307"/>
              <a:gd name="T6" fmla="*/ 1063 w 1063"/>
              <a:gd name="T7" fmla="*/ 307 h 307"/>
              <a:gd name="T8" fmla="*/ 0 w 1063"/>
              <a:gd name="T9" fmla="*/ 307 h 307"/>
              <a:gd name="T10" fmla="*/ 0 w 1063"/>
              <a:gd name="T11" fmla="*/ 118 h 307"/>
            </a:gdLst>
            <a:ahLst/>
            <a:cxnLst>
              <a:cxn ang="0">
                <a:pos x="T0" y="T1"/>
              </a:cxn>
              <a:cxn ang="0">
                <a:pos x="T2" y="T3"/>
              </a:cxn>
              <a:cxn ang="0">
                <a:pos x="T4" y="T5"/>
              </a:cxn>
              <a:cxn ang="0">
                <a:pos x="T6" y="T7"/>
              </a:cxn>
              <a:cxn ang="0">
                <a:pos x="T8" y="T9"/>
              </a:cxn>
              <a:cxn ang="0">
                <a:pos x="T10" y="T11"/>
              </a:cxn>
            </a:cxnLst>
            <a:rect l="0" t="0" r="r" b="b"/>
            <a:pathLst>
              <a:path w="1063" h="307">
                <a:moveTo>
                  <a:pt x="0" y="118"/>
                </a:moveTo>
                <a:lnTo>
                  <a:pt x="121" y="0"/>
                </a:lnTo>
                <a:lnTo>
                  <a:pt x="1063" y="0"/>
                </a:lnTo>
                <a:lnTo>
                  <a:pt x="1063" y="307"/>
                </a:lnTo>
                <a:lnTo>
                  <a:pt x="0" y="307"/>
                </a:lnTo>
                <a:lnTo>
                  <a:pt x="0" y="118"/>
                </a:lnTo>
                <a:close/>
              </a:path>
            </a:pathLst>
          </a:custGeom>
          <a:noFill/>
          <a:ln w="3810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ctr" anchorCtr="0" compatLnSpc="1">
            <a:prstTxWarp prst="textNoShape">
              <a:avLst/>
            </a:prstTxWarp>
          </a:bodyPr>
          <a:lstStyle/>
          <a:p>
            <a:pPr algn="ctr"/>
            <a:r>
              <a:rPr lang="en-US" altLang="zh-CN" sz="2800" dirty="0">
                <a:solidFill>
                  <a:schemeClr val="bg1"/>
                </a:solidFill>
              </a:rPr>
              <a:t>CCF</a:t>
            </a:r>
            <a:r>
              <a:rPr lang="zh-CN" altLang="en-US" sz="2800" dirty="0">
                <a:solidFill>
                  <a:schemeClr val="bg1"/>
                </a:solidFill>
              </a:rPr>
              <a:t>作为学会的本质：</a:t>
            </a:r>
            <a:r>
              <a:rPr lang="en-US" altLang="zh-CN" sz="4000" dirty="0">
                <a:solidFill>
                  <a:srgbClr val="00B4EB"/>
                </a:solidFill>
              </a:rPr>
              <a:t>3M</a:t>
            </a:r>
            <a:endParaRPr lang="zh-CN" altLang="en-US" sz="4000" dirty="0">
              <a:solidFill>
                <a:srgbClr val="00B4EB"/>
              </a:solidFill>
            </a:endParaRPr>
          </a:p>
        </p:txBody>
      </p:sp>
      <p:grpSp>
        <p:nvGrpSpPr>
          <p:cNvPr id="100" name="组合 99"/>
          <p:cNvGrpSpPr/>
          <p:nvPr/>
        </p:nvGrpSpPr>
        <p:grpSpPr>
          <a:xfrm>
            <a:off x="-138357" y="77008"/>
            <a:ext cx="4297340" cy="1089516"/>
            <a:chOff x="2625013" y="3147768"/>
            <a:chExt cx="5280452" cy="1338767"/>
          </a:xfrm>
        </p:grpSpPr>
        <p:sp>
          <p:nvSpPr>
            <p:cNvPr id="101" name="Rectangle 5"/>
            <p:cNvSpPr>
              <a:spLocks noChangeArrowheads="1"/>
            </p:cNvSpPr>
            <p:nvPr/>
          </p:nvSpPr>
          <p:spPr bwMode="auto">
            <a:xfrm>
              <a:off x="3557735" y="4348036"/>
              <a:ext cx="2628925"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105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sp>
          <p:nvSpPr>
            <p:cNvPr id="102" name="矩形 101"/>
            <p:cNvSpPr/>
            <p:nvPr/>
          </p:nvSpPr>
          <p:spPr>
            <a:xfrm>
              <a:off x="2625013" y="3147768"/>
              <a:ext cx="5280452" cy="1248019"/>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3200" b="1" cap="none" spc="0" dirty="0">
                  <a:ln/>
                  <a:solidFill>
                    <a:schemeClr val="accent3"/>
                  </a:solidFill>
                  <a:effectLst/>
                  <a:latin typeface="微软雅黑" panose="020B0503020204020204" pitchFamily="34" charset="-122"/>
                  <a:ea typeface="微软雅黑" panose="020B0503020204020204" pitchFamily="34" charset="-122"/>
                </a:rPr>
                <a:t>      </a:t>
              </a:r>
              <a:r>
                <a:rPr lang="zh-CN" altLang="en-US" sz="2800" b="1" cap="none" spc="0" dirty="0">
                  <a:ln/>
                  <a:solidFill>
                    <a:schemeClr val="accent3"/>
                  </a:solidFill>
                  <a:effectLst/>
                  <a:latin typeface="微软雅黑" panose="020B0503020204020204" pitchFamily="34" charset="-122"/>
                  <a:ea typeface="微软雅黑" panose="020B0503020204020204" pitchFamily="34" charset="-122"/>
                </a:rPr>
                <a:t>中国计算机学会</a:t>
              </a:r>
              <a:r>
                <a:rPr lang="en-US" altLang="zh-CN" sz="2800" b="1" cap="none" spc="0" dirty="0">
                  <a:ln/>
                  <a:solidFill>
                    <a:schemeClr val="accent3"/>
                  </a:solidFill>
                  <a:effectLst/>
                  <a:latin typeface="微软雅黑" panose="020B0503020204020204" pitchFamily="34" charset="-122"/>
                  <a:ea typeface="微软雅黑" panose="020B0503020204020204" pitchFamily="34" charset="-122"/>
                </a:rPr>
                <a:t/>
              </a:r>
              <a:br>
                <a:rPr lang="en-US" altLang="zh-CN" sz="2800" b="1" cap="none" spc="0" dirty="0">
                  <a:ln/>
                  <a:solidFill>
                    <a:schemeClr val="accent3"/>
                  </a:solidFill>
                  <a:effectLst/>
                  <a:latin typeface="微软雅黑" panose="020B0503020204020204" pitchFamily="34" charset="-122"/>
                  <a:ea typeface="微软雅黑" panose="020B0503020204020204" pitchFamily="34" charset="-122"/>
                </a:rPr>
              </a:br>
              <a:r>
                <a:rPr lang="en-US" altLang="zh-CN" sz="2800" b="1" cap="none" spc="0" dirty="0">
                  <a:ln/>
                  <a:solidFill>
                    <a:schemeClr val="accent3"/>
                  </a:solidFill>
                  <a:effectLst/>
                  <a:latin typeface="微软雅黑" panose="020B0503020204020204" pitchFamily="34" charset="-122"/>
                  <a:ea typeface="微软雅黑" panose="020B0503020204020204" pitchFamily="34" charset="-122"/>
                </a:rPr>
                <a:t>  </a:t>
              </a:r>
              <a:r>
                <a:rPr lang="zh-CN" altLang="en-US" sz="2000" cap="none" spc="0" dirty="0">
                  <a:ln/>
                  <a:solidFill>
                    <a:schemeClr val="accent3"/>
                  </a:solidFill>
                  <a:effectLst/>
                  <a:latin typeface="微软雅黑" panose="020B0503020204020204" pitchFamily="34" charset="-122"/>
                  <a:ea typeface="微软雅黑" panose="020B0503020204020204" pitchFamily="34" charset="-122"/>
                </a:rPr>
                <a:t>致力服务计算领域专业人士</a:t>
              </a:r>
            </a:p>
          </p:txBody>
        </p:sp>
      </p:grpSp>
      <p:pic>
        <p:nvPicPr>
          <p:cNvPr id="104" name="图片 10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2999" y="132310"/>
            <a:ext cx="702602" cy="504000"/>
          </a:xfrm>
          <a:prstGeom prst="rect">
            <a:avLst/>
          </a:prstGeom>
        </p:spPr>
      </p:pic>
    </p:spTree>
    <p:extLst>
      <p:ext uri="{BB962C8B-B14F-4D97-AF65-F5344CB8AC3E}">
        <p14:creationId xmlns:p14="http://schemas.microsoft.com/office/powerpoint/2010/main" xmlns="" val="2674467042"/>
      </p:ext>
    </p:extLst>
  </p:cSld>
  <p:clrMapOvr>
    <a:masterClrMapping/>
  </p:clrMapOvr>
  <mc:AlternateContent xmlns:mc="http://schemas.openxmlformats.org/markup-compatibility/2006">
    <mc:Choice xmlns:p14="http://schemas.microsoft.com/office/powerpoint/2010/main" xmlns=""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wipe(up)">
                                      <p:cBhvr>
                                        <p:cTn id="7" dur="50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0" name="组合 669"/>
          <p:cNvGrpSpPr/>
          <p:nvPr/>
        </p:nvGrpSpPr>
        <p:grpSpPr>
          <a:xfrm flipV="1">
            <a:off x="5279905" y="2217753"/>
            <a:ext cx="971037" cy="334846"/>
            <a:chOff x="-1727200" y="-228600"/>
            <a:chExt cx="4190495" cy="863600"/>
          </a:xfrm>
          <a:solidFill>
            <a:srgbClr val="00B4EB"/>
          </a:solidFill>
        </p:grpSpPr>
        <p:sp>
          <p:nvSpPr>
            <p:cNvPr id="671" name="椭圆 670"/>
            <p:cNvSpPr/>
            <p:nvPr/>
          </p:nvSpPr>
          <p:spPr>
            <a:xfrm>
              <a:off x="-1727200" y="487183"/>
              <a:ext cx="147817" cy="147817"/>
            </a:xfrm>
            <a:prstGeom prst="ellipse">
              <a:avLst/>
            </a:prstGeom>
            <a:grp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2" name="直接连接符 671"/>
            <p:cNvCxnSpPr>
              <a:stCxn id="671" idx="0"/>
            </p:cNvCxnSpPr>
            <p:nvPr/>
          </p:nvCxnSpPr>
          <p:spPr>
            <a:xfrm flipV="1">
              <a:off x="-1653291" y="-228600"/>
              <a:ext cx="486230" cy="715783"/>
            </a:xfrm>
            <a:prstGeom prst="line">
              <a:avLst/>
            </a:prstGeom>
            <a:grpFill/>
            <a:ln>
              <a:solidFill>
                <a:srgbClr val="00B4EB"/>
              </a:solidFill>
            </a:ln>
          </p:spPr>
          <p:style>
            <a:lnRef idx="1">
              <a:schemeClr val="accent1"/>
            </a:lnRef>
            <a:fillRef idx="0">
              <a:schemeClr val="accent1"/>
            </a:fillRef>
            <a:effectRef idx="0">
              <a:schemeClr val="accent1"/>
            </a:effectRef>
            <a:fontRef idx="minor">
              <a:schemeClr val="tx1"/>
            </a:fontRef>
          </p:style>
        </p:cxnSp>
        <p:cxnSp>
          <p:nvCxnSpPr>
            <p:cNvPr id="673" name="直接连接符 672"/>
            <p:cNvCxnSpPr/>
            <p:nvPr/>
          </p:nvCxnSpPr>
          <p:spPr>
            <a:xfrm>
              <a:off x="-1158360" y="-228600"/>
              <a:ext cx="3621655" cy="0"/>
            </a:xfrm>
            <a:prstGeom prst="line">
              <a:avLst/>
            </a:prstGeom>
            <a:grpFill/>
            <a:ln>
              <a:solidFill>
                <a:srgbClr val="00B4EB"/>
              </a:solidFill>
            </a:ln>
          </p:spPr>
          <p:style>
            <a:lnRef idx="1">
              <a:schemeClr val="accent1"/>
            </a:lnRef>
            <a:fillRef idx="0">
              <a:schemeClr val="accent1"/>
            </a:fillRef>
            <a:effectRef idx="0">
              <a:schemeClr val="accent1"/>
            </a:effectRef>
            <a:fontRef idx="minor">
              <a:schemeClr val="tx1"/>
            </a:fontRef>
          </p:style>
        </p:cxnSp>
      </p:grpSp>
      <p:grpSp>
        <p:nvGrpSpPr>
          <p:cNvPr id="357" name="组合 356"/>
          <p:cNvGrpSpPr/>
          <p:nvPr/>
        </p:nvGrpSpPr>
        <p:grpSpPr>
          <a:xfrm rot="2700000">
            <a:off x="-1765613" y="1041925"/>
            <a:ext cx="5929820" cy="5974063"/>
            <a:chOff x="-4776788" y="1685380"/>
            <a:chExt cx="4020263" cy="4050259"/>
          </a:xfrm>
        </p:grpSpPr>
        <p:sp>
          <p:nvSpPr>
            <p:cNvPr id="157" name="Rectangle 5"/>
            <p:cNvSpPr>
              <a:spLocks noChangeArrowheads="1"/>
            </p:cNvSpPr>
            <p:nvPr/>
          </p:nvSpPr>
          <p:spPr bwMode="auto">
            <a:xfrm>
              <a:off x="-1887538" y="4570413"/>
              <a:ext cx="39688"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Rectangle 6"/>
            <p:cNvSpPr>
              <a:spLocks noChangeArrowheads="1"/>
            </p:cNvSpPr>
            <p:nvPr/>
          </p:nvSpPr>
          <p:spPr bwMode="auto">
            <a:xfrm>
              <a:off x="-1847850" y="4570413"/>
              <a:ext cx="38100"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Rectangle 7"/>
            <p:cNvSpPr>
              <a:spLocks noChangeArrowheads="1"/>
            </p:cNvSpPr>
            <p:nvPr/>
          </p:nvSpPr>
          <p:spPr bwMode="auto">
            <a:xfrm>
              <a:off x="-1809750" y="4570413"/>
              <a:ext cx="39688"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0" name="Rectangle 8"/>
            <p:cNvSpPr>
              <a:spLocks noChangeArrowheads="1"/>
            </p:cNvSpPr>
            <p:nvPr/>
          </p:nvSpPr>
          <p:spPr bwMode="auto">
            <a:xfrm>
              <a:off x="-1770063" y="4570413"/>
              <a:ext cx="38100"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Rectangle 9"/>
            <p:cNvSpPr>
              <a:spLocks noChangeArrowheads="1"/>
            </p:cNvSpPr>
            <p:nvPr/>
          </p:nvSpPr>
          <p:spPr bwMode="auto">
            <a:xfrm>
              <a:off x="-1731963" y="4570413"/>
              <a:ext cx="39688"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2" name="Rectangle 10"/>
            <p:cNvSpPr>
              <a:spLocks noChangeArrowheads="1"/>
            </p:cNvSpPr>
            <p:nvPr/>
          </p:nvSpPr>
          <p:spPr bwMode="auto">
            <a:xfrm>
              <a:off x="-1692275" y="4570413"/>
              <a:ext cx="38100"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3" name="Rectangle 11"/>
            <p:cNvSpPr>
              <a:spLocks noChangeArrowheads="1"/>
            </p:cNvSpPr>
            <p:nvPr/>
          </p:nvSpPr>
          <p:spPr bwMode="auto">
            <a:xfrm>
              <a:off x="-1654175" y="4570413"/>
              <a:ext cx="38100"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4" name="Rectangle 12"/>
            <p:cNvSpPr>
              <a:spLocks noChangeArrowheads="1"/>
            </p:cNvSpPr>
            <p:nvPr/>
          </p:nvSpPr>
          <p:spPr bwMode="auto">
            <a:xfrm>
              <a:off x="-1616075" y="4570413"/>
              <a:ext cx="39688"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13"/>
            <p:cNvSpPr>
              <a:spLocks/>
            </p:cNvSpPr>
            <p:nvPr/>
          </p:nvSpPr>
          <p:spPr bwMode="auto">
            <a:xfrm>
              <a:off x="-1576388" y="4556126"/>
              <a:ext cx="38100" cy="39688"/>
            </a:xfrm>
            <a:custGeom>
              <a:avLst/>
              <a:gdLst>
                <a:gd name="T0" fmla="*/ 24 w 24"/>
                <a:gd name="T1" fmla="*/ 9 h 25"/>
                <a:gd name="T2" fmla="*/ 24 w 24"/>
                <a:gd name="T3" fmla="*/ 25 h 25"/>
                <a:gd name="T4" fmla="*/ 0 w 24"/>
                <a:gd name="T5" fmla="*/ 25 h 25"/>
                <a:gd name="T6" fmla="*/ 8 w 24"/>
                <a:gd name="T7" fmla="*/ 0 h 25"/>
                <a:gd name="T8" fmla="*/ 24 w 24"/>
                <a:gd name="T9" fmla="*/ 9 h 25"/>
              </a:gdLst>
              <a:ahLst/>
              <a:cxnLst>
                <a:cxn ang="0">
                  <a:pos x="T0" y="T1"/>
                </a:cxn>
                <a:cxn ang="0">
                  <a:pos x="T2" y="T3"/>
                </a:cxn>
                <a:cxn ang="0">
                  <a:pos x="T4" y="T5"/>
                </a:cxn>
                <a:cxn ang="0">
                  <a:pos x="T6" y="T7"/>
                </a:cxn>
                <a:cxn ang="0">
                  <a:pos x="T8" y="T9"/>
                </a:cxn>
              </a:cxnLst>
              <a:rect l="0" t="0" r="r" b="b"/>
              <a:pathLst>
                <a:path w="24" h="25">
                  <a:moveTo>
                    <a:pt x="24" y="9"/>
                  </a:moveTo>
                  <a:lnTo>
                    <a:pt x="24" y="25"/>
                  </a:lnTo>
                  <a:lnTo>
                    <a:pt x="0" y="25"/>
                  </a:lnTo>
                  <a:lnTo>
                    <a:pt x="8" y="0"/>
                  </a:lnTo>
                  <a:lnTo>
                    <a:pt x="24" y="9"/>
                  </a:ln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6" name="Rectangle 14"/>
            <p:cNvSpPr>
              <a:spLocks noChangeArrowheads="1"/>
            </p:cNvSpPr>
            <p:nvPr/>
          </p:nvSpPr>
          <p:spPr bwMode="auto">
            <a:xfrm>
              <a:off x="-1524000" y="4570413"/>
              <a:ext cx="25400"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7" name="Rectangle 15"/>
            <p:cNvSpPr>
              <a:spLocks noChangeArrowheads="1"/>
            </p:cNvSpPr>
            <p:nvPr/>
          </p:nvSpPr>
          <p:spPr bwMode="auto">
            <a:xfrm>
              <a:off x="-1485900" y="4570413"/>
              <a:ext cx="25400"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8" name="Rectangle 16"/>
            <p:cNvSpPr>
              <a:spLocks noChangeArrowheads="1"/>
            </p:cNvSpPr>
            <p:nvPr/>
          </p:nvSpPr>
          <p:spPr bwMode="auto">
            <a:xfrm>
              <a:off x="-4621213" y="3248026"/>
              <a:ext cx="38100" cy="381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9" name="Rectangle 17"/>
            <p:cNvSpPr>
              <a:spLocks noChangeArrowheads="1"/>
            </p:cNvSpPr>
            <p:nvPr/>
          </p:nvSpPr>
          <p:spPr bwMode="auto">
            <a:xfrm>
              <a:off x="-4621213" y="3208338"/>
              <a:ext cx="38100" cy="396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0" name="Rectangle 18"/>
            <p:cNvSpPr>
              <a:spLocks noChangeArrowheads="1"/>
            </p:cNvSpPr>
            <p:nvPr/>
          </p:nvSpPr>
          <p:spPr bwMode="auto">
            <a:xfrm>
              <a:off x="-4621213" y="3168651"/>
              <a:ext cx="38100" cy="396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1" name="Rectangle 19"/>
            <p:cNvSpPr>
              <a:spLocks noChangeArrowheads="1"/>
            </p:cNvSpPr>
            <p:nvPr/>
          </p:nvSpPr>
          <p:spPr bwMode="auto">
            <a:xfrm>
              <a:off x="-4621213" y="3128963"/>
              <a:ext cx="38100" cy="396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2" name="Rectangle 20"/>
            <p:cNvSpPr>
              <a:spLocks noChangeArrowheads="1"/>
            </p:cNvSpPr>
            <p:nvPr/>
          </p:nvSpPr>
          <p:spPr bwMode="auto">
            <a:xfrm>
              <a:off x="-4621213" y="3090863"/>
              <a:ext cx="38100"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3" name="Rectangle 21"/>
            <p:cNvSpPr>
              <a:spLocks noChangeArrowheads="1"/>
            </p:cNvSpPr>
            <p:nvPr/>
          </p:nvSpPr>
          <p:spPr bwMode="auto">
            <a:xfrm>
              <a:off x="-4621213" y="3051176"/>
              <a:ext cx="38100"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4" name="Rectangle 22"/>
            <p:cNvSpPr>
              <a:spLocks noChangeArrowheads="1"/>
            </p:cNvSpPr>
            <p:nvPr/>
          </p:nvSpPr>
          <p:spPr bwMode="auto">
            <a:xfrm>
              <a:off x="-4621213" y="3011488"/>
              <a:ext cx="38100" cy="269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5" name="Rectangle 23"/>
            <p:cNvSpPr>
              <a:spLocks noChangeArrowheads="1"/>
            </p:cNvSpPr>
            <p:nvPr/>
          </p:nvSpPr>
          <p:spPr bwMode="auto">
            <a:xfrm>
              <a:off x="-4621213" y="2971801"/>
              <a:ext cx="38100" cy="269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24"/>
            <p:cNvSpPr>
              <a:spLocks/>
            </p:cNvSpPr>
            <p:nvPr/>
          </p:nvSpPr>
          <p:spPr bwMode="auto">
            <a:xfrm>
              <a:off x="-4621213" y="2919413"/>
              <a:ext cx="38100" cy="39688"/>
            </a:xfrm>
            <a:custGeom>
              <a:avLst/>
              <a:gdLst>
                <a:gd name="T0" fmla="*/ 0 w 24"/>
                <a:gd name="T1" fmla="*/ 0 h 25"/>
                <a:gd name="T2" fmla="*/ 24 w 24"/>
                <a:gd name="T3" fmla="*/ 9 h 25"/>
                <a:gd name="T4" fmla="*/ 16 w 24"/>
                <a:gd name="T5" fmla="*/ 25 h 25"/>
                <a:gd name="T6" fmla="*/ 0 w 24"/>
                <a:gd name="T7" fmla="*/ 25 h 25"/>
                <a:gd name="T8" fmla="*/ 0 w 24"/>
                <a:gd name="T9" fmla="*/ 0 h 25"/>
              </a:gdLst>
              <a:ahLst/>
              <a:cxnLst>
                <a:cxn ang="0">
                  <a:pos x="T0" y="T1"/>
                </a:cxn>
                <a:cxn ang="0">
                  <a:pos x="T2" y="T3"/>
                </a:cxn>
                <a:cxn ang="0">
                  <a:pos x="T4" y="T5"/>
                </a:cxn>
                <a:cxn ang="0">
                  <a:pos x="T6" y="T7"/>
                </a:cxn>
                <a:cxn ang="0">
                  <a:pos x="T8" y="T9"/>
                </a:cxn>
              </a:cxnLst>
              <a:rect l="0" t="0" r="r" b="b"/>
              <a:pathLst>
                <a:path w="24" h="25">
                  <a:moveTo>
                    <a:pt x="0" y="0"/>
                  </a:moveTo>
                  <a:lnTo>
                    <a:pt x="24" y="9"/>
                  </a:lnTo>
                  <a:lnTo>
                    <a:pt x="16" y="25"/>
                  </a:lnTo>
                  <a:lnTo>
                    <a:pt x="0" y="25"/>
                  </a:lnTo>
                  <a:lnTo>
                    <a:pt x="0" y="0"/>
                  </a:ln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7" name="Rectangle 25"/>
            <p:cNvSpPr>
              <a:spLocks noChangeArrowheads="1"/>
            </p:cNvSpPr>
            <p:nvPr/>
          </p:nvSpPr>
          <p:spPr bwMode="auto">
            <a:xfrm>
              <a:off x="-4621213" y="2881313"/>
              <a:ext cx="38100" cy="381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8" name="Rectangle 26"/>
            <p:cNvSpPr>
              <a:spLocks noChangeArrowheads="1"/>
            </p:cNvSpPr>
            <p:nvPr/>
          </p:nvSpPr>
          <p:spPr bwMode="auto">
            <a:xfrm>
              <a:off x="-4621213" y="2841626"/>
              <a:ext cx="38100" cy="396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27"/>
            <p:cNvSpPr>
              <a:spLocks/>
            </p:cNvSpPr>
            <p:nvPr/>
          </p:nvSpPr>
          <p:spPr bwMode="auto">
            <a:xfrm>
              <a:off x="-1965325" y="3575051"/>
              <a:ext cx="52388" cy="39688"/>
            </a:xfrm>
            <a:custGeom>
              <a:avLst/>
              <a:gdLst>
                <a:gd name="T0" fmla="*/ 2 w 4"/>
                <a:gd name="T1" fmla="*/ 1 h 3"/>
                <a:gd name="T2" fmla="*/ 2 w 4"/>
                <a:gd name="T3" fmla="*/ 3 h 3"/>
                <a:gd name="T4" fmla="*/ 3 w 4"/>
                <a:gd name="T5" fmla="*/ 2 h 3"/>
                <a:gd name="T6" fmla="*/ 4 w 4"/>
                <a:gd name="T7" fmla="*/ 0 h 3"/>
                <a:gd name="T8" fmla="*/ 2 w 4"/>
                <a:gd name="T9" fmla="*/ 0 h 3"/>
                <a:gd name="T10" fmla="*/ 0 w 4"/>
                <a:gd name="T11" fmla="*/ 0 h 3"/>
                <a:gd name="T12" fmla="*/ 2 w 4"/>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1"/>
                  </a:moveTo>
                  <a:cubicBezTo>
                    <a:pt x="2" y="2"/>
                    <a:pt x="2" y="3"/>
                    <a:pt x="2" y="3"/>
                  </a:cubicBezTo>
                  <a:cubicBezTo>
                    <a:pt x="3" y="3"/>
                    <a:pt x="3" y="2"/>
                    <a:pt x="3" y="2"/>
                  </a:cubicBezTo>
                  <a:cubicBezTo>
                    <a:pt x="4" y="1"/>
                    <a:pt x="4" y="0"/>
                    <a:pt x="4" y="0"/>
                  </a:cubicBezTo>
                  <a:cubicBezTo>
                    <a:pt x="4" y="0"/>
                    <a:pt x="3" y="0"/>
                    <a:pt x="2" y="0"/>
                  </a:cubicBezTo>
                  <a:cubicBezTo>
                    <a:pt x="1" y="0"/>
                    <a:pt x="1" y="0"/>
                    <a:pt x="0" y="0"/>
                  </a:cubicBezTo>
                  <a:cubicBezTo>
                    <a:pt x="1" y="0"/>
                    <a:pt x="1"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28"/>
            <p:cNvSpPr>
              <a:spLocks/>
            </p:cNvSpPr>
            <p:nvPr/>
          </p:nvSpPr>
          <p:spPr bwMode="auto">
            <a:xfrm>
              <a:off x="-2535238" y="3273426"/>
              <a:ext cx="376238" cy="458788"/>
            </a:xfrm>
            <a:custGeom>
              <a:avLst/>
              <a:gdLst>
                <a:gd name="T0" fmla="*/ 0 w 29"/>
                <a:gd name="T1" fmla="*/ 0 h 35"/>
                <a:gd name="T2" fmla="*/ 0 w 29"/>
                <a:gd name="T3" fmla="*/ 1 h 35"/>
                <a:gd name="T4" fmla="*/ 29 w 29"/>
                <a:gd name="T5" fmla="*/ 35 h 35"/>
                <a:gd name="T6" fmla="*/ 29 w 29"/>
                <a:gd name="T7" fmla="*/ 35 h 35"/>
                <a:gd name="T8" fmla="*/ 0 w 29"/>
                <a:gd name="T9" fmla="*/ 0 h 35"/>
              </a:gdLst>
              <a:ahLst/>
              <a:cxnLst>
                <a:cxn ang="0">
                  <a:pos x="T0" y="T1"/>
                </a:cxn>
                <a:cxn ang="0">
                  <a:pos x="T2" y="T3"/>
                </a:cxn>
                <a:cxn ang="0">
                  <a:pos x="T4" y="T5"/>
                </a:cxn>
                <a:cxn ang="0">
                  <a:pos x="T6" y="T7"/>
                </a:cxn>
                <a:cxn ang="0">
                  <a:pos x="T8" y="T9"/>
                </a:cxn>
              </a:cxnLst>
              <a:rect l="0" t="0" r="r" b="b"/>
              <a:pathLst>
                <a:path w="29" h="35">
                  <a:moveTo>
                    <a:pt x="0" y="0"/>
                  </a:moveTo>
                  <a:cubicBezTo>
                    <a:pt x="0" y="0"/>
                    <a:pt x="0" y="1"/>
                    <a:pt x="0" y="1"/>
                  </a:cubicBezTo>
                  <a:cubicBezTo>
                    <a:pt x="12" y="10"/>
                    <a:pt x="21" y="22"/>
                    <a:pt x="29" y="35"/>
                  </a:cubicBezTo>
                  <a:cubicBezTo>
                    <a:pt x="29" y="35"/>
                    <a:pt x="29" y="35"/>
                    <a:pt x="29" y="35"/>
                  </a:cubicBezTo>
                  <a:cubicBezTo>
                    <a:pt x="22" y="22"/>
                    <a:pt x="12" y="1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29"/>
            <p:cNvSpPr>
              <a:spLocks/>
            </p:cNvSpPr>
            <p:nvPr/>
          </p:nvSpPr>
          <p:spPr bwMode="auto">
            <a:xfrm>
              <a:off x="-2159000" y="3587751"/>
              <a:ext cx="219075" cy="144463"/>
            </a:xfrm>
            <a:custGeom>
              <a:avLst/>
              <a:gdLst>
                <a:gd name="T0" fmla="*/ 0 w 17"/>
                <a:gd name="T1" fmla="*/ 10 h 11"/>
                <a:gd name="T2" fmla="*/ 0 w 17"/>
                <a:gd name="T3" fmla="*/ 11 h 11"/>
                <a:gd name="T4" fmla="*/ 17 w 17"/>
                <a:gd name="T5" fmla="*/ 1 h 11"/>
                <a:gd name="T6" fmla="*/ 17 w 17"/>
                <a:gd name="T7" fmla="*/ 0 h 11"/>
                <a:gd name="T8" fmla="*/ 0 w 17"/>
                <a:gd name="T9" fmla="*/ 10 h 11"/>
              </a:gdLst>
              <a:ahLst/>
              <a:cxnLst>
                <a:cxn ang="0">
                  <a:pos x="T0" y="T1"/>
                </a:cxn>
                <a:cxn ang="0">
                  <a:pos x="T2" y="T3"/>
                </a:cxn>
                <a:cxn ang="0">
                  <a:pos x="T4" y="T5"/>
                </a:cxn>
                <a:cxn ang="0">
                  <a:pos x="T6" y="T7"/>
                </a:cxn>
                <a:cxn ang="0">
                  <a:pos x="T8" y="T9"/>
                </a:cxn>
              </a:cxnLst>
              <a:rect l="0" t="0" r="r" b="b"/>
              <a:pathLst>
                <a:path w="17" h="11">
                  <a:moveTo>
                    <a:pt x="0" y="10"/>
                  </a:moveTo>
                  <a:cubicBezTo>
                    <a:pt x="0" y="10"/>
                    <a:pt x="0" y="11"/>
                    <a:pt x="0" y="11"/>
                  </a:cubicBezTo>
                  <a:cubicBezTo>
                    <a:pt x="6" y="7"/>
                    <a:pt x="11" y="4"/>
                    <a:pt x="17" y="1"/>
                  </a:cubicBezTo>
                  <a:cubicBezTo>
                    <a:pt x="17" y="1"/>
                    <a:pt x="17" y="0"/>
                    <a:pt x="17" y="0"/>
                  </a:cubicBezTo>
                  <a:cubicBezTo>
                    <a:pt x="11" y="3"/>
                    <a:pt x="5" y="7"/>
                    <a:pt x="0" y="1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30"/>
            <p:cNvSpPr>
              <a:spLocks/>
            </p:cNvSpPr>
            <p:nvPr/>
          </p:nvSpPr>
          <p:spPr bwMode="auto">
            <a:xfrm>
              <a:off x="-2341563" y="3614738"/>
              <a:ext cx="52388" cy="52388"/>
            </a:xfrm>
            <a:custGeom>
              <a:avLst/>
              <a:gdLst>
                <a:gd name="T0" fmla="*/ 2 w 4"/>
                <a:gd name="T1" fmla="*/ 2 h 4"/>
                <a:gd name="T2" fmla="*/ 4 w 4"/>
                <a:gd name="T3" fmla="*/ 3 h 4"/>
                <a:gd name="T4" fmla="*/ 2 w 4"/>
                <a:gd name="T5" fmla="*/ 4 h 4"/>
                <a:gd name="T6" fmla="*/ 0 w 4"/>
                <a:gd name="T7" fmla="*/ 4 h 4"/>
                <a:gd name="T8" fmla="*/ 1 w 4"/>
                <a:gd name="T9" fmla="*/ 2 h 4"/>
                <a:gd name="T10" fmla="*/ 2 w 4"/>
                <a:gd name="T11" fmla="*/ 0 h 4"/>
                <a:gd name="T12" fmla="*/ 2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2"/>
                  </a:moveTo>
                  <a:cubicBezTo>
                    <a:pt x="3" y="3"/>
                    <a:pt x="3" y="3"/>
                    <a:pt x="4" y="3"/>
                  </a:cubicBezTo>
                  <a:cubicBezTo>
                    <a:pt x="3" y="3"/>
                    <a:pt x="3" y="4"/>
                    <a:pt x="2" y="4"/>
                  </a:cubicBezTo>
                  <a:cubicBezTo>
                    <a:pt x="1" y="4"/>
                    <a:pt x="1" y="4"/>
                    <a:pt x="0" y="4"/>
                  </a:cubicBezTo>
                  <a:cubicBezTo>
                    <a:pt x="0" y="3"/>
                    <a:pt x="1" y="3"/>
                    <a:pt x="1" y="2"/>
                  </a:cubicBezTo>
                  <a:cubicBezTo>
                    <a:pt x="1" y="2"/>
                    <a:pt x="2" y="1"/>
                    <a:pt x="2" y="0"/>
                  </a:cubicBezTo>
                  <a:cubicBezTo>
                    <a:pt x="2" y="1"/>
                    <a:pt x="2" y="2"/>
                    <a:pt x="2"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31"/>
            <p:cNvSpPr>
              <a:spLocks/>
            </p:cNvSpPr>
            <p:nvPr/>
          </p:nvSpPr>
          <p:spPr bwMode="auto">
            <a:xfrm>
              <a:off x="-2560638" y="3051176"/>
              <a:ext cx="465138" cy="444500"/>
            </a:xfrm>
            <a:custGeom>
              <a:avLst/>
              <a:gdLst>
                <a:gd name="T0" fmla="*/ 0 w 36"/>
                <a:gd name="T1" fmla="*/ 0 h 34"/>
                <a:gd name="T2" fmla="*/ 0 w 36"/>
                <a:gd name="T3" fmla="*/ 0 h 34"/>
                <a:gd name="T4" fmla="*/ 36 w 36"/>
                <a:gd name="T5" fmla="*/ 34 h 34"/>
                <a:gd name="T6" fmla="*/ 35 w 36"/>
                <a:gd name="T7" fmla="*/ 34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cubicBezTo>
                    <a:pt x="0" y="0"/>
                    <a:pt x="0" y="0"/>
                    <a:pt x="0" y="0"/>
                  </a:cubicBezTo>
                  <a:cubicBezTo>
                    <a:pt x="14" y="9"/>
                    <a:pt x="26" y="21"/>
                    <a:pt x="36" y="34"/>
                  </a:cubicBezTo>
                  <a:cubicBezTo>
                    <a:pt x="36" y="34"/>
                    <a:pt x="35" y="34"/>
                    <a:pt x="35" y="34"/>
                  </a:cubicBezTo>
                  <a:cubicBezTo>
                    <a:pt x="26" y="21"/>
                    <a:pt x="14" y="9"/>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32"/>
            <p:cNvSpPr>
              <a:spLocks/>
            </p:cNvSpPr>
            <p:nvPr/>
          </p:nvSpPr>
          <p:spPr bwMode="auto">
            <a:xfrm>
              <a:off x="-2314575" y="3495676"/>
              <a:ext cx="219075" cy="157163"/>
            </a:xfrm>
            <a:custGeom>
              <a:avLst/>
              <a:gdLst>
                <a:gd name="T0" fmla="*/ 16 w 17"/>
                <a:gd name="T1" fmla="*/ 0 h 12"/>
                <a:gd name="T2" fmla="*/ 17 w 17"/>
                <a:gd name="T3" fmla="*/ 0 h 12"/>
                <a:gd name="T4" fmla="*/ 1 w 17"/>
                <a:gd name="T5" fmla="*/ 12 h 12"/>
                <a:gd name="T6" fmla="*/ 0 w 17"/>
                <a:gd name="T7" fmla="*/ 11 h 12"/>
                <a:gd name="T8" fmla="*/ 16 w 17"/>
                <a:gd name="T9" fmla="*/ 0 h 12"/>
              </a:gdLst>
              <a:ahLst/>
              <a:cxnLst>
                <a:cxn ang="0">
                  <a:pos x="T0" y="T1"/>
                </a:cxn>
                <a:cxn ang="0">
                  <a:pos x="T2" y="T3"/>
                </a:cxn>
                <a:cxn ang="0">
                  <a:pos x="T4" y="T5"/>
                </a:cxn>
                <a:cxn ang="0">
                  <a:pos x="T6" y="T7"/>
                </a:cxn>
                <a:cxn ang="0">
                  <a:pos x="T8" y="T9"/>
                </a:cxn>
              </a:cxnLst>
              <a:rect l="0" t="0" r="r" b="b"/>
              <a:pathLst>
                <a:path w="17" h="12">
                  <a:moveTo>
                    <a:pt x="16" y="0"/>
                  </a:moveTo>
                  <a:cubicBezTo>
                    <a:pt x="16" y="0"/>
                    <a:pt x="16" y="0"/>
                    <a:pt x="17" y="0"/>
                  </a:cubicBezTo>
                  <a:cubicBezTo>
                    <a:pt x="11" y="4"/>
                    <a:pt x="6" y="8"/>
                    <a:pt x="1" y="12"/>
                  </a:cubicBezTo>
                  <a:cubicBezTo>
                    <a:pt x="0" y="11"/>
                    <a:pt x="0" y="11"/>
                    <a:pt x="0" y="11"/>
                  </a:cubicBezTo>
                  <a:cubicBezTo>
                    <a:pt x="5" y="7"/>
                    <a:pt x="11" y="3"/>
                    <a:pt x="16"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33"/>
            <p:cNvSpPr>
              <a:spLocks/>
            </p:cNvSpPr>
            <p:nvPr/>
          </p:nvSpPr>
          <p:spPr bwMode="auto">
            <a:xfrm>
              <a:off x="-1862138" y="3286126"/>
              <a:ext cx="52388" cy="52388"/>
            </a:xfrm>
            <a:custGeom>
              <a:avLst/>
              <a:gdLst>
                <a:gd name="T0" fmla="*/ 1 w 4"/>
                <a:gd name="T1" fmla="*/ 1 h 4"/>
                <a:gd name="T2" fmla="*/ 2 w 4"/>
                <a:gd name="T3" fmla="*/ 4 h 4"/>
                <a:gd name="T4" fmla="*/ 3 w 4"/>
                <a:gd name="T5" fmla="*/ 2 h 4"/>
                <a:gd name="T6" fmla="*/ 4 w 4"/>
                <a:gd name="T7" fmla="*/ 0 h 4"/>
                <a:gd name="T8" fmla="*/ 2 w 4"/>
                <a:gd name="T9" fmla="*/ 0 h 4"/>
                <a:gd name="T10" fmla="*/ 0 w 4"/>
                <a:gd name="T11" fmla="*/ 0 h 4"/>
                <a:gd name="T12" fmla="*/ 1 w 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1"/>
                  </a:moveTo>
                  <a:cubicBezTo>
                    <a:pt x="2" y="2"/>
                    <a:pt x="2" y="3"/>
                    <a:pt x="2" y="4"/>
                  </a:cubicBezTo>
                  <a:cubicBezTo>
                    <a:pt x="3" y="3"/>
                    <a:pt x="3" y="2"/>
                    <a:pt x="3" y="2"/>
                  </a:cubicBezTo>
                  <a:cubicBezTo>
                    <a:pt x="3" y="1"/>
                    <a:pt x="4" y="0"/>
                    <a:pt x="4" y="0"/>
                  </a:cubicBezTo>
                  <a:cubicBezTo>
                    <a:pt x="3" y="0"/>
                    <a:pt x="2" y="0"/>
                    <a:pt x="2" y="0"/>
                  </a:cubicBezTo>
                  <a:cubicBezTo>
                    <a:pt x="1" y="0"/>
                    <a:pt x="0" y="0"/>
                    <a:pt x="0" y="0"/>
                  </a:cubicBezTo>
                  <a:cubicBezTo>
                    <a:pt x="0" y="0"/>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34"/>
            <p:cNvSpPr>
              <a:spLocks/>
            </p:cNvSpPr>
            <p:nvPr/>
          </p:nvSpPr>
          <p:spPr bwMode="auto">
            <a:xfrm>
              <a:off x="-2522538" y="2986088"/>
              <a:ext cx="479425" cy="471488"/>
            </a:xfrm>
            <a:custGeom>
              <a:avLst/>
              <a:gdLst>
                <a:gd name="T0" fmla="*/ 0 w 37"/>
                <a:gd name="T1" fmla="*/ 0 h 36"/>
                <a:gd name="T2" fmla="*/ 0 w 37"/>
                <a:gd name="T3" fmla="*/ 0 h 36"/>
                <a:gd name="T4" fmla="*/ 37 w 37"/>
                <a:gd name="T5" fmla="*/ 36 h 36"/>
                <a:gd name="T6" fmla="*/ 37 w 37"/>
                <a:gd name="T7" fmla="*/ 36 h 36"/>
                <a:gd name="T8" fmla="*/ 0 w 37"/>
                <a:gd name="T9" fmla="*/ 0 h 36"/>
              </a:gdLst>
              <a:ahLst/>
              <a:cxnLst>
                <a:cxn ang="0">
                  <a:pos x="T0" y="T1"/>
                </a:cxn>
                <a:cxn ang="0">
                  <a:pos x="T2" y="T3"/>
                </a:cxn>
                <a:cxn ang="0">
                  <a:pos x="T4" y="T5"/>
                </a:cxn>
                <a:cxn ang="0">
                  <a:pos x="T6" y="T7"/>
                </a:cxn>
                <a:cxn ang="0">
                  <a:pos x="T8" y="T9"/>
                </a:cxn>
              </a:cxnLst>
              <a:rect l="0" t="0" r="r" b="b"/>
              <a:pathLst>
                <a:path w="37" h="36">
                  <a:moveTo>
                    <a:pt x="0" y="0"/>
                  </a:moveTo>
                  <a:cubicBezTo>
                    <a:pt x="0" y="0"/>
                    <a:pt x="0" y="0"/>
                    <a:pt x="0" y="0"/>
                  </a:cubicBezTo>
                  <a:cubicBezTo>
                    <a:pt x="14" y="10"/>
                    <a:pt x="27" y="22"/>
                    <a:pt x="37" y="36"/>
                  </a:cubicBezTo>
                  <a:cubicBezTo>
                    <a:pt x="37" y="36"/>
                    <a:pt x="37" y="36"/>
                    <a:pt x="37" y="36"/>
                  </a:cubicBezTo>
                  <a:cubicBezTo>
                    <a:pt x="27" y="22"/>
                    <a:pt x="15" y="1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35"/>
            <p:cNvSpPr>
              <a:spLocks/>
            </p:cNvSpPr>
            <p:nvPr/>
          </p:nvSpPr>
          <p:spPr bwMode="auto">
            <a:xfrm>
              <a:off x="-2055813" y="3300413"/>
              <a:ext cx="220663" cy="157163"/>
            </a:xfrm>
            <a:custGeom>
              <a:avLst/>
              <a:gdLst>
                <a:gd name="T0" fmla="*/ 0 w 17"/>
                <a:gd name="T1" fmla="*/ 11 h 12"/>
                <a:gd name="T2" fmla="*/ 1 w 17"/>
                <a:gd name="T3" fmla="*/ 12 h 12"/>
                <a:gd name="T4" fmla="*/ 17 w 17"/>
                <a:gd name="T5" fmla="*/ 1 h 12"/>
                <a:gd name="T6" fmla="*/ 16 w 17"/>
                <a:gd name="T7" fmla="*/ 0 h 12"/>
                <a:gd name="T8" fmla="*/ 0 w 17"/>
                <a:gd name="T9" fmla="*/ 11 h 12"/>
              </a:gdLst>
              <a:ahLst/>
              <a:cxnLst>
                <a:cxn ang="0">
                  <a:pos x="T0" y="T1"/>
                </a:cxn>
                <a:cxn ang="0">
                  <a:pos x="T2" y="T3"/>
                </a:cxn>
                <a:cxn ang="0">
                  <a:pos x="T4" y="T5"/>
                </a:cxn>
                <a:cxn ang="0">
                  <a:pos x="T6" y="T7"/>
                </a:cxn>
                <a:cxn ang="0">
                  <a:pos x="T8" y="T9"/>
                </a:cxn>
              </a:cxnLst>
              <a:rect l="0" t="0" r="r" b="b"/>
              <a:pathLst>
                <a:path w="17" h="12">
                  <a:moveTo>
                    <a:pt x="0" y="11"/>
                  </a:moveTo>
                  <a:cubicBezTo>
                    <a:pt x="1" y="12"/>
                    <a:pt x="1" y="12"/>
                    <a:pt x="1" y="12"/>
                  </a:cubicBezTo>
                  <a:cubicBezTo>
                    <a:pt x="6" y="8"/>
                    <a:pt x="12" y="5"/>
                    <a:pt x="17" y="1"/>
                  </a:cubicBezTo>
                  <a:cubicBezTo>
                    <a:pt x="17" y="0"/>
                    <a:pt x="16" y="0"/>
                    <a:pt x="16" y="0"/>
                  </a:cubicBezTo>
                  <a:cubicBezTo>
                    <a:pt x="11" y="4"/>
                    <a:pt x="6" y="8"/>
                    <a:pt x="0" y="1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38"/>
            <p:cNvSpPr>
              <a:spLocks/>
            </p:cNvSpPr>
            <p:nvPr/>
          </p:nvSpPr>
          <p:spPr bwMode="auto">
            <a:xfrm>
              <a:off x="-2665413" y="3051176"/>
              <a:ext cx="311150" cy="249238"/>
            </a:xfrm>
            <a:custGeom>
              <a:avLst/>
              <a:gdLst>
                <a:gd name="T0" fmla="*/ 0 w 24"/>
                <a:gd name="T1" fmla="*/ 0 h 19"/>
                <a:gd name="T2" fmla="*/ 0 w 24"/>
                <a:gd name="T3" fmla="*/ 0 h 19"/>
                <a:gd name="T4" fmla="*/ 24 w 24"/>
                <a:gd name="T5" fmla="*/ 19 h 19"/>
                <a:gd name="T6" fmla="*/ 24 w 24"/>
                <a:gd name="T7" fmla="*/ 19 h 19"/>
                <a:gd name="T8" fmla="*/ 0 w 24"/>
                <a:gd name="T9" fmla="*/ 0 h 19"/>
              </a:gdLst>
              <a:ahLst/>
              <a:cxnLst>
                <a:cxn ang="0">
                  <a:pos x="T0" y="T1"/>
                </a:cxn>
                <a:cxn ang="0">
                  <a:pos x="T2" y="T3"/>
                </a:cxn>
                <a:cxn ang="0">
                  <a:pos x="T4" y="T5"/>
                </a:cxn>
                <a:cxn ang="0">
                  <a:pos x="T6" y="T7"/>
                </a:cxn>
                <a:cxn ang="0">
                  <a:pos x="T8" y="T9"/>
                </a:cxn>
              </a:cxnLst>
              <a:rect l="0" t="0" r="r" b="b"/>
              <a:pathLst>
                <a:path w="24" h="19">
                  <a:moveTo>
                    <a:pt x="0" y="0"/>
                  </a:moveTo>
                  <a:cubicBezTo>
                    <a:pt x="0" y="0"/>
                    <a:pt x="0" y="0"/>
                    <a:pt x="0" y="0"/>
                  </a:cubicBezTo>
                  <a:cubicBezTo>
                    <a:pt x="9" y="5"/>
                    <a:pt x="17" y="12"/>
                    <a:pt x="24" y="19"/>
                  </a:cubicBezTo>
                  <a:cubicBezTo>
                    <a:pt x="24" y="19"/>
                    <a:pt x="24" y="19"/>
                    <a:pt x="24" y="19"/>
                  </a:cubicBezTo>
                  <a:cubicBezTo>
                    <a:pt x="17" y="12"/>
                    <a:pt x="8" y="5"/>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41"/>
            <p:cNvSpPr>
              <a:spLocks/>
            </p:cNvSpPr>
            <p:nvPr/>
          </p:nvSpPr>
          <p:spPr bwMode="auto">
            <a:xfrm>
              <a:off x="-2573338" y="2881313"/>
              <a:ext cx="361950" cy="274638"/>
            </a:xfrm>
            <a:custGeom>
              <a:avLst/>
              <a:gdLst>
                <a:gd name="T0" fmla="*/ 1 w 28"/>
                <a:gd name="T1" fmla="*/ 0 h 21"/>
                <a:gd name="T2" fmla="*/ 0 w 28"/>
                <a:gd name="T3" fmla="*/ 0 h 21"/>
                <a:gd name="T4" fmla="*/ 28 w 28"/>
                <a:gd name="T5" fmla="*/ 21 h 21"/>
                <a:gd name="T6" fmla="*/ 28 w 28"/>
                <a:gd name="T7" fmla="*/ 21 h 21"/>
                <a:gd name="T8" fmla="*/ 1 w 28"/>
                <a:gd name="T9" fmla="*/ 0 h 21"/>
              </a:gdLst>
              <a:ahLst/>
              <a:cxnLst>
                <a:cxn ang="0">
                  <a:pos x="T0" y="T1"/>
                </a:cxn>
                <a:cxn ang="0">
                  <a:pos x="T2" y="T3"/>
                </a:cxn>
                <a:cxn ang="0">
                  <a:pos x="T4" y="T5"/>
                </a:cxn>
                <a:cxn ang="0">
                  <a:pos x="T6" y="T7"/>
                </a:cxn>
                <a:cxn ang="0">
                  <a:pos x="T8" y="T9"/>
                </a:cxn>
              </a:cxnLst>
              <a:rect l="0" t="0" r="r" b="b"/>
              <a:pathLst>
                <a:path w="28" h="21">
                  <a:moveTo>
                    <a:pt x="1" y="0"/>
                  </a:moveTo>
                  <a:cubicBezTo>
                    <a:pt x="0" y="0"/>
                    <a:pt x="0" y="0"/>
                    <a:pt x="0" y="0"/>
                  </a:cubicBezTo>
                  <a:cubicBezTo>
                    <a:pt x="10" y="6"/>
                    <a:pt x="19" y="13"/>
                    <a:pt x="28" y="21"/>
                  </a:cubicBezTo>
                  <a:cubicBezTo>
                    <a:pt x="28" y="21"/>
                    <a:pt x="28" y="21"/>
                    <a:pt x="28" y="21"/>
                  </a:cubicBezTo>
                  <a:cubicBezTo>
                    <a:pt x="20" y="13"/>
                    <a:pt x="10" y="6"/>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42"/>
            <p:cNvSpPr>
              <a:spLocks/>
            </p:cNvSpPr>
            <p:nvPr/>
          </p:nvSpPr>
          <p:spPr bwMode="auto">
            <a:xfrm>
              <a:off x="-2068513" y="3116263"/>
              <a:ext cx="50800" cy="39688"/>
            </a:xfrm>
            <a:custGeom>
              <a:avLst/>
              <a:gdLst>
                <a:gd name="T0" fmla="*/ 1 w 4"/>
                <a:gd name="T1" fmla="*/ 0 h 3"/>
                <a:gd name="T2" fmla="*/ 1 w 4"/>
                <a:gd name="T3" fmla="*/ 0 h 3"/>
                <a:gd name="T4" fmla="*/ 2 w 4"/>
                <a:gd name="T5" fmla="*/ 1 h 3"/>
                <a:gd name="T6" fmla="*/ 4 w 4"/>
                <a:gd name="T7" fmla="*/ 3 h 3"/>
                <a:gd name="T8" fmla="*/ 2 w 4"/>
                <a:gd name="T9" fmla="*/ 2 h 3"/>
                <a:gd name="T10" fmla="*/ 0 w 4"/>
                <a:gd name="T11" fmla="*/ 0 h 3"/>
                <a:gd name="T12" fmla="*/ 1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1" y="0"/>
                  </a:moveTo>
                  <a:cubicBezTo>
                    <a:pt x="1" y="0"/>
                    <a:pt x="1" y="0"/>
                    <a:pt x="1" y="0"/>
                  </a:cubicBezTo>
                  <a:cubicBezTo>
                    <a:pt x="1" y="0"/>
                    <a:pt x="2" y="1"/>
                    <a:pt x="2" y="1"/>
                  </a:cubicBezTo>
                  <a:cubicBezTo>
                    <a:pt x="3" y="2"/>
                    <a:pt x="3" y="3"/>
                    <a:pt x="4" y="3"/>
                  </a:cubicBezTo>
                  <a:cubicBezTo>
                    <a:pt x="3" y="3"/>
                    <a:pt x="3" y="2"/>
                    <a:pt x="2" y="2"/>
                  </a:cubicBezTo>
                  <a:cubicBezTo>
                    <a:pt x="1" y="1"/>
                    <a:pt x="1" y="1"/>
                    <a:pt x="0" y="0"/>
                  </a:cubicBezTo>
                  <a:cubicBezTo>
                    <a:pt x="1"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43"/>
            <p:cNvSpPr>
              <a:spLocks/>
            </p:cNvSpPr>
            <p:nvPr/>
          </p:nvSpPr>
          <p:spPr bwMode="auto">
            <a:xfrm>
              <a:off x="-2392363" y="2881313"/>
              <a:ext cx="77788" cy="104775"/>
            </a:xfrm>
            <a:custGeom>
              <a:avLst/>
              <a:gdLst>
                <a:gd name="T0" fmla="*/ 1 w 6"/>
                <a:gd name="T1" fmla="*/ 8 h 8"/>
                <a:gd name="T2" fmla="*/ 0 w 6"/>
                <a:gd name="T3" fmla="*/ 8 h 8"/>
                <a:gd name="T4" fmla="*/ 6 w 6"/>
                <a:gd name="T5" fmla="*/ 0 h 8"/>
                <a:gd name="T6" fmla="*/ 6 w 6"/>
                <a:gd name="T7" fmla="*/ 0 h 8"/>
                <a:gd name="T8" fmla="*/ 1 w 6"/>
                <a:gd name="T9" fmla="*/ 8 h 8"/>
              </a:gdLst>
              <a:ahLst/>
              <a:cxnLst>
                <a:cxn ang="0">
                  <a:pos x="T0" y="T1"/>
                </a:cxn>
                <a:cxn ang="0">
                  <a:pos x="T2" y="T3"/>
                </a:cxn>
                <a:cxn ang="0">
                  <a:pos x="T4" y="T5"/>
                </a:cxn>
                <a:cxn ang="0">
                  <a:pos x="T6" y="T7"/>
                </a:cxn>
                <a:cxn ang="0">
                  <a:pos x="T8" y="T9"/>
                </a:cxn>
              </a:cxnLst>
              <a:rect l="0" t="0" r="r" b="b"/>
              <a:pathLst>
                <a:path w="6" h="8">
                  <a:moveTo>
                    <a:pt x="1" y="8"/>
                  </a:moveTo>
                  <a:cubicBezTo>
                    <a:pt x="0" y="8"/>
                    <a:pt x="0" y="8"/>
                    <a:pt x="0" y="8"/>
                  </a:cubicBezTo>
                  <a:cubicBezTo>
                    <a:pt x="2" y="5"/>
                    <a:pt x="4" y="3"/>
                    <a:pt x="6" y="0"/>
                  </a:cubicBezTo>
                  <a:cubicBezTo>
                    <a:pt x="6" y="0"/>
                    <a:pt x="6" y="0"/>
                    <a:pt x="6" y="0"/>
                  </a:cubicBezTo>
                  <a:cubicBezTo>
                    <a:pt x="4" y="3"/>
                    <a:pt x="3" y="5"/>
                    <a:pt x="1" y="8"/>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44"/>
            <p:cNvSpPr>
              <a:spLocks/>
            </p:cNvSpPr>
            <p:nvPr/>
          </p:nvSpPr>
          <p:spPr bwMode="auto">
            <a:xfrm>
              <a:off x="-2314575" y="2881313"/>
              <a:ext cx="258763" cy="247650"/>
            </a:xfrm>
            <a:custGeom>
              <a:avLst/>
              <a:gdLst>
                <a:gd name="T0" fmla="*/ 0 w 20"/>
                <a:gd name="T1" fmla="*/ 0 h 19"/>
                <a:gd name="T2" fmla="*/ 0 w 20"/>
                <a:gd name="T3" fmla="*/ 0 h 19"/>
                <a:gd name="T4" fmla="*/ 20 w 20"/>
                <a:gd name="T5" fmla="*/ 18 h 19"/>
                <a:gd name="T6" fmla="*/ 20 w 20"/>
                <a:gd name="T7" fmla="*/ 19 h 19"/>
                <a:gd name="T8" fmla="*/ 0 w 20"/>
                <a:gd name="T9" fmla="*/ 0 h 19"/>
              </a:gdLst>
              <a:ahLst/>
              <a:cxnLst>
                <a:cxn ang="0">
                  <a:pos x="T0" y="T1"/>
                </a:cxn>
                <a:cxn ang="0">
                  <a:pos x="T2" y="T3"/>
                </a:cxn>
                <a:cxn ang="0">
                  <a:pos x="T4" y="T5"/>
                </a:cxn>
                <a:cxn ang="0">
                  <a:pos x="T6" y="T7"/>
                </a:cxn>
                <a:cxn ang="0">
                  <a:pos x="T8" y="T9"/>
                </a:cxn>
              </a:cxnLst>
              <a:rect l="0" t="0" r="r" b="b"/>
              <a:pathLst>
                <a:path w="20" h="19">
                  <a:moveTo>
                    <a:pt x="0" y="0"/>
                  </a:moveTo>
                  <a:cubicBezTo>
                    <a:pt x="0" y="0"/>
                    <a:pt x="0" y="0"/>
                    <a:pt x="0" y="0"/>
                  </a:cubicBezTo>
                  <a:cubicBezTo>
                    <a:pt x="7" y="6"/>
                    <a:pt x="14" y="12"/>
                    <a:pt x="20" y="18"/>
                  </a:cubicBezTo>
                  <a:cubicBezTo>
                    <a:pt x="20" y="18"/>
                    <a:pt x="20" y="19"/>
                    <a:pt x="20" y="19"/>
                  </a:cubicBezTo>
                  <a:cubicBezTo>
                    <a:pt x="14" y="12"/>
                    <a:pt x="7" y="6"/>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45"/>
            <p:cNvSpPr>
              <a:spLocks/>
            </p:cNvSpPr>
            <p:nvPr/>
          </p:nvSpPr>
          <p:spPr bwMode="auto">
            <a:xfrm>
              <a:off x="-2743200" y="2632076"/>
              <a:ext cx="52388" cy="25400"/>
            </a:xfrm>
            <a:custGeom>
              <a:avLst/>
              <a:gdLst>
                <a:gd name="T0" fmla="*/ 3 w 4"/>
                <a:gd name="T1" fmla="*/ 1 h 2"/>
                <a:gd name="T2" fmla="*/ 4 w 4"/>
                <a:gd name="T3" fmla="*/ 1 h 2"/>
                <a:gd name="T4" fmla="*/ 2 w 4"/>
                <a:gd name="T5" fmla="*/ 1 h 2"/>
                <a:gd name="T6" fmla="*/ 0 w 4"/>
                <a:gd name="T7" fmla="*/ 0 h 2"/>
                <a:gd name="T8" fmla="*/ 2 w 4"/>
                <a:gd name="T9" fmla="*/ 1 h 2"/>
                <a:gd name="T10" fmla="*/ 4 w 4"/>
                <a:gd name="T11" fmla="*/ 2 h 2"/>
                <a:gd name="T12" fmla="*/ 3 w 4"/>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3" y="1"/>
                  </a:moveTo>
                  <a:cubicBezTo>
                    <a:pt x="4" y="1"/>
                    <a:pt x="4" y="1"/>
                    <a:pt x="4" y="1"/>
                  </a:cubicBezTo>
                  <a:cubicBezTo>
                    <a:pt x="3" y="1"/>
                    <a:pt x="3" y="1"/>
                    <a:pt x="2" y="1"/>
                  </a:cubicBezTo>
                  <a:cubicBezTo>
                    <a:pt x="1" y="0"/>
                    <a:pt x="0" y="0"/>
                    <a:pt x="0" y="0"/>
                  </a:cubicBezTo>
                  <a:cubicBezTo>
                    <a:pt x="0" y="0"/>
                    <a:pt x="1" y="1"/>
                    <a:pt x="2" y="1"/>
                  </a:cubicBezTo>
                  <a:cubicBezTo>
                    <a:pt x="2" y="1"/>
                    <a:pt x="3" y="2"/>
                    <a:pt x="4" y="2"/>
                  </a:cubicBezTo>
                  <a:cubicBezTo>
                    <a:pt x="4" y="2"/>
                    <a:pt x="3" y="2"/>
                    <a:pt x="3"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46"/>
            <p:cNvSpPr>
              <a:spLocks/>
            </p:cNvSpPr>
            <p:nvPr/>
          </p:nvSpPr>
          <p:spPr bwMode="auto">
            <a:xfrm>
              <a:off x="-2470150" y="2828926"/>
              <a:ext cx="77788" cy="104775"/>
            </a:xfrm>
            <a:custGeom>
              <a:avLst/>
              <a:gdLst>
                <a:gd name="T0" fmla="*/ 0 w 6"/>
                <a:gd name="T1" fmla="*/ 7 h 8"/>
                <a:gd name="T2" fmla="*/ 1 w 6"/>
                <a:gd name="T3" fmla="*/ 8 h 8"/>
                <a:gd name="T4" fmla="*/ 6 w 6"/>
                <a:gd name="T5" fmla="*/ 0 h 8"/>
                <a:gd name="T6" fmla="*/ 6 w 6"/>
                <a:gd name="T7" fmla="*/ 0 h 8"/>
                <a:gd name="T8" fmla="*/ 0 w 6"/>
                <a:gd name="T9" fmla="*/ 7 h 8"/>
              </a:gdLst>
              <a:ahLst/>
              <a:cxnLst>
                <a:cxn ang="0">
                  <a:pos x="T0" y="T1"/>
                </a:cxn>
                <a:cxn ang="0">
                  <a:pos x="T2" y="T3"/>
                </a:cxn>
                <a:cxn ang="0">
                  <a:pos x="T4" y="T5"/>
                </a:cxn>
                <a:cxn ang="0">
                  <a:pos x="T6" y="T7"/>
                </a:cxn>
                <a:cxn ang="0">
                  <a:pos x="T8" y="T9"/>
                </a:cxn>
              </a:cxnLst>
              <a:rect l="0" t="0" r="r" b="b"/>
              <a:pathLst>
                <a:path w="6" h="8">
                  <a:moveTo>
                    <a:pt x="0" y="7"/>
                  </a:moveTo>
                  <a:cubicBezTo>
                    <a:pt x="0" y="7"/>
                    <a:pt x="1" y="8"/>
                    <a:pt x="1" y="8"/>
                  </a:cubicBezTo>
                  <a:cubicBezTo>
                    <a:pt x="2" y="5"/>
                    <a:pt x="4" y="2"/>
                    <a:pt x="6" y="0"/>
                  </a:cubicBezTo>
                  <a:cubicBezTo>
                    <a:pt x="6" y="0"/>
                    <a:pt x="6" y="0"/>
                    <a:pt x="6" y="0"/>
                  </a:cubicBezTo>
                  <a:cubicBezTo>
                    <a:pt x="4" y="2"/>
                    <a:pt x="2" y="5"/>
                    <a:pt x="0" y="7"/>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9" name="Freeform 47"/>
            <p:cNvSpPr>
              <a:spLocks/>
            </p:cNvSpPr>
            <p:nvPr/>
          </p:nvSpPr>
          <p:spPr bwMode="auto">
            <a:xfrm>
              <a:off x="-2703513" y="2644776"/>
              <a:ext cx="311150" cy="184150"/>
            </a:xfrm>
            <a:custGeom>
              <a:avLst/>
              <a:gdLst>
                <a:gd name="T0" fmla="*/ 24 w 24"/>
                <a:gd name="T1" fmla="*/ 14 h 14"/>
                <a:gd name="T2" fmla="*/ 24 w 24"/>
                <a:gd name="T3" fmla="*/ 14 h 14"/>
                <a:gd name="T4" fmla="*/ 0 w 24"/>
                <a:gd name="T5" fmla="*/ 0 h 14"/>
                <a:gd name="T6" fmla="*/ 0 w 24"/>
                <a:gd name="T7" fmla="*/ 1 h 14"/>
                <a:gd name="T8" fmla="*/ 24 w 24"/>
                <a:gd name="T9" fmla="*/ 14 h 14"/>
              </a:gdLst>
              <a:ahLst/>
              <a:cxnLst>
                <a:cxn ang="0">
                  <a:pos x="T0" y="T1"/>
                </a:cxn>
                <a:cxn ang="0">
                  <a:pos x="T2" y="T3"/>
                </a:cxn>
                <a:cxn ang="0">
                  <a:pos x="T4" y="T5"/>
                </a:cxn>
                <a:cxn ang="0">
                  <a:pos x="T6" y="T7"/>
                </a:cxn>
                <a:cxn ang="0">
                  <a:pos x="T8" y="T9"/>
                </a:cxn>
              </a:cxnLst>
              <a:rect l="0" t="0" r="r" b="b"/>
              <a:pathLst>
                <a:path w="24" h="14">
                  <a:moveTo>
                    <a:pt x="24" y="14"/>
                  </a:moveTo>
                  <a:cubicBezTo>
                    <a:pt x="24" y="14"/>
                    <a:pt x="24" y="14"/>
                    <a:pt x="24" y="14"/>
                  </a:cubicBezTo>
                  <a:cubicBezTo>
                    <a:pt x="16" y="9"/>
                    <a:pt x="9" y="4"/>
                    <a:pt x="0" y="0"/>
                  </a:cubicBezTo>
                  <a:cubicBezTo>
                    <a:pt x="0" y="0"/>
                    <a:pt x="0" y="0"/>
                    <a:pt x="0" y="1"/>
                  </a:cubicBezTo>
                  <a:cubicBezTo>
                    <a:pt x="8" y="4"/>
                    <a:pt x="16" y="9"/>
                    <a:pt x="24" y="14"/>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0" name="Freeform 48"/>
            <p:cNvSpPr>
              <a:spLocks/>
            </p:cNvSpPr>
            <p:nvPr/>
          </p:nvSpPr>
          <p:spPr bwMode="auto">
            <a:xfrm>
              <a:off x="-2289175" y="2986088"/>
              <a:ext cx="868363" cy="2106613"/>
            </a:xfrm>
            <a:custGeom>
              <a:avLst/>
              <a:gdLst>
                <a:gd name="T0" fmla="*/ 0 w 67"/>
                <a:gd name="T1" fmla="*/ 0 h 161"/>
                <a:gd name="T2" fmla="*/ 0 w 67"/>
                <a:gd name="T3" fmla="*/ 0 h 161"/>
                <a:gd name="T4" fmla="*/ 52 w 67"/>
                <a:gd name="T5" fmla="*/ 161 h 161"/>
                <a:gd name="T6" fmla="*/ 52 w 67"/>
                <a:gd name="T7" fmla="*/ 161 h 161"/>
                <a:gd name="T8" fmla="*/ 0 w 67"/>
                <a:gd name="T9" fmla="*/ 0 h 161"/>
              </a:gdLst>
              <a:ahLst/>
              <a:cxnLst>
                <a:cxn ang="0">
                  <a:pos x="T0" y="T1"/>
                </a:cxn>
                <a:cxn ang="0">
                  <a:pos x="T2" y="T3"/>
                </a:cxn>
                <a:cxn ang="0">
                  <a:pos x="T4" y="T5"/>
                </a:cxn>
                <a:cxn ang="0">
                  <a:pos x="T6" y="T7"/>
                </a:cxn>
                <a:cxn ang="0">
                  <a:pos x="T8" y="T9"/>
                </a:cxn>
              </a:cxnLst>
              <a:rect l="0" t="0" r="r" b="b"/>
              <a:pathLst>
                <a:path w="67" h="161">
                  <a:moveTo>
                    <a:pt x="0" y="0"/>
                  </a:moveTo>
                  <a:cubicBezTo>
                    <a:pt x="0" y="0"/>
                    <a:pt x="0" y="0"/>
                    <a:pt x="0" y="0"/>
                  </a:cubicBezTo>
                  <a:cubicBezTo>
                    <a:pt x="46" y="37"/>
                    <a:pt x="67" y="104"/>
                    <a:pt x="52" y="161"/>
                  </a:cubicBezTo>
                  <a:cubicBezTo>
                    <a:pt x="52" y="161"/>
                    <a:pt x="52" y="161"/>
                    <a:pt x="52" y="161"/>
                  </a:cubicBezTo>
                  <a:cubicBezTo>
                    <a:pt x="67" y="104"/>
                    <a:pt x="46" y="37"/>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49"/>
            <p:cNvSpPr>
              <a:spLocks/>
            </p:cNvSpPr>
            <p:nvPr/>
          </p:nvSpPr>
          <p:spPr bwMode="auto">
            <a:xfrm>
              <a:off x="-2341563" y="2986088"/>
              <a:ext cx="52388" cy="65088"/>
            </a:xfrm>
            <a:custGeom>
              <a:avLst/>
              <a:gdLst>
                <a:gd name="T0" fmla="*/ 0 w 4"/>
                <a:gd name="T1" fmla="*/ 5 h 5"/>
                <a:gd name="T2" fmla="*/ 0 w 4"/>
                <a:gd name="T3" fmla="*/ 4 h 5"/>
                <a:gd name="T4" fmla="*/ 4 w 4"/>
                <a:gd name="T5" fmla="*/ 0 h 5"/>
                <a:gd name="T6" fmla="*/ 4 w 4"/>
                <a:gd name="T7" fmla="*/ 0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cubicBezTo>
                    <a:pt x="0" y="5"/>
                    <a:pt x="0" y="4"/>
                    <a:pt x="0" y="4"/>
                  </a:cubicBezTo>
                  <a:cubicBezTo>
                    <a:pt x="1" y="3"/>
                    <a:pt x="3" y="1"/>
                    <a:pt x="4" y="0"/>
                  </a:cubicBezTo>
                  <a:cubicBezTo>
                    <a:pt x="4" y="0"/>
                    <a:pt x="4" y="0"/>
                    <a:pt x="4" y="0"/>
                  </a:cubicBezTo>
                  <a:cubicBezTo>
                    <a:pt x="3" y="2"/>
                    <a:pt x="2" y="3"/>
                    <a:pt x="0" y="5"/>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50"/>
            <p:cNvSpPr>
              <a:spLocks/>
            </p:cNvSpPr>
            <p:nvPr/>
          </p:nvSpPr>
          <p:spPr bwMode="auto">
            <a:xfrm>
              <a:off x="-4699000" y="2409826"/>
              <a:ext cx="2201863" cy="444500"/>
            </a:xfrm>
            <a:custGeom>
              <a:avLst/>
              <a:gdLst>
                <a:gd name="T0" fmla="*/ 170 w 170"/>
                <a:gd name="T1" fmla="*/ 32 h 34"/>
                <a:gd name="T2" fmla="*/ 170 w 170"/>
                <a:gd name="T3" fmla="*/ 32 h 34"/>
                <a:gd name="T4" fmla="*/ 0 w 170"/>
                <a:gd name="T5" fmla="*/ 34 h 34"/>
                <a:gd name="T6" fmla="*/ 0 w 170"/>
                <a:gd name="T7" fmla="*/ 34 h 34"/>
                <a:gd name="T8" fmla="*/ 170 w 170"/>
                <a:gd name="T9" fmla="*/ 32 h 34"/>
              </a:gdLst>
              <a:ahLst/>
              <a:cxnLst>
                <a:cxn ang="0">
                  <a:pos x="T0" y="T1"/>
                </a:cxn>
                <a:cxn ang="0">
                  <a:pos x="T2" y="T3"/>
                </a:cxn>
                <a:cxn ang="0">
                  <a:pos x="T4" y="T5"/>
                </a:cxn>
                <a:cxn ang="0">
                  <a:pos x="T6" y="T7"/>
                </a:cxn>
                <a:cxn ang="0">
                  <a:pos x="T8" y="T9"/>
                </a:cxn>
              </a:cxnLst>
              <a:rect l="0" t="0" r="r" b="b"/>
              <a:pathLst>
                <a:path w="170" h="34">
                  <a:moveTo>
                    <a:pt x="170" y="32"/>
                  </a:moveTo>
                  <a:cubicBezTo>
                    <a:pt x="170" y="32"/>
                    <a:pt x="170" y="32"/>
                    <a:pt x="170" y="32"/>
                  </a:cubicBezTo>
                  <a:cubicBezTo>
                    <a:pt x="119" y="0"/>
                    <a:pt x="50" y="1"/>
                    <a:pt x="0" y="34"/>
                  </a:cubicBezTo>
                  <a:cubicBezTo>
                    <a:pt x="0" y="34"/>
                    <a:pt x="0" y="34"/>
                    <a:pt x="0" y="34"/>
                  </a:cubicBezTo>
                  <a:cubicBezTo>
                    <a:pt x="50" y="2"/>
                    <a:pt x="119" y="1"/>
                    <a:pt x="170" y="3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3" name="Freeform 51"/>
            <p:cNvSpPr>
              <a:spLocks/>
            </p:cNvSpPr>
            <p:nvPr/>
          </p:nvSpPr>
          <p:spPr bwMode="auto">
            <a:xfrm>
              <a:off x="-2547938" y="2828926"/>
              <a:ext cx="50800" cy="65088"/>
            </a:xfrm>
            <a:custGeom>
              <a:avLst/>
              <a:gdLst>
                <a:gd name="T0" fmla="*/ 0 w 4"/>
                <a:gd name="T1" fmla="*/ 5 h 5"/>
                <a:gd name="T2" fmla="*/ 1 w 4"/>
                <a:gd name="T3" fmla="*/ 5 h 5"/>
                <a:gd name="T4" fmla="*/ 4 w 4"/>
                <a:gd name="T5" fmla="*/ 0 h 5"/>
                <a:gd name="T6" fmla="*/ 3 w 4"/>
                <a:gd name="T7" fmla="*/ 0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cubicBezTo>
                    <a:pt x="0" y="5"/>
                    <a:pt x="1" y="5"/>
                    <a:pt x="1" y="5"/>
                  </a:cubicBezTo>
                  <a:cubicBezTo>
                    <a:pt x="2" y="4"/>
                    <a:pt x="3" y="2"/>
                    <a:pt x="4" y="0"/>
                  </a:cubicBezTo>
                  <a:cubicBezTo>
                    <a:pt x="4" y="0"/>
                    <a:pt x="4" y="0"/>
                    <a:pt x="3" y="0"/>
                  </a:cubicBezTo>
                  <a:cubicBezTo>
                    <a:pt x="2" y="2"/>
                    <a:pt x="1" y="3"/>
                    <a:pt x="0" y="5"/>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4" name="Freeform 52"/>
            <p:cNvSpPr>
              <a:spLocks/>
            </p:cNvSpPr>
            <p:nvPr/>
          </p:nvSpPr>
          <p:spPr bwMode="auto">
            <a:xfrm>
              <a:off x="-2301875" y="3705226"/>
              <a:ext cx="52388" cy="66675"/>
            </a:xfrm>
            <a:custGeom>
              <a:avLst/>
              <a:gdLst>
                <a:gd name="T0" fmla="*/ 3 w 4"/>
                <a:gd name="T1" fmla="*/ 4 h 5"/>
                <a:gd name="T2" fmla="*/ 3 w 4"/>
                <a:gd name="T3" fmla="*/ 5 h 5"/>
                <a:gd name="T4" fmla="*/ 2 w 4"/>
                <a:gd name="T5" fmla="*/ 2 h 5"/>
                <a:gd name="T6" fmla="*/ 0 w 4"/>
                <a:gd name="T7" fmla="*/ 0 h 5"/>
                <a:gd name="T8" fmla="*/ 2 w 4"/>
                <a:gd name="T9" fmla="*/ 2 h 5"/>
                <a:gd name="T10" fmla="*/ 4 w 4"/>
                <a:gd name="T11" fmla="*/ 4 h 5"/>
                <a:gd name="T12" fmla="*/ 3 w 4"/>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4"/>
                  </a:moveTo>
                  <a:cubicBezTo>
                    <a:pt x="3" y="4"/>
                    <a:pt x="3" y="4"/>
                    <a:pt x="3" y="5"/>
                  </a:cubicBezTo>
                  <a:cubicBezTo>
                    <a:pt x="2" y="4"/>
                    <a:pt x="2" y="3"/>
                    <a:pt x="2" y="2"/>
                  </a:cubicBezTo>
                  <a:cubicBezTo>
                    <a:pt x="1" y="2"/>
                    <a:pt x="1" y="1"/>
                    <a:pt x="0" y="0"/>
                  </a:cubicBezTo>
                  <a:cubicBezTo>
                    <a:pt x="1" y="1"/>
                    <a:pt x="1" y="2"/>
                    <a:pt x="2" y="2"/>
                  </a:cubicBezTo>
                  <a:cubicBezTo>
                    <a:pt x="3" y="3"/>
                    <a:pt x="3" y="4"/>
                    <a:pt x="4" y="4"/>
                  </a:cubicBezTo>
                  <a:cubicBezTo>
                    <a:pt x="3" y="4"/>
                    <a:pt x="3" y="4"/>
                    <a:pt x="3" y="4"/>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5" name="Freeform 53"/>
            <p:cNvSpPr>
              <a:spLocks/>
            </p:cNvSpPr>
            <p:nvPr/>
          </p:nvSpPr>
          <p:spPr bwMode="auto">
            <a:xfrm>
              <a:off x="-2120900" y="4032251"/>
              <a:ext cx="168275" cy="52388"/>
            </a:xfrm>
            <a:custGeom>
              <a:avLst/>
              <a:gdLst>
                <a:gd name="T0" fmla="*/ 12 w 13"/>
                <a:gd name="T1" fmla="*/ 0 h 4"/>
                <a:gd name="T2" fmla="*/ 13 w 13"/>
                <a:gd name="T3" fmla="*/ 0 h 4"/>
                <a:gd name="T4" fmla="*/ 0 w 13"/>
                <a:gd name="T5" fmla="*/ 4 h 4"/>
                <a:gd name="T6" fmla="*/ 0 w 13"/>
                <a:gd name="T7" fmla="*/ 4 h 4"/>
                <a:gd name="T8" fmla="*/ 12 w 13"/>
                <a:gd name="T9" fmla="*/ 0 h 4"/>
              </a:gdLst>
              <a:ahLst/>
              <a:cxnLst>
                <a:cxn ang="0">
                  <a:pos x="T0" y="T1"/>
                </a:cxn>
                <a:cxn ang="0">
                  <a:pos x="T2" y="T3"/>
                </a:cxn>
                <a:cxn ang="0">
                  <a:pos x="T4" y="T5"/>
                </a:cxn>
                <a:cxn ang="0">
                  <a:pos x="T6" y="T7"/>
                </a:cxn>
                <a:cxn ang="0">
                  <a:pos x="T8" y="T9"/>
                </a:cxn>
              </a:cxnLst>
              <a:rect l="0" t="0" r="r" b="b"/>
              <a:pathLst>
                <a:path w="13" h="4">
                  <a:moveTo>
                    <a:pt x="12" y="0"/>
                  </a:moveTo>
                  <a:cubicBezTo>
                    <a:pt x="12" y="0"/>
                    <a:pt x="13" y="0"/>
                    <a:pt x="13" y="0"/>
                  </a:cubicBezTo>
                  <a:cubicBezTo>
                    <a:pt x="8" y="1"/>
                    <a:pt x="4" y="3"/>
                    <a:pt x="0" y="4"/>
                  </a:cubicBezTo>
                  <a:cubicBezTo>
                    <a:pt x="0" y="4"/>
                    <a:pt x="0" y="4"/>
                    <a:pt x="0" y="4"/>
                  </a:cubicBezTo>
                  <a:cubicBezTo>
                    <a:pt x="4" y="2"/>
                    <a:pt x="8" y="1"/>
                    <a:pt x="12"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6" name="Freeform 54"/>
            <p:cNvSpPr>
              <a:spLocks/>
            </p:cNvSpPr>
            <p:nvPr/>
          </p:nvSpPr>
          <p:spPr bwMode="auto">
            <a:xfrm>
              <a:off x="-2276475" y="3757613"/>
              <a:ext cx="155575" cy="327025"/>
            </a:xfrm>
            <a:custGeom>
              <a:avLst/>
              <a:gdLst>
                <a:gd name="T0" fmla="*/ 12 w 12"/>
                <a:gd name="T1" fmla="*/ 25 h 25"/>
                <a:gd name="T2" fmla="*/ 12 w 12"/>
                <a:gd name="T3" fmla="*/ 25 h 25"/>
                <a:gd name="T4" fmla="*/ 0 w 12"/>
                <a:gd name="T5" fmla="*/ 0 h 25"/>
                <a:gd name="T6" fmla="*/ 1 w 12"/>
                <a:gd name="T7" fmla="*/ 0 h 25"/>
                <a:gd name="T8" fmla="*/ 12 w 12"/>
                <a:gd name="T9" fmla="*/ 25 h 25"/>
              </a:gdLst>
              <a:ahLst/>
              <a:cxnLst>
                <a:cxn ang="0">
                  <a:pos x="T0" y="T1"/>
                </a:cxn>
                <a:cxn ang="0">
                  <a:pos x="T2" y="T3"/>
                </a:cxn>
                <a:cxn ang="0">
                  <a:pos x="T4" y="T5"/>
                </a:cxn>
                <a:cxn ang="0">
                  <a:pos x="T6" y="T7"/>
                </a:cxn>
                <a:cxn ang="0">
                  <a:pos x="T8" y="T9"/>
                </a:cxn>
              </a:cxnLst>
              <a:rect l="0" t="0" r="r" b="b"/>
              <a:pathLst>
                <a:path w="12" h="25">
                  <a:moveTo>
                    <a:pt x="12" y="25"/>
                  </a:moveTo>
                  <a:cubicBezTo>
                    <a:pt x="12" y="25"/>
                    <a:pt x="12" y="25"/>
                    <a:pt x="12" y="25"/>
                  </a:cubicBezTo>
                  <a:cubicBezTo>
                    <a:pt x="9" y="16"/>
                    <a:pt x="5" y="8"/>
                    <a:pt x="0" y="0"/>
                  </a:cubicBezTo>
                  <a:cubicBezTo>
                    <a:pt x="1" y="0"/>
                    <a:pt x="1" y="0"/>
                    <a:pt x="1" y="0"/>
                  </a:cubicBezTo>
                  <a:cubicBezTo>
                    <a:pt x="6" y="8"/>
                    <a:pt x="10" y="16"/>
                    <a:pt x="12" y="25"/>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7" name="Freeform 55"/>
            <p:cNvSpPr>
              <a:spLocks/>
            </p:cNvSpPr>
            <p:nvPr/>
          </p:nvSpPr>
          <p:spPr bwMode="auto">
            <a:xfrm>
              <a:off x="-2043113" y="4530726"/>
              <a:ext cx="12700" cy="65088"/>
            </a:xfrm>
            <a:custGeom>
              <a:avLst/>
              <a:gdLst>
                <a:gd name="T0" fmla="*/ 0 w 1"/>
                <a:gd name="T1" fmla="*/ 1 h 5"/>
                <a:gd name="T2" fmla="*/ 0 w 1"/>
                <a:gd name="T3" fmla="*/ 0 h 5"/>
                <a:gd name="T4" fmla="*/ 0 w 1"/>
                <a:gd name="T5" fmla="*/ 3 h 5"/>
                <a:gd name="T6" fmla="*/ 0 w 1"/>
                <a:gd name="T7" fmla="*/ 5 h 5"/>
                <a:gd name="T8" fmla="*/ 0 w 1"/>
                <a:gd name="T9" fmla="*/ 3 h 5"/>
                <a:gd name="T10" fmla="*/ 1 w 1"/>
                <a:gd name="T11" fmla="*/ 0 h 5"/>
                <a:gd name="T12" fmla="*/ 0 w 1"/>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 h="5">
                  <a:moveTo>
                    <a:pt x="0" y="1"/>
                  </a:moveTo>
                  <a:cubicBezTo>
                    <a:pt x="0" y="1"/>
                    <a:pt x="0" y="0"/>
                    <a:pt x="0" y="0"/>
                  </a:cubicBezTo>
                  <a:cubicBezTo>
                    <a:pt x="0" y="1"/>
                    <a:pt x="0" y="2"/>
                    <a:pt x="0" y="3"/>
                  </a:cubicBezTo>
                  <a:cubicBezTo>
                    <a:pt x="0" y="3"/>
                    <a:pt x="0" y="4"/>
                    <a:pt x="0" y="5"/>
                  </a:cubicBezTo>
                  <a:cubicBezTo>
                    <a:pt x="0" y="4"/>
                    <a:pt x="0" y="3"/>
                    <a:pt x="0" y="3"/>
                  </a:cubicBezTo>
                  <a:cubicBezTo>
                    <a:pt x="1" y="2"/>
                    <a:pt x="1" y="1"/>
                    <a:pt x="1" y="0"/>
                  </a:cubicBezTo>
                  <a:cubicBezTo>
                    <a:pt x="0" y="0"/>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8" name="Freeform 56"/>
            <p:cNvSpPr>
              <a:spLocks/>
            </p:cNvSpPr>
            <p:nvPr/>
          </p:nvSpPr>
          <p:spPr bwMode="auto">
            <a:xfrm>
              <a:off x="-2095500" y="4137026"/>
              <a:ext cx="169863" cy="52388"/>
            </a:xfrm>
            <a:custGeom>
              <a:avLst/>
              <a:gdLst>
                <a:gd name="T0" fmla="*/ 13 w 13"/>
                <a:gd name="T1" fmla="*/ 1 h 4"/>
                <a:gd name="T2" fmla="*/ 13 w 13"/>
                <a:gd name="T3" fmla="*/ 0 h 4"/>
                <a:gd name="T4" fmla="*/ 0 w 13"/>
                <a:gd name="T5" fmla="*/ 3 h 4"/>
                <a:gd name="T6" fmla="*/ 0 w 13"/>
                <a:gd name="T7" fmla="*/ 4 h 4"/>
                <a:gd name="T8" fmla="*/ 13 w 13"/>
                <a:gd name="T9" fmla="*/ 1 h 4"/>
              </a:gdLst>
              <a:ahLst/>
              <a:cxnLst>
                <a:cxn ang="0">
                  <a:pos x="T0" y="T1"/>
                </a:cxn>
                <a:cxn ang="0">
                  <a:pos x="T2" y="T3"/>
                </a:cxn>
                <a:cxn ang="0">
                  <a:pos x="T4" y="T5"/>
                </a:cxn>
                <a:cxn ang="0">
                  <a:pos x="T6" y="T7"/>
                </a:cxn>
                <a:cxn ang="0">
                  <a:pos x="T8" y="T9"/>
                </a:cxn>
              </a:cxnLst>
              <a:rect l="0" t="0" r="r" b="b"/>
              <a:pathLst>
                <a:path w="13" h="4">
                  <a:moveTo>
                    <a:pt x="13" y="1"/>
                  </a:moveTo>
                  <a:cubicBezTo>
                    <a:pt x="13" y="0"/>
                    <a:pt x="13" y="0"/>
                    <a:pt x="13" y="0"/>
                  </a:cubicBezTo>
                  <a:cubicBezTo>
                    <a:pt x="9" y="1"/>
                    <a:pt x="4" y="2"/>
                    <a:pt x="0" y="3"/>
                  </a:cubicBezTo>
                  <a:cubicBezTo>
                    <a:pt x="0" y="3"/>
                    <a:pt x="0" y="4"/>
                    <a:pt x="0" y="4"/>
                  </a:cubicBezTo>
                  <a:cubicBezTo>
                    <a:pt x="5" y="3"/>
                    <a:pt x="9" y="2"/>
                    <a:pt x="13"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9" name="Freeform 57"/>
            <p:cNvSpPr>
              <a:spLocks/>
            </p:cNvSpPr>
            <p:nvPr/>
          </p:nvSpPr>
          <p:spPr bwMode="auto">
            <a:xfrm>
              <a:off x="-2095500" y="4176713"/>
              <a:ext cx="52388" cy="366713"/>
            </a:xfrm>
            <a:custGeom>
              <a:avLst/>
              <a:gdLst>
                <a:gd name="T0" fmla="*/ 1 w 4"/>
                <a:gd name="T1" fmla="*/ 0 h 28"/>
                <a:gd name="T2" fmla="*/ 0 w 4"/>
                <a:gd name="T3" fmla="*/ 0 h 28"/>
                <a:gd name="T4" fmla="*/ 4 w 4"/>
                <a:gd name="T5" fmla="*/ 28 h 28"/>
                <a:gd name="T6" fmla="*/ 4 w 4"/>
                <a:gd name="T7" fmla="*/ 28 h 28"/>
                <a:gd name="T8" fmla="*/ 1 w 4"/>
                <a:gd name="T9" fmla="*/ 0 h 28"/>
              </a:gdLst>
              <a:ahLst/>
              <a:cxnLst>
                <a:cxn ang="0">
                  <a:pos x="T0" y="T1"/>
                </a:cxn>
                <a:cxn ang="0">
                  <a:pos x="T2" y="T3"/>
                </a:cxn>
                <a:cxn ang="0">
                  <a:pos x="T4" y="T5"/>
                </a:cxn>
                <a:cxn ang="0">
                  <a:pos x="T6" y="T7"/>
                </a:cxn>
                <a:cxn ang="0">
                  <a:pos x="T8" y="T9"/>
                </a:cxn>
              </a:cxnLst>
              <a:rect l="0" t="0" r="r" b="b"/>
              <a:pathLst>
                <a:path w="4" h="28">
                  <a:moveTo>
                    <a:pt x="1" y="0"/>
                  </a:moveTo>
                  <a:cubicBezTo>
                    <a:pt x="0" y="0"/>
                    <a:pt x="0" y="0"/>
                    <a:pt x="0" y="0"/>
                  </a:cubicBezTo>
                  <a:cubicBezTo>
                    <a:pt x="3" y="9"/>
                    <a:pt x="4" y="19"/>
                    <a:pt x="4" y="28"/>
                  </a:cubicBezTo>
                  <a:cubicBezTo>
                    <a:pt x="4" y="28"/>
                    <a:pt x="4" y="28"/>
                    <a:pt x="4" y="28"/>
                  </a:cubicBezTo>
                  <a:cubicBezTo>
                    <a:pt x="4" y="19"/>
                    <a:pt x="3" y="9"/>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0" name="Freeform 58"/>
            <p:cNvSpPr>
              <a:spLocks/>
            </p:cNvSpPr>
            <p:nvPr/>
          </p:nvSpPr>
          <p:spPr bwMode="auto">
            <a:xfrm>
              <a:off x="-4244975" y="3038476"/>
              <a:ext cx="63500" cy="38100"/>
            </a:xfrm>
            <a:custGeom>
              <a:avLst/>
              <a:gdLst>
                <a:gd name="T0" fmla="*/ 4 w 5"/>
                <a:gd name="T1" fmla="*/ 1 h 3"/>
                <a:gd name="T2" fmla="*/ 5 w 5"/>
                <a:gd name="T3" fmla="*/ 1 h 3"/>
                <a:gd name="T4" fmla="*/ 2 w 5"/>
                <a:gd name="T5" fmla="*/ 2 h 3"/>
                <a:gd name="T6" fmla="*/ 0 w 5"/>
                <a:gd name="T7" fmla="*/ 3 h 3"/>
                <a:gd name="T8" fmla="*/ 2 w 5"/>
                <a:gd name="T9" fmla="*/ 2 h 3"/>
                <a:gd name="T10" fmla="*/ 5 w 5"/>
                <a:gd name="T11" fmla="*/ 0 h 3"/>
                <a:gd name="T12" fmla="*/ 4 w 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1"/>
                  </a:moveTo>
                  <a:cubicBezTo>
                    <a:pt x="4" y="1"/>
                    <a:pt x="5" y="1"/>
                    <a:pt x="5" y="1"/>
                  </a:cubicBezTo>
                  <a:cubicBezTo>
                    <a:pt x="4" y="2"/>
                    <a:pt x="3" y="2"/>
                    <a:pt x="2" y="2"/>
                  </a:cubicBezTo>
                  <a:cubicBezTo>
                    <a:pt x="1" y="2"/>
                    <a:pt x="1" y="3"/>
                    <a:pt x="0" y="3"/>
                  </a:cubicBezTo>
                  <a:cubicBezTo>
                    <a:pt x="1" y="3"/>
                    <a:pt x="1" y="2"/>
                    <a:pt x="2" y="2"/>
                  </a:cubicBezTo>
                  <a:cubicBezTo>
                    <a:pt x="3" y="1"/>
                    <a:pt x="4" y="1"/>
                    <a:pt x="5" y="0"/>
                  </a:cubicBezTo>
                  <a:cubicBezTo>
                    <a:pt x="4" y="1"/>
                    <a:pt x="4" y="1"/>
                    <a:pt x="4"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1" name="Freeform 59"/>
            <p:cNvSpPr>
              <a:spLocks/>
            </p:cNvSpPr>
            <p:nvPr/>
          </p:nvSpPr>
          <p:spPr bwMode="auto">
            <a:xfrm>
              <a:off x="-4194175" y="2894013"/>
              <a:ext cx="2125663" cy="1085850"/>
            </a:xfrm>
            <a:custGeom>
              <a:avLst/>
              <a:gdLst>
                <a:gd name="T0" fmla="*/ 164 w 164"/>
                <a:gd name="T1" fmla="*/ 83 h 83"/>
                <a:gd name="T2" fmla="*/ 164 w 164"/>
                <a:gd name="T3" fmla="*/ 83 h 83"/>
                <a:gd name="T4" fmla="*/ 97 w 164"/>
                <a:gd name="T5" fmla="*/ 13 h 83"/>
                <a:gd name="T6" fmla="*/ 0 w 164"/>
                <a:gd name="T7" fmla="*/ 13 h 83"/>
                <a:gd name="T8" fmla="*/ 0 w 164"/>
                <a:gd name="T9" fmla="*/ 12 h 83"/>
                <a:gd name="T10" fmla="*/ 97 w 164"/>
                <a:gd name="T11" fmla="*/ 13 h 83"/>
                <a:gd name="T12" fmla="*/ 164 w 164"/>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64" h="83">
                  <a:moveTo>
                    <a:pt x="164" y="83"/>
                  </a:moveTo>
                  <a:cubicBezTo>
                    <a:pt x="164" y="83"/>
                    <a:pt x="164" y="83"/>
                    <a:pt x="164" y="83"/>
                  </a:cubicBezTo>
                  <a:cubicBezTo>
                    <a:pt x="152" y="52"/>
                    <a:pt x="127" y="26"/>
                    <a:pt x="97" y="13"/>
                  </a:cubicBezTo>
                  <a:cubicBezTo>
                    <a:pt x="66" y="0"/>
                    <a:pt x="30" y="0"/>
                    <a:pt x="0" y="13"/>
                  </a:cubicBezTo>
                  <a:cubicBezTo>
                    <a:pt x="0" y="12"/>
                    <a:pt x="0" y="12"/>
                    <a:pt x="0" y="12"/>
                  </a:cubicBezTo>
                  <a:cubicBezTo>
                    <a:pt x="30" y="0"/>
                    <a:pt x="66" y="0"/>
                    <a:pt x="97" y="13"/>
                  </a:cubicBezTo>
                  <a:cubicBezTo>
                    <a:pt x="127" y="26"/>
                    <a:pt x="152" y="52"/>
                    <a:pt x="164" y="83"/>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2" name="Freeform 60"/>
            <p:cNvSpPr>
              <a:spLocks/>
            </p:cNvSpPr>
            <p:nvPr/>
          </p:nvSpPr>
          <p:spPr bwMode="auto">
            <a:xfrm>
              <a:off x="-2068513" y="3927476"/>
              <a:ext cx="103188" cy="52388"/>
            </a:xfrm>
            <a:custGeom>
              <a:avLst/>
              <a:gdLst>
                <a:gd name="T0" fmla="*/ 8 w 8"/>
                <a:gd name="T1" fmla="*/ 0 h 4"/>
                <a:gd name="T2" fmla="*/ 8 w 8"/>
                <a:gd name="T3" fmla="*/ 1 h 4"/>
                <a:gd name="T4" fmla="*/ 0 w 8"/>
                <a:gd name="T5" fmla="*/ 4 h 4"/>
                <a:gd name="T6" fmla="*/ 0 w 8"/>
                <a:gd name="T7" fmla="*/ 3 h 4"/>
                <a:gd name="T8" fmla="*/ 8 w 8"/>
                <a:gd name="T9" fmla="*/ 0 h 4"/>
              </a:gdLst>
              <a:ahLst/>
              <a:cxnLst>
                <a:cxn ang="0">
                  <a:pos x="T0" y="T1"/>
                </a:cxn>
                <a:cxn ang="0">
                  <a:pos x="T2" y="T3"/>
                </a:cxn>
                <a:cxn ang="0">
                  <a:pos x="T4" y="T5"/>
                </a:cxn>
                <a:cxn ang="0">
                  <a:pos x="T6" y="T7"/>
                </a:cxn>
                <a:cxn ang="0">
                  <a:pos x="T8" y="T9"/>
                </a:cxn>
              </a:cxnLst>
              <a:rect l="0" t="0" r="r" b="b"/>
              <a:pathLst>
                <a:path w="8" h="4">
                  <a:moveTo>
                    <a:pt x="8" y="0"/>
                  </a:moveTo>
                  <a:cubicBezTo>
                    <a:pt x="8" y="0"/>
                    <a:pt x="8" y="0"/>
                    <a:pt x="8" y="1"/>
                  </a:cubicBezTo>
                  <a:cubicBezTo>
                    <a:pt x="5" y="2"/>
                    <a:pt x="3" y="3"/>
                    <a:pt x="0" y="4"/>
                  </a:cubicBezTo>
                  <a:cubicBezTo>
                    <a:pt x="0" y="4"/>
                    <a:pt x="0" y="3"/>
                    <a:pt x="0" y="3"/>
                  </a:cubicBezTo>
                  <a:cubicBezTo>
                    <a:pt x="2" y="2"/>
                    <a:pt x="5" y="1"/>
                    <a:pt x="8"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3" name="Freeform 61"/>
            <p:cNvSpPr>
              <a:spLocks/>
            </p:cNvSpPr>
            <p:nvPr/>
          </p:nvSpPr>
          <p:spPr bwMode="auto">
            <a:xfrm>
              <a:off x="-2457450" y="4256088"/>
              <a:ext cx="557213" cy="1479550"/>
            </a:xfrm>
            <a:custGeom>
              <a:avLst/>
              <a:gdLst>
                <a:gd name="T0" fmla="*/ 0 w 43"/>
                <a:gd name="T1" fmla="*/ 113 h 113"/>
                <a:gd name="T2" fmla="*/ 1 w 43"/>
                <a:gd name="T3" fmla="*/ 113 h 113"/>
                <a:gd name="T4" fmla="*/ 16 w 43"/>
                <a:gd name="T5" fmla="*/ 95 h 113"/>
                <a:gd name="T6" fmla="*/ 36 w 43"/>
                <a:gd name="T7" fmla="*/ 0 h 113"/>
                <a:gd name="T8" fmla="*/ 36 w 43"/>
                <a:gd name="T9" fmla="*/ 0 h 113"/>
                <a:gd name="T10" fmla="*/ 16 w 43"/>
                <a:gd name="T11" fmla="*/ 95 h 113"/>
                <a:gd name="T12" fmla="*/ 0 w 43"/>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43" h="113">
                  <a:moveTo>
                    <a:pt x="0" y="113"/>
                  </a:moveTo>
                  <a:cubicBezTo>
                    <a:pt x="1" y="113"/>
                    <a:pt x="1" y="113"/>
                    <a:pt x="1" y="113"/>
                  </a:cubicBezTo>
                  <a:cubicBezTo>
                    <a:pt x="7" y="108"/>
                    <a:pt x="12" y="102"/>
                    <a:pt x="16" y="95"/>
                  </a:cubicBezTo>
                  <a:cubicBezTo>
                    <a:pt x="35" y="68"/>
                    <a:pt x="43" y="32"/>
                    <a:pt x="36" y="0"/>
                  </a:cubicBezTo>
                  <a:cubicBezTo>
                    <a:pt x="36" y="0"/>
                    <a:pt x="36" y="0"/>
                    <a:pt x="36" y="0"/>
                  </a:cubicBezTo>
                  <a:cubicBezTo>
                    <a:pt x="42" y="32"/>
                    <a:pt x="35" y="67"/>
                    <a:pt x="16" y="95"/>
                  </a:cubicBezTo>
                  <a:cubicBezTo>
                    <a:pt x="12" y="101"/>
                    <a:pt x="6" y="108"/>
                    <a:pt x="0" y="113"/>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4" name="Freeform 62"/>
            <p:cNvSpPr>
              <a:spLocks/>
            </p:cNvSpPr>
            <p:nvPr/>
          </p:nvSpPr>
          <p:spPr bwMode="auto">
            <a:xfrm>
              <a:off x="-1990725" y="4229101"/>
              <a:ext cx="115888" cy="26988"/>
            </a:xfrm>
            <a:custGeom>
              <a:avLst/>
              <a:gdLst>
                <a:gd name="T0" fmla="*/ 9 w 9"/>
                <a:gd name="T1" fmla="*/ 1 h 2"/>
                <a:gd name="T2" fmla="*/ 8 w 9"/>
                <a:gd name="T3" fmla="*/ 0 h 2"/>
                <a:gd name="T4" fmla="*/ 0 w 9"/>
                <a:gd name="T5" fmla="*/ 2 h 2"/>
                <a:gd name="T6" fmla="*/ 0 w 9"/>
                <a:gd name="T7" fmla="*/ 2 h 2"/>
                <a:gd name="T8" fmla="*/ 9 w 9"/>
                <a:gd name="T9" fmla="*/ 1 h 2"/>
              </a:gdLst>
              <a:ahLst/>
              <a:cxnLst>
                <a:cxn ang="0">
                  <a:pos x="T0" y="T1"/>
                </a:cxn>
                <a:cxn ang="0">
                  <a:pos x="T2" y="T3"/>
                </a:cxn>
                <a:cxn ang="0">
                  <a:pos x="T4" y="T5"/>
                </a:cxn>
                <a:cxn ang="0">
                  <a:pos x="T6" y="T7"/>
                </a:cxn>
                <a:cxn ang="0">
                  <a:pos x="T8" y="T9"/>
                </a:cxn>
              </a:cxnLst>
              <a:rect l="0" t="0" r="r" b="b"/>
              <a:pathLst>
                <a:path w="9" h="2">
                  <a:moveTo>
                    <a:pt x="9" y="1"/>
                  </a:moveTo>
                  <a:cubicBezTo>
                    <a:pt x="9" y="1"/>
                    <a:pt x="8" y="0"/>
                    <a:pt x="8" y="0"/>
                  </a:cubicBezTo>
                  <a:cubicBezTo>
                    <a:pt x="6" y="1"/>
                    <a:pt x="3" y="1"/>
                    <a:pt x="0" y="2"/>
                  </a:cubicBezTo>
                  <a:cubicBezTo>
                    <a:pt x="0" y="2"/>
                    <a:pt x="0" y="2"/>
                    <a:pt x="0" y="2"/>
                  </a:cubicBezTo>
                  <a:cubicBezTo>
                    <a:pt x="3" y="2"/>
                    <a:pt x="6" y="1"/>
                    <a:pt x="9"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5" name="Freeform 63"/>
            <p:cNvSpPr>
              <a:spLocks/>
            </p:cNvSpPr>
            <p:nvPr/>
          </p:nvSpPr>
          <p:spPr bwMode="auto">
            <a:xfrm>
              <a:off x="-2743200" y="2397126"/>
              <a:ext cx="26988" cy="12700"/>
            </a:xfrm>
            <a:custGeom>
              <a:avLst/>
              <a:gdLst>
                <a:gd name="T0" fmla="*/ 1 w 2"/>
                <a:gd name="T1" fmla="*/ 0 h 1"/>
                <a:gd name="T2" fmla="*/ 0 w 2"/>
                <a:gd name="T3" fmla="*/ 0 h 1"/>
                <a:gd name="T4" fmla="*/ 0 w 2"/>
                <a:gd name="T5" fmla="*/ 0 h 1"/>
                <a:gd name="T6" fmla="*/ 1 w 2"/>
                <a:gd name="T7" fmla="*/ 1 h 1"/>
                <a:gd name="T8" fmla="*/ 2 w 2"/>
                <a:gd name="T9" fmla="*/ 1 h 1"/>
                <a:gd name="T10" fmla="*/ 2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1" y="0"/>
                    <a:pt x="1" y="0"/>
                    <a:pt x="0" y="0"/>
                  </a:cubicBezTo>
                  <a:cubicBezTo>
                    <a:pt x="0" y="0"/>
                    <a:pt x="0" y="0"/>
                    <a:pt x="0" y="0"/>
                  </a:cubicBezTo>
                  <a:cubicBezTo>
                    <a:pt x="1" y="1"/>
                    <a:pt x="1" y="1"/>
                    <a:pt x="1" y="1"/>
                  </a:cubicBezTo>
                  <a:cubicBezTo>
                    <a:pt x="1" y="1"/>
                    <a:pt x="1" y="1"/>
                    <a:pt x="2" y="1"/>
                  </a:cubicBezTo>
                  <a:cubicBezTo>
                    <a:pt x="2" y="1"/>
                    <a:pt x="2" y="1"/>
                    <a:pt x="2" y="0"/>
                  </a:cubicBezTo>
                  <a:cubicBezTo>
                    <a:pt x="2" y="0"/>
                    <a:pt x="2"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6" name="Freeform 64"/>
            <p:cNvSpPr>
              <a:spLocks/>
            </p:cNvSpPr>
            <p:nvPr/>
          </p:nvSpPr>
          <p:spPr bwMode="auto">
            <a:xfrm>
              <a:off x="-2587625" y="2030413"/>
              <a:ext cx="1658938" cy="1989138"/>
            </a:xfrm>
            <a:custGeom>
              <a:avLst/>
              <a:gdLst>
                <a:gd name="T0" fmla="*/ 128 w 128"/>
                <a:gd name="T1" fmla="*/ 152 h 152"/>
                <a:gd name="T2" fmla="*/ 128 w 128"/>
                <a:gd name="T3" fmla="*/ 152 h 152"/>
                <a:gd name="T4" fmla="*/ 0 w 128"/>
                <a:gd name="T5" fmla="*/ 0 h 152"/>
                <a:gd name="T6" fmla="*/ 0 w 128"/>
                <a:gd name="T7" fmla="*/ 0 h 152"/>
                <a:gd name="T8" fmla="*/ 128 w 128"/>
                <a:gd name="T9" fmla="*/ 152 h 152"/>
              </a:gdLst>
              <a:ahLst/>
              <a:cxnLst>
                <a:cxn ang="0">
                  <a:pos x="T0" y="T1"/>
                </a:cxn>
                <a:cxn ang="0">
                  <a:pos x="T2" y="T3"/>
                </a:cxn>
                <a:cxn ang="0">
                  <a:pos x="T4" y="T5"/>
                </a:cxn>
                <a:cxn ang="0">
                  <a:pos x="T6" y="T7"/>
                </a:cxn>
                <a:cxn ang="0">
                  <a:pos x="T8" y="T9"/>
                </a:cxn>
              </a:cxnLst>
              <a:rect l="0" t="0" r="r" b="b"/>
              <a:pathLst>
                <a:path w="128" h="152">
                  <a:moveTo>
                    <a:pt x="128" y="152"/>
                  </a:moveTo>
                  <a:cubicBezTo>
                    <a:pt x="128" y="152"/>
                    <a:pt x="128" y="152"/>
                    <a:pt x="128" y="152"/>
                  </a:cubicBezTo>
                  <a:cubicBezTo>
                    <a:pt x="114" y="85"/>
                    <a:pt x="64" y="25"/>
                    <a:pt x="0" y="0"/>
                  </a:cubicBezTo>
                  <a:cubicBezTo>
                    <a:pt x="0" y="0"/>
                    <a:pt x="0" y="0"/>
                    <a:pt x="0" y="0"/>
                  </a:cubicBezTo>
                  <a:cubicBezTo>
                    <a:pt x="64" y="25"/>
                    <a:pt x="114" y="85"/>
                    <a:pt x="128" y="15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7" name="Freeform 65"/>
            <p:cNvSpPr>
              <a:spLocks/>
            </p:cNvSpPr>
            <p:nvPr/>
          </p:nvSpPr>
          <p:spPr bwMode="auto">
            <a:xfrm>
              <a:off x="-1538288" y="4019551"/>
              <a:ext cx="609600" cy="131763"/>
            </a:xfrm>
            <a:custGeom>
              <a:avLst/>
              <a:gdLst>
                <a:gd name="T0" fmla="*/ 0 w 47"/>
                <a:gd name="T1" fmla="*/ 9 h 10"/>
                <a:gd name="T2" fmla="*/ 0 w 47"/>
                <a:gd name="T3" fmla="*/ 10 h 10"/>
                <a:gd name="T4" fmla="*/ 47 w 47"/>
                <a:gd name="T5" fmla="*/ 0 h 10"/>
                <a:gd name="T6" fmla="*/ 47 w 47"/>
                <a:gd name="T7" fmla="*/ 0 h 10"/>
                <a:gd name="T8" fmla="*/ 0 w 47"/>
                <a:gd name="T9" fmla="*/ 9 h 10"/>
              </a:gdLst>
              <a:ahLst/>
              <a:cxnLst>
                <a:cxn ang="0">
                  <a:pos x="T0" y="T1"/>
                </a:cxn>
                <a:cxn ang="0">
                  <a:pos x="T2" y="T3"/>
                </a:cxn>
                <a:cxn ang="0">
                  <a:pos x="T4" y="T5"/>
                </a:cxn>
                <a:cxn ang="0">
                  <a:pos x="T6" y="T7"/>
                </a:cxn>
                <a:cxn ang="0">
                  <a:pos x="T8" y="T9"/>
                </a:cxn>
              </a:cxnLst>
              <a:rect l="0" t="0" r="r" b="b"/>
              <a:pathLst>
                <a:path w="47" h="10">
                  <a:moveTo>
                    <a:pt x="0" y="9"/>
                  </a:moveTo>
                  <a:cubicBezTo>
                    <a:pt x="0" y="9"/>
                    <a:pt x="0" y="10"/>
                    <a:pt x="0" y="10"/>
                  </a:cubicBezTo>
                  <a:cubicBezTo>
                    <a:pt x="16" y="7"/>
                    <a:pt x="31" y="3"/>
                    <a:pt x="47" y="0"/>
                  </a:cubicBezTo>
                  <a:cubicBezTo>
                    <a:pt x="47" y="0"/>
                    <a:pt x="47" y="0"/>
                    <a:pt x="47" y="0"/>
                  </a:cubicBezTo>
                  <a:cubicBezTo>
                    <a:pt x="31" y="3"/>
                    <a:pt x="16" y="6"/>
                    <a:pt x="0" y="9"/>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8" name="Freeform 66"/>
            <p:cNvSpPr>
              <a:spLocks/>
            </p:cNvSpPr>
            <p:nvPr/>
          </p:nvSpPr>
          <p:spPr bwMode="auto">
            <a:xfrm>
              <a:off x="-2728913" y="2030413"/>
              <a:ext cx="155575" cy="366713"/>
            </a:xfrm>
            <a:custGeom>
              <a:avLst/>
              <a:gdLst>
                <a:gd name="T0" fmla="*/ 0 w 12"/>
                <a:gd name="T1" fmla="*/ 28 h 28"/>
                <a:gd name="T2" fmla="*/ 0 w 12"/>
                <a:gd name="T3" fmla="*/ 28 h 28"/>
                <a:gd name="T4" fmla="*/ 12 w 12"/>
                <a:gd name="T5" fmla="*/ 0 h 28"/>
                <a:gd name="T6" fmla="*/ 11 w 12"/>
                <a:gd name="T7" fmla="*/ 0 h 28"/>
                <a:gd name="T8" fmla="*/ 0 w 12"/>
                <a:gd name="T9" fmla="*/ 28 h 28"/>
              </a:gdLst>
              <a:ahLst/>
              <a:cxnLst>
                <a:cxn ang="0">
                  <a:pos x="T0" y="T1"/>
                </a:cxn>
                <a:cxn ang="0">
                  <a:pos x="T2" y="T3"/>
                </a:cxn>
                <a:cxn ang="0">
                  <a:pos x="T4" y="T5"/>
                </a:cxn>
                <a:cxn ang="0">
                  <a:pos x="T6" y="T7"/>
                </a:cxn>
                <a:cxn ang="0">
                  <a:pos x="T8" y="T9"/>
                </a:cxn>
              </a:cxnLst>
              <a:rect l="0" t="0" r="r" b="b"/>
              <a:pathLst>
                <a:path w="12" h="28">
                  <a:moveTo>
                    <a:pt x="0" y="28"/>
                  </a:moveTo>
                  <a:cubicBezTo>
                    <a:pt x="0" y="28"/>
                    <a:pt x="0" y="28"/>
                    <a:pt x="0" y="28"/>
                  </a:cubicBezTo>
                  <a:cubicBezTo>
                    <a:pt x="4" y="19"/>
                    <a:pt x="8" y="9"/>
                    <a:pt x="12" y="0"/>
                  </a:cubicBezTo>
                  <a:cubicBezTo>
                    <a:pt x="12" y="0"/>
                    <a:pt x="11" y="0"/>
                    <a:pt x="11" y="0"/>
                  </a:cubicBezTo>
                  <a:cubicBezTo>
                    <a:pt x="7" y="9"/>
                    <a:pt x="4" y="19"/>
                    <a:pt x="0" y="28"/>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9" name="Freeform 67"/>
            <p:cNvSpPr>
              <a:spLocks/>
            </p:cNvSpPr>
            <p:nvPr/>
          </p:nvSpPr>
          <p:spPr bwMode="auto">
            <a:xfrm>
              <a:off x="-2924175" y="2867026"/>
              <a:ext cx="25400" cy="26988"/>
            </a:xfrm>
            <a:custGeom>
              <a:avLst/>
              <a:gdLst>
                <a:gd name="T0" fmla="*/ 1 w 2"/>
                <a:gd name="T1" fmla="*/ 1 h 2"/>
                <a:gd name="T2" fmla="*/ 0 w 2"/>
                <a:gd name="T3" fmla="*/ 0 h 2"/>
                <a:gd name="T4" fmla="*/ 0 w 2"/>
                <a:gd name="T5" fmla="*/ 1 h 2"/>
                <a:gd name="T6" fmla="*/ 0 w 2"/>
                <a:gd name="T7" fmla="*/ 2 h 2"/>
                <a:gd name="T8" fmla="*/ 1 w 2"/>
                <a:gd name="T9" fmla="*/ 1 h 2"/>
                <a:gd name="T10" fmla="*/ 2 w 2"/>
                <a:gd name="T11" fmla="*/ 1 h 2"/>
                <a:gd name="T12" fmla="*/ 1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0" y="1"/>
                    <a:pt x="0" y="0"/>
                    <a:pt x="0" y="0"/>
                  </a:cubicBezTo>
                  <a:cubicBezTo>
                    <a:pt x="0" y="1"/>
                    <a:pt x="0" y="1"/>
                    <a:pt x="0" y="1"/>
                  </a:cubicBezTo>
                  <a:cubicBezTo>
                    <a:pt x="0" y="1"/>
                    <a:pt x="0" y="2"/>
                    <a:pt x="0" y="2"/>
                  </a:cubicBezTo>
                  <a:cubicBezTo>
                    <a:pt x="0" y="2"/>
                    <a:pt x="1" y="2"/>
                    <a:pt x="1" y="1"/>
                  </a:cubicBezTo>
                  <a:cubicBezTo>
                    <a:pt x="1" y="1"/>
                    <a:pt x="1" y="1"/>
                    <a:pt x="2" y="1"/>
                  </a:cubicBezTo>
                  <a:cubicBezTo>
                    <a:pt x="1"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0" name="Freeform 68"/>
            <p:cNvSpPr>
              <a:spLocks/>
            </p:cNvSpPr>
            <p:nvPr/>
          </p:nvSpPr>
          <p:spPr bwMode="auto">
            <a:xfrm>
              <a:off x="-2911475" y="2736851"/>
              <a:ext cx="52388" cy="144463"/>
            </a:xfrm>
            <a:custGeom>
              <a:avLst/>
              <a:gdLst>
                <a:gd name="T0" fmla="*/ 0 w 4"/>
                <a:gd name="T1" fmla="*/ 11 h 11"/>
                <a:gd name="T2" fmla="*/ 0 w 4"/>
                <a:gd name="T3" fmla="*/ 11 h 11"/>
                <a:gd name="T4" fmla="*/ 4 w 4"/>
                <a:gd name="T5" fmla="*/ 0 h 11"/>
                <a:gd name="T6" fmla="*/ 4 w 4"/>
                <a:gd name="T7" fmla="*/ 0 h 11"/>
                <a:gd name="T8" fmla="*/ 0 w 4"/>
                <a:gd name="T9" fmla="*/ 11 h 11"/>
              </a:gdLst>
              <a:ahLst/>
              <a:cxnLst>
                <a:cxn ang="0">
                  <a:pos x="T0" y="T1"/>
                </a:cxn>
                <a:cxn ang="0">
                  <a:pos x="T2" y="T3"/>
                </a:cxn>
                <a:cxn ang="0">
                  <a:pos x="T4" y="T5"/>
                </a:cxn>
                <a:cxn ang="0">
                  <a:pos x="T6" y="T7"/>
                </a:cxn>
                <a:cxn ang="0">
                  <a:pos x="T8" y="T9"/>
                </a:cxn>
              </a:cxnLst>
              <a:rect l="0" t="0" r="r" b="b"/>
              <a:pathLst>
                <a:path w="4" h="11">
                  <a:moveTo>
                    <a:pt x="0" y="11"/>
                  </a:moveTo>
                  <a:cubicBezTo>
                    <a:pt x="0" y="11"/>
                    <a:pt x="0" y="11"/>
                    <a:pt x="0" y="11"/>
                  </a:cubicBezTo>
                  <a:cubicBezTo>
                    <a:pt x="1" y="7"/>
                    <a:pt x="3" y="3"/>
                    <a:pt x="4" y="0"/>
                  </a:cubicBezTo>
                  <a:cubicBezTo>
                    <a:pt x="4" y="0"/>
                    <a:pt x="4" y="0"/>
                    <a:pt x="4" y="0"/>
                  </a:cubicBezTo>
                  <a:cubicBezTo>
                    <a:pt x="3" y="3"/>
                    <a:pt x="1" y="7"/>
                    <a:pt x="0" y="1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1" name="Freeform 69"/>
            <p:cNvSpPr>
              <a:spLocks/>
            </p:cNvSpPr>
            <p:nvPr/>
          </p:nvSpPr>
          <p:spPr bwMode="auto">
            <a:xfrm>
              <a:off x="-3843338" y="2684463"/>
              <a:ext cx="115888" cy="25400"/>
            </a:xfrm>
            <a:custGeom>
              <a:avLst/>
              <a:gdLst>
                <a:gd name="T0" fmla="*/ 7 w 9"/>
                <a:gd name="T1" fmla="*/ 1 h 2"/>
                <a:gd name="T2" fmla="*/ 9 w 9"/>
                <a:gd name="T3" fmla="*/ 0 h 2"/>
                <a:gd name="T4" fmla="*/ 4 w 9"/>
                <a:gd name="T5" fmla="*/ 1 h 2"/>
                <a:gd name="T6" fmla="*/ 0 w 9"/>
                <a:gd name="T7" fmla="*/ 2 h 2"/>
                <a:gd name="T8" fmla="*/ 4 w 9"/>
                <a:gd name="T9" fmla="*/ 2 h 2"/>
                <a:gd name="T10" fmla="*/ 9 w 9"/>
                <a:gd name="T11" fmla="*/ 2 h 2"/>
                <a:gd name="T12" fmla="*/ 7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7" y="1"/>
                  </a:moveTo>
                  <a:cubicBezTo>
                    <a:pt x="8" y="1"/>
                    <a:pt x="8" y="1"/>
                    <a:pt x="9" y="0"/>
                  </a:cubicBezTo>
                  <a:cubicBezTo>
                    <a:pt x="7" y="1"/>
                    <a:pt x="6" y="1"/>
                    <a:pt x="4" y="1"/>
                  </a:cubicBezTo>
                  <a:cubicBezTo>
                    <a:pt x="3" y="2"/>
                    <a:pt x="1" y="2"/>
                    <a:pt x="0" y="2"/>
                  </a:cubicBezTo>
                  <a:cubicBezTo>
                    <a:pt x="1" y="2"/>
                    <a:pt x="3" y="2"/>
                    <a:pt x="4" y="2"/>
                  </a:cubicBezTo>
                  <a:cubicBezTo>
                    <a:pt x="6" y="2"/>
                    <a:pt x="7" y="2"/>
                    <a:pt x="9" y="2"/>
                  </a:cubicBezTo>
                  <a:cubicBezTo>
                    <a:pt x="8" y="2"/>
                    <a:pt x="8" y="2"/>
                    <a:pt x="7"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2" name="Freeform 70"/>
            <p:cNvSpPr>
              <a:spLocks/>
            </p:cNvSpPr>
            <p:nvPr/>
          </p:nvSpPr>
          <p:spPr bwMode="auto">
            <a:xfrm>
              <a:off x="-3170238" y="2749551"/>
              <a:ext cx="77788" cy="249238"/>
            </a:xfrm>
            <a:custGeom>
              <a:avLst/>
              <a:gdLst>
                <a:gd name="T0" fmla="*/ 0 w 6"/>
                <a:gd name="T1" fmla="*/ 19 h 19"/>
                <a:gd name="T2" fmla="*/ 1 w 6"/>
                <a:gd name="T3" fmla="*/ 19 h 19"/>
                <a:gd name="T4" fmla="*/ 6 w 6"/>
                <a:gd name="T5" fmla="*/ 0 h 19"/>
                <a:gd name="T6" fmla="*/ 5 w 6"/>
                <a:gd name="T7" fmla="*/ 0 h 19"/>
                <a:gd name="T8" fmla="*/ 0 w 6"/>
                <a:gd name="T9" fmla="*/ 19 h 19"/>
              </a:gdLst>
              <a:ahLst/>
              <a:cxnLst>
                <a:cxn ang="0">
                  <a:pos x="T0" y="T1"/>
                </a:cxn>
                <a:cxn ang="0">
                  <a:pos x="T2" y="T3"/>
                </a:cxn>
                <a:cxn ang="0">
                  <a:pos x="T4" y="T5"/>
                </a:cxn>
                <a:cxn ang="0">
                  <a:pos x="T6" y="T7"/>
                </a:cxn>
                <a:cxn ang="0">
                  <a:pos x="T8" y="T9"/>
                </a:cxn>
              </a:cxnLst>
              <a:rect l="0" t="0" r="r" b="b"/>
              <a:pathLst>
                <a:path w="6" h="19">
                  <a:moveTo>
                    <a:pt x="0" y="19"/>
                  </a:moveTo>
                  <a:cubicBezTo>
                    <a:pt x="0" y="19"/>
                    <a:pt x="0" y="19"/>
                    <a:pt x="1" y="19"/>
                  </a:cubicBezTo>
                  <a:cubicBezTo>
                    <a:pt x="2" y="13"/>
                    <a:pt x="4" y="7"/>
                    <a:pt x="6" y="0"/>
                  </a:cubicBezTo>
                  <a:cubicBezTo>
                    <a:pt x="5" y="0"/>
                    <a:pt x="5" y="0"/>
                    <a:pt x="5" y="0"/>
                  </a:cubicBezTo>
                  <a:cubicBezTo>
                    <a:pt x="3" y="6"/>
                    <a:pt x="1" y="13"/>
                    <a:pt x="0" y="19"/>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3" name="Freeform 71"/>
            <p:cNvSpPr>
              <a:spLocks/>
            </p:cNvSpPr>
            <p:nvPr/>
          </p:nvSpPr>
          <p:spPr bwMode="auto">
            <a:xfrm>
              <a:off x="-3752850" y="2684463"/>
              <a:ext cx="660400" cy="77788"/>
            </a:xfrm>
            <a:custGeom>
              <a:avLst/>
              <a:gdLst>
                <a:gd name="T0" fmla="*/ 50 w 51"/>
                <a:gd name="T1" fmla="*/ 6 h 6"/>
                <a:gd name="T2" fmla="*/ 51 w 51"/>
                <a:gd name="T3" fmla="*/ 5 h 6"/>
                <a:gd name="T4" fmla="*/ 0 w 51"/>
                <a:gd name="T5" fmla="*/ 1 h 6"/>
                <a:gd name="T6" fmla="*/ 0 w 51"/>
                <a:gd name="T7" fmla="*/ 1 h 6"/>
                <a:gd name="T8" fmla="*/ 50 w 51"/>
                <a:gd name="T9" fmla="*/ 6 h 6"/>
              </a:gdLst>
              <a:ahLst/>
              <a:cxnLst>
                <a:cxn ang="0">
                  <a:pos x="T0" y="T1"/>
                </a:cxn>
                <a:cxn ang="0">
                  <a:pos x="T2" y="T3"/>
                </a:cxn>
                <a:cxn ang="0">
                  <a:pos x="T4" y="T5"/>
                </a:cxn>
                <a:cxn ang="0">
                  <a:pos x="T6" y="T7"/>
                </a:cxn>
                <a:cxn ang="0">
                  <a:pos x="T8" y="T9"/>
                </a:cxn>
              </a:cxnLst>
              <a:rect l="0" t="0" r="r" b="b"/>
              <a:pathLst>
                <a:path w="51" h="6">
                  <a:moveTo>
                    <a:pt x="50" y="6"/>
                  </a:moveTo>
                  <a:cubicBezTo>
                    <a:pt x="51" y="6"/>
                    <a:pt x="51" y="5"/>
                    <a:pt x="51" y="5"/>
                  </a:cubicBezTo>
                  <a:cubicBezTo>
                    <a:pt x="34" y="1"/>
                    <a:pt x="17" y="0"/>
                    <a:pt x="0" y="1"/>
                  </a:cubicBezTo>
                  <a:cubicBezTo>
                    <a:pt x="0" y="1"/>
                    <a:pt x="0" y="1"/>
                    <a:pt x="0" y="1"/>
                  </a:cubicBezTo>
                  <a:cubicBezTo>
                    <a:pt x="17" y="0"/>
                    <a:pt x="34" y="1"/>
                    <a:pt x="50" y="6"/>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224" name="Freeform 72"/>
            <p:cNvSpPr>
              <a:spLocks/>
            </p:cNvSpPr>
            <p:nvPr/>
          </p:nvSpPr>
          <p:spPr bwMode="auto">
            <a:xfrm>
              <a:off x="-2949575" y="2867026"/>
              <a:ext cx="115888" cy="52388"/>
            </a:xfrm>
            <a:custGeom>
              <a:avLst/>
              <a:gdLst>
                <a:gd name="T0" fmla="*/ 2 w 9"/>
                <a:gd name="T1" fmla="*/ 1 h 4"/>
                <a:gd name="T2" fmla="*/ 1 w 9"/>
                <a:gd name="T3" fmla="*/ 0 h 4"/>
                <a:gd name="T4" fmla="*/ 5 w 9"/>
                <a:gd name="T5" fmla="*/ 2 h 4"/>
                <a:gd name="T6" fmla="*/ 9 w 9"/>
                <a:gd name="T7" fmla="*/ 4 h 4"/>
                <a:gd name="T8" fmla="*/ 5 w 9"/>
                <a:gd name="T9" fmla="*/ 3 h 4"/>
                <a:gd name="T10" fmla="*/ 0 w 9"/>
                <a:gd name="T11" fmla="*/ 2 h 4"/>
                <a:gd name="T12" fmla="*/ 2 w 9"/>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9" h="4">
                  <a:moveTo>
                    <a:pt x="2" y="1"/>
                  </a:moveTo>
                  <a:cubicBezTo>
                    <a:pt x="2" y="1"/>
                    <a:pt x="1" y="0"/>
                    <a:pt x="1" y="0"/>
                  </a:cubicBezTo>
                  <a:cubicBezTo>
                    <a:pt x="2" y="1"/>
                    <a:pt x="4" y="1"/>
                    <a:pt x="5" y="2"/>
                  </a:cubicBezTo>
                  <a:cubicBezTo>
                    <a:pt x="6" y="3"/>
                    <a:pt x="8" y="3"/>
                    <a:pt x="9" y="4"/>
                  </a:cubicBezTo>
                  <a:cubicBezTo>
                    <a:pt x="8" y="4"/>
                    <a:pt x="6" y="3"/>
                    <a:pt x="5" y="3"/>
                  </a:cubicBezTo>
                  <a:cubicBezTo>
                    <a:pt x="3" y="2"/>
                    <a:pt x="2" y="2"/>
                    <a:pt x="0" y="2"/>
                  </a:cubicBezTo>
                  <a:cubicBezTo>
                    <a:pt x="1" y="1"/>
                    <a:pt x="2"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5" name="Freeform 73"/>
            <p:cNvSpPr>
              <a:spLocks/>
            </p:cNvSpPr>
            <p:nvPr/>
          </p:nvSpPr>
          <p:spPr bwMode="auto">
            <a:xfrm>
              <a:off x="-3546475" y="2762251"/>
              <a:ext cx="14288" cy="249238"/>
            </a:xfrm>
            <a:custGeom>
              <a:avLst/>
              <a:gdLst>
                <a:gd name="T0" fmla="*/ 1 w 1"/>
                <a:gd name="T1" fmla="*/ 19 h 19"/>
                <a:gd name="T2" fmla="*/ 0 w 1"/>
                <a:gd name="T3" fmla="*/ 19 h 19"/>
                <a:gd name="T4" fmla="*/ 0 w 1"/>
                <a:gd name="T5" fmla="*/ 0 h 19"/>
                <a:gd name="T6" fmla="*/ 1 w 1"/>
                <a:gd name="T7" fmla="*/ 0 h 19"/>
                <a:gd name="T8" fmla="*/ 1 w 1"/>
                <a:gd name="T9" fmla="*/ 19 h 19"/>
              </a:gdLst>
              <a:ahLst/>
              <a:cxnLst>
                <a:cxn ang="0">
                  <a:pos x="T0" y="T1"/>
                </a:cxn>
                <a:cxn ang="0">
                  <a:pos x="T2" y="T3"/>
                </a:cxn>
                <a:cxn ang="0">
                  <a:pos x="T4" y="T5"/>
                </a:cxn>
                <a:cxn ang="0">
                  <a:pos x="T6" y="T7"/>
                </a:cxn>
                <a:cxn ang="0">
                  <a:pos x="T8" y="T9"/>
                </a:cxn>
              </a:cxnLst>
              <a:rect l="0" t="0" r="r" b="b"/>
              <a:pathLst>
                <a:path w="1" h="19">
                  <a:moveTo>
                    <a:pt x="1" y="19"/>
                  </a:moveTo>
                  <a:cubicBezTo>
                    <a:pt x="0" y="19"/>
                    <a:pt x="0" y="19"/>
                    <a:pt x="0" y="19"/>
                  </a:cubicBezTo>
                  <a:cubicBezTo>
                    <a:pt x="0" y="13"/>
                    <a:pt x="0" y="6"/>
                    <a:pt x="0" y="0"/>
                  </a:cubicBezTo>
                  <a:cubicBezTo>
                    <a:pt x="1" y="0"/>
                    <a:pt x="1" y="0"/>
                    <a:pt x="1" y="0"/>
                  </a:cubicBezTo>
                  <a:cubicBezTo>
                    <a:pt x="1" y="6"/>
                    <a:pt x="1" y="13"/>
                    <a:pt x="1" y="19"/>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6" name="Freeform 74"/>
            <p:cNvSpPr>
              <a:spLocks/>
            </p:cNvSpPr>
            <p:nvPr/>
          </p:nvSpPr>
          <p:spPr bwMode="auto">
            <a:xfrm>
              <a:off x="-3546475" y="2762251"/>
              <a:ext cx="622300" cy="131763"/>
            </a:xfrm>
            <a:custGeom>
              <a:avLst/>
              <a:gdLst>
                <a:gd name="T0" fmla="*/ 0 w 48"/>
                <a:gd name="T1" fmla="*/ 0 h 10"/>
                <a:gd name="T2" fmla="*/ 0 w 48"/>
                <a:gd name="T3" fmla="*/ 0 h 10"/>
                <a:gd name="T4" fmla="*/ 48 w 48"/>
                <a:gd name="T5" fmla="*/ 9 h 10"/>
                <a:gd name="T6" fmla="*/ 48 w 48"/>
                <a:gd name="T7" fmla="*/ 10 h 10"/>
                <a:gd name="T8" fmla="*/ 0 w 48"/>
                <a:gd name="T9" fmla="*/ 0 h 10"/>
              </a:gdLst>
              <a:ahLst/>
              <a:cxnLst>
                <a:cxn ang="0">
                  <a:pos x="T0" y="T1"/>
                </a:cxn>
                <a:cxn ang="0">
                  <a:pos x="T2" y="T3"/>
                </a:cxn>
                <a:cxn ang="0">
                  <a:pos x="T4" y="T5"/>
                </a:cxn>
                <a:cxn ang="0">
                  <a:pos x="T6" y="T7"/>
                </a:cxn>
                <a:cxn ang="0">
                  <a:pos x="T8" y="T9"/>
                </a:cxn>
              </a:cxnLst>
              <a:rect l="0" t="0" r="r" b="b"/>
              <a:pathLst>
                <a:path w="48" h="10">
                  <a:moveTo>
                    <a:pt x="0" y="0"/>
                  </a:moveTo>
                  <a:cubicBezTo>
                    <a:pt x="0" y="0"/>
                    <a:pt x="0" y="0"/>
                    <a:pt x="0" y="0"/>
                  </a:cubicBezTo>
                  <a:cubicBezTo>
                    <a:pt x="17" y="0"/>
                    <a:pt x="33" y="3"/>
                    <a:pt x="48" y="9"/>
                  </a:cubicBezTo>
                  <a:cubicBezTo>
                    <a:pt x="48" y="9"/>
                    <a:pt x="48" y="9"/>
                    <a:pt x="48" y="10"/>
                  </a:cubicBezTo>
                  <a:cubicBezTo>
                    <a:pt x="33" y="4"/>
                    <a:pt x="17"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7" name="Freeform 75"/>
            <p:cNvSpPr>
              <a:spLocks/>
            </p:cNvSpPr>
            <p:nvPr/>
          </p:nvSpPr>
          <p:spPr bwMode="auto">
            <a:xfrm>
              <a:off x="-4413250" y="2906713"/>
              <a:ext cx="115888" cy="65088"/>
            </a:xfrm>
            <a:custGeom>
              <a:avLst/>
              <a:gdLst>
                <a:gd name="T0" fmla="*/ 7 w 9"/>
                <a:gd name="T1" fmla="*/ 1 h 5"/>
                <a:gd name="T2" fmla="*/ 8 w 9"/>
                <a:gd name="T3" fmla="*/ 0 h 5"/>
                <a:gd name="T4" fmla="*/ 4 w 9"/>
                <a:gd name="T5" fmla="*/ 2 h 5"/>
                <a:gd name="T6" fmla="*/ 0 w 9"/>
                <a:gd name="T7" fmla="*/ 5 h 5"/>
                <a:gd name="T8" fmla="*/ 5 w 9"/>
                <a:gd name="T9" fmla="*/ 3 h 5"/>
                <a:gd name="T10" fmla="*/ 9 w 9"/>
                <a:gd name="T11" fmla="*/ 1 h 5"/>
                <a:gd name="T12" fmla="*/ 7 w 9"/>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7" y="1"/>
                  </a:moveTo>
                  <a:cubicBezTo>
                    <a:pt x="7" y="1"/>
                    <a:pt x="8" y="0"/>
                    <a:pt x="8" y="0"/>
                  </a:cubicBezTo>
                  <a:cubicBezTo>
                    <a:pt x="7" y="1"/>
                    <a:pt x="6" y="1"/>
                    <a:pt x="4" y="2"/>
                  </a:cubicBezTo>
                  <a:cubicBezTo>
                    <a:pt x="3" y="3"/>
                    <a:pt x="2" y="4"/>
                    <a:pt x="0" y="5"/>
                  </a:cubicBezTo>
                  <a:cubicBezTo>
                    <a:pt x="2" y="4"/>
                    <a:pt x="3" y="3"/>
                    <a:pt x="5" y="3"/>
                  </a:cubicBezTo>
                  <a:cubicBezTo>
                    <a:pt x="6" y="2"/>
                    <a:pt x="7" y="2"/>
                    <a:pt x="9" y="1"/>
                  </a:cubicBezTo>
                  <a:cubicBezTo>
                    <a:pt x="8" y="1"/>
                    <a:pt x="8" y="1"/>
                    <a:pt x="7"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8" name="Freeform 76"/>
            <p:cNvSpPr>
              <a:spLocks/>
            </p:cNvSpPr>
            <p:nvPr/>
          </p:nvSpPr>
          <p:spPr bwMode="auto">
            <a:xfrm>
              <a:off x="-3727450" y="2762251"/>
              <a:ext cx="39688" cy="261938"/>
            </a:xfrm>
            <a:custGeom>
              <a:avLst/>
              <a:gdLst>
                <a:gd name="T0" fmla="*/ 2 w 3"/>
                <a:gd name="T1" fmla="*/ 20 h 20"/>
                <a:gd name="T2" fmla="*/ 3 w 3"/>
                <a:gd name="T3" fmla="*/ 20 h 20"/>
                <a:gd name="T4" fmla="*/ 1 w 3"/>
                <a:gd name="T5" fmla="*/ 0 h 20"/>
                <a:gd name="T6" fmla="*/ 0 w 3"/>
                <a:gd name="T7" fmla="*/ 0 h 20"/>
                <a:gd name="T8" fmla="*/ 2 w 3"/>
                <a:gd name="T9" fmla="*/ 20 h 20"/>
              </a:gdLst>
              <a:ahLst/>
              <a:cxnLst>
                <a:cxn ang="0">
                  <a:pos x="T0" y="T1"/>
                </a:cxn>
                <a:cxn ang="0">
                  <a:pos x="T2" y="T3"/>
                </a:cxn>
                <a:cxn ang="0">
                  <a:pos x="T4" y="T5"/>
                </a:cxn>
                <a:cxn ang="0">
                  <a:pos x="T6" y="T7"/>
                </a:cxn>
                <a:cxn ang="0">
                  <a:pos x="T8" y="T9"/>
                </a:cxn>
              </a:cxnLst>
              <a:rect l="0" t="0" r="r" b="b"/>
              <a:pathLst>
                <a:path w="3" h="20">
                  <a:moveTo>
                    <a:pt x="2" y="20"/>
                  </a:moveTo>
                  <a:cubicBezTo>
                    <a:pt x="2" y="20"/>
                    <a:pt x="2" y="20"/>
                    <a:pt x="3" y="20"/>
                  </a:cubicBezTo>
                  <a:cubicBezTo>
                    <a:pt x="2" y="13"/>
                    <a:pt x="2" y="6"/>
                    <a:pt x="1" y="0"/>
                  </a:cubicBezTo>
                  <a:cubicBezTo>
                    <a:pt x="1" y="0"/>
                    <a:pt x="1" y="0"/>
                    <a:pt x="0" y="0"/>
                  </a:cubicBezTo>
                  <a:cubicBezTo>
                    <a:pt x="1" y="7"/>
                    <a:pt x="1" y="13"/>
                    <a:pt x="2" y="2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9" name="Freeform 77"/>
            <p:cNvSpPr>
              <a:spLocks/>
            </p:cNvSpPr>
            <p:nvPr/>
          </p:nvSpPr>
          <p:spPr bwMode="auto">
            <a:xfrm>
              <a:off x="-4322763" y="2762251"/>
              <a:ext cx="608013" cy="157163"/>
            </a:xfrm>
            <a:custGeom>
              <a:avLst/>
              <a:gdLst>
                <a:gd name="T0" fmla="*/ 47 w 47"/>
                <a:gd name="T1" fmla="*/ 0 h 12"/>
                <a:gd name="T2" fmla="*/ 47 w 47"/>
                <a:gd name="T3" fmla="*/ 0 h 12"/>
                <a:gd name="T4" fmla="*/ 0 w 47"/>
                <a:gd name="T5" fmla="*/ 12 h 12"/>
                <a:gd name="T6" fmla="*/ 0 w 47"/>
                <a:gd name="T7" fmla="*/ 12 h 12"/>
                <a:gd name="T8" fmla="*/ 47 w 47"/>
                <a:gd name="T9" fmla="*/ 0 h 12"/>
              </a:gdLst>
              <a:ahLst/>
              <a:cxnLst>
                <a:cxn ang="0">
                  <a:pos x="T0" y="T1"/>
                </a:cxn>
                <a:cxn ang="0">
                  <a:pos x="T2" y="T3"/>
                </a:cxn>
                <a:cxn ang="0">
                  <a:pos x="T4" y="T5"/>
                </a:cxn>
                <a:cxn ang="0">
                  <a:pos x="T6" y="T7"/>
                </a:cxn>
                <a:cxn ang="0">
                  <a:pos x="T8" y="T9"/>
                </a:cxn>
              </a:cxnLst>
              <a:rect l="0" t="0" r="r" b="b"/>
              <a:pathLst>
                <a:path w="47" h="12">
                  <a:moveTo>
                    <a:pt x="47" y="0"/>
                  </a:moveTo>
                  <a:cubicBezTo>
                    <a:pt x="47" y="0"/>
                    <a:pt x="47" y="0"/>
                    <a:pt x="47" y="0"/>
                  </a:cubicBezTo>
                  <a:cubicBezTo>
                    <a:pt x="31" y="1"/>
                    <a:pt x="15" y="5"/>
                    <a:pt x="0" y="12"/>
                  </a:cubicBezTo>
                  <a:cubicBezTo>
                    <a:pt x="0" y="12"/>
                    <a:pt x="0" y="12"/>
                    <a:pt x="0" y="12"/>
                  </a:cubicBezTo>
                  <a:cubicBezTo>
                    <a:pt x="15" y="6"/>
                    <a:pt x="31" y="2"/>
                    <a:pt x="47"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0" name="Freeform 78"/>
            <p:cNvSpPr>
              <a:spLocks/>
            </p:cNvSpPr>
            <p:nvPr/>
          </p:nvSpPr>
          <p:spPr bwMode="auto">
            <a:xfrm>
              <a:off x="-3403600" y="2894013"/>
              <a:ext cx="1581150" cy="2841625"/>
            </a:xfrm>
            <a:custGeom>
              <a:avLst/>
              <a:gdLst>
                <a:gd name="T0" fmla="*/ 110 w 122"/>
                <a:gd name="T1" fmla="*/ 94 h 217"/>
                <a:gd name="T2" fmla="*/ 78 w 122"/>
                <a:gd name="T3" fmla="*/ 217 h 217"/>
                <a:gd name="T4" fmla="*/ 78 w 122"/>
                <a:gd name="T5" fmla="*/ 217 h 217"/>
                <a:gd name="T6" fmla="*/ 111 w 122"/>
                <a:gd name="T7" fmla="*/ 94 h 217"/>
                <a:gd name="T8" fmla="*/ 0 w 122"/>
                <a:gd name="T9" fmla="*/ 0 h 217"/>
                <a:gd name="T10" fmla="*/ 0 w 122"/>
                <a:gd name="T11" fmla="*/ 0 h 217"/>
                <a:gd name="T12" fmla="*/ 110 w 122"/>
                <a:gd name="T13" fmla="*/ 94 h 217"/>
              </a:gdLst>
              <a:ahLst/>
              <a:cxnLst>
                <a:cxn ang="0">
                  <a:pos x="T0" y="T1"/>
                </a:cxn>
                <a:cxn ang="0">
                  <a:pos x="T2" y="T3"/>
                </a:cxn>
                <a:cxn ang="0">
                  <a:pos x="T4" y="T5"/>
                </a:cxn>
                <a:cxn ang="0">
                  <a:pos x="T6" y="T7"/>
                </a:cxn>
                <a:cxn ang="0">
                  <a:pos x="T8" y="T9"/>
                </a:cxn>
                <a:cxn ang="0">
                  <a:pos x="T10" y="T11"/>
                </a:cxn>
                <a:cxn ang="0">
                  <a:pos x="T12" y="T13"/>
                </a:cxn>
              </a:cxnLst>
              <a:rect l="0" t="0" r="r" b="b"/>
              <a:pathLst>
                <a:path w="122" h="217">
                  <a:moveTo>
                    <a:pt x="110" y="94"/>
                  </a:moveTo>
                  <a:cubicBezTo>
                    <a:pt x="122" y="137"/>
                    <a:pt x="108" y="185"/>
                    <a:pt x="78" y="217"/>
                  </a:cubicBezTo>
                  <a:cubicBezTo>
                    <a:pt x="78" y="217"/>
                    <a:pt x="78" y="217"/>
                    <a:pt x="78" y="217"/>
                  </a:cubicBezTo>
                  <a:cubicBezTo>
                    <a:pt x="109" y="185"/>
                    <a:pt x="122" y="137"/>
                    <a:pt x="111" y="94"/>
                  </a:cubicBezTo>
                  <a:cubicBezTo>
                    <a:pt x="97" y="45"/>
                    <a:pt x="51" y="5"/>
                    <a:pt x="0" y="0"/>
                  </a:cubicBezTo>
                  <a:cubicBezTo>
                    <a:pt x="0" y="0"/>
                    <a:pt x="0" y="0"/>
                    <a:pt x="0" y="0"/>
                  </a:cubicBezTo>
                  <a:cubicBezTo>
                    <a:pt x="50" y="5"/>
                    <a:pt x="97" y="45"/>
                    <a:pt x="110" y="94"/>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1" name="Freeform 79"/>
            <p:cNvSpPr>
              <a:spLocks/>
            </p:cNvSpPr>
            <p:nvPr/>
          </p:nvSpPr>
          <p:spPr bwMode="auto">
            <a:xfrm>
              <a:off x="-3429000" y="2894013"/>
              <a:ext cx="38100" cy="169863"/>
            </a:xfrm>
            <a:custGeom>
              <a:avLst/>
              <a:gdLst>
                <a:gd name="T0" fmla="*/ 1 w 3"/>
                <a:gd name="T1" fmla="*/ 13 h 13"/>
                <a:gd name="T2" fmla="*/ 0 w 3"/>
                <a:gd name="T3" fmla="*/ 13 h 13"/>
                <a:gd name="T4" fmla="*/ 2 w 3"/>
                <a:gd name="T5" fmla="*/ 0 h 13"/>
                <a:gd name="T6" fmla="*/ 3 w 3"/>
                <a:gd name="T7" fmla="*/ 0 h 13"/>
                <a:gd name="T8" fmla="*/ 1 w 3"/>
                <a:gd name="T9" fmla="*/ 13 h 13"/>
              </a:gdLst>
              <a:ahLst/>
              <a:cxnLst>
                <a:cxn ang="0">
                  <a:pos x="T0" y="T1"/>
                </a:cxn>
                <a:cxn ang="0">
                  <a:pos x="T2" y="T3"/>
                </a:cxn>
                <a:cxn ang="0">
                  <a:pos x="T4" y="T5"/>
                </a:cxn>
                <a:cxn ang="0">
                  <a:pos x="T6" y="T7"/>
                </a:cxn>
                <a:cxn ang="0">
                  <a:pos x="T8" y="T9"/>
                </a:cxn>
              </a:cxnLst>
              <a:rect l="0" t="0" r="r" b="b"/>
              <a:pathLst>
                <a:path w="3" h="13">
                  <a:moveTo>
                    <a:pt x="1" y="13"/>
                  </a:moveTo>
                  <a:cubicBezTo>
                    <a:pt x="1" y="13"/>
                    <a:pt x="1" y="13"/>
                    <a:pt x="0" y="13"/>
                  </a:cubicBezTo>
                  <a:cubicBezTo>
                    <a:pt x="1" y="8"/>
                    <a:pt x="1" y="4"/>
                    <a:pt x="2" y="0"/>
                  </a:cubicBezTo>
                  <a:cubicBezTo>
                    <a:pt x="2" y="0"/>
                    <a:pt x="2" y="0"/>
                    <a:pt x="3" y="0"/>
                  </a:cubicBezTo>
                  <a:cubicBezTo>
                    <a:pt x="2" y="4"/>
                    <a:pt x="2" y="8"/>
                    <a:pt x="1" y="13"/>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2" name="Freeform 80"/>
            <p:cNvSpPr>
              <a:spLocks/>
            </p:cNvSpPr>
            <p:nvPr/>
          </p:nvSpPr>
          <p:spPr bwMode="auto">
            <a:xfrm>
              <a:off x="-4776788" y="2906713"/>
              <a:ext cx="933450" cy="511175"/>
            </a:xfrm>
            <a:custGeom>
              <a:avLst/>
              <a:gdLst>
                <a:gd name="T0" fmla="*/ 0 w 72"/>
                <a:gd name="T1" fmla="*/ 39 h 39"/>
                <a:gd name="T2" fmla="*/ 72 w 72"/>
                <a:gd name="T3" fmla="*/ 0 h 39"/>
                <a:gd name="T4" fmla="*/ 72 w 72"/>
                <a:gd name="T5" fmla="*/ 0 h 39"/>
                <a:gd name="T6" fmla="*/ 0 w 72"/>
                <a:gd name="T7" fmla="*/ 39 h 39"/>
              </a:gdLst>
              <a:ahLst/>
              <a:cxnLst>
                <a:cxn ang="0">
                  <a:pos x="T0" y="T1"/>
                </a:cxn>
                <a:cxn ang="0">
                  <a:pos x="T2" y="T3"/>
                </a:cxn>
                <a:cxn ang="0">
                  <a:pos x="T4" y="T5"/>
                </a:cxn>
                <a:cxn ang="0">
                  <a:pos x="T6" y="T7"/>
                </a:cxn>
              </a:cxnLst>
              <a:rect l="0" t="0" r="r" b="b"/>
              <a:pathLst>
                <a:path w="72" h="39">
                  <a:moveTo>
                    <a:pt x="0" y="39"/>
                  </a:moveTo>
                  <a:cubicBezTo>
                    <a:pt x="19" y="19"/>
                    <a:pt x="45" y="5"/>
                    <a:pt x="72" y="0"/>
                  </a:cubicBezTo>
                  <a:cubicBezTo>
                    <a:pt x="72" y="0"/>
                    <a:pt x="72" y="0"/>
                    <a:pt x="72" y="0"/>
                  </a:cubicBezTo>
                  <a:cubicBezTo>
                    <a:pt x="45" y="4"/>
                    <a:pt x="19" y="19"/>
                    <a:pt x="0" y="39"/>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3" name="Freeform 81"/>
            <p:cNvSpPr>
              <a:spLocks/>
            </p:cNvSpPr>
            <p:nvPr/>
          </p:nvSpPr>
          <p:spPr bwMode="auto">
            <a:xfrm>
              <a:off x="-3857625" y="2906713"/>
              <a:ext cx="39688" cy="169863"/>
            </a:xfrm>
            <a:custGeom>
              <a:avLst/>
              <a:gdLst>
                <a:gd name="T0" fmla="*/ 2 w 3"/>
                <a:gd name="T1" fmla="*/ 13 h 13"/>
                <a:gd name="T2" fmla="*/ 3 w 3"/>
                <a:gd name="T3" fmla="*/ 13 h 13"/>
                <a:gd name="T4" fmla="*/ 1 w 3"/>
                <a:gd name="T5" fmla="*/ 0 h 13"/>
                <a:gd name="T6" fmla="*/ 0 w 3"/>
                <a:gd name="T7" fmla="*/ 0 h 13"/>
                <a:gd name="T8" fmla="*/ 2 w 3"/>
                <a:gd name="T9" fmla="*/ 13 h 13"/>
              </a:gdLst>
              <a:ahLst/>
              <a:cxnLst>
                <a:cxn ang="0">
                  <a:pos x="T0" y="T1"/>
                </a:cxn>
                <a:cxn ang="0">
                  <a:pos x="T2" y="T3"/>
                </a:cxn>
                <a:cxn ang="0">
                  <a:pos x="T4" y="T5"/>
                </a:cxn>
                <a:cxn ang="0">
                  <a:pos x="T6" y="T7"/>
                </a:cxn>
                <a:cxn ang="0">
                  <a:pos x="T8" y="T9"/>
                </a:cxn>
              </a:cxnLst>
              <a:rect l="0" t="0" r="r" b="b"/>
              <a:pathLst>
                <a:path w="3" h="13">
                  <a:moveTo>
                    <a:pt x="2" y="13"/>
                  </a:moveTo>
                  <a:cubicBezTo>
                    <a:pt x="2" y="13"/>
                    <a:pt x="3" y="13"/>
                    <a:pt x="3" y="13"/>
                  </a:cubicBezTo>
                  <a:cubicBezTo>
                    <a:pt x="2" y="8"/>
                    <a:pt x="1" y="4"/>
                    <a:pt x="1" y="0"/>
                  </a:cubicBezTo>
                  <a:cubicBezTo>
                    <a:pt x="0" y="0"/>
                    <a:pt x="0" y="0"/>
                    <a:pt x="0" y="0"/>
                  </a:cubicBezTo>
                  <a:cubicBezTo>
                    <a:pt x="1" y="4"/>
                    <a:pt x="1" y="8"/>
                    <a:pt x="2" y="13"/>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Freeform 82"/>
            <p:cNvSpPr>
              <a:spLocks/>
            </p:cNvSpPr>
            <p:nvPr/>
          </p:nvSpPr>
          <p:spPr bwMode="auto">
            <a:xfrm>
              <a:off x="-4141788" y="2998788"/>
              <a:ext cx="258763" cy="77788"/>
            </a:xfrm>
            <a:custGeom>
              <a:avLst/>
              <a:gdLst>
                <a:gd name="T0" fmla="*/ 20 w 20"/>
                <a:gd name="T1" fmla="*/ 0 h 6"/>
                <a:gd name="T2" fmla="*/ 20 w 20"/>
                <a:gd name="T3" fmla="*/ 1 h 6"/>
                <a:gd name="T4" fmla="*/ 1 w 20"/>
                <a:gd name="T5" fmla="*/ 6 h 6"/>
                <a:gd name="T6" fmla="*/ 0 w 20"/>
                <a:gd name="T7" fmla="*/ 6 h 6"/>
                <a:gd name="T8" fmla="*/ 20 w 20"/>
                <a:gd name="T9" fmla="*/ 0 h 6"/>
              </a:gdLst>
              <a:ahLst/>
              <a:cxnLst>
                <a:cxn ang="0">
                  <a:pos x="T0" y="T1"/>
                </a:cxn>
                <a:cxn ang="0">
                  <a:pos x="T2" y="T3"/>
                </a:cxn>
                <a:cxn ang="0">
                  <a:pos x="T4" y="T5"/>
                </a:cxn>
                <a:cxn ang="0">
                  <a:pos x="T6" y="T7"/>
                </a:cxn>
                <a:cxn ang="0">
                  <a:pos x="T8" y="T9"/>
                </a:cxn>
              </a:cxnLst>
              <a:rect l="0" t="0" r="r" b="b"/>
              <a:pathLst>
                <a:path w="20" h="6">
                  <a:moveTo>
                    <a:pt x="20" y="0"/>
                  </a:moveTo>
                  <a:cubicBezTo>
                    <a:pt x="20" y="0"/>
                    <a:pt x="20" y="0"/>
                    <a:pt x="20" y="1"/>
                  </a:cubicBezTo>
                  <a:cubicBezTo>
                    <a:pt x="14" y="2"/>
                    <a:pt x="7" y="4"/>
                    <a:pt x="1" y="6"/>
                  </a:cubicBezTo>
                  <a:cubicBezTo>
                    <a:pt x="1" y="6"/>
                    <a:pt x="0" y="6"/>
                    <a:pt x="0" y="6"/>
                  </a:cubicBezTo>
                  <a:cubicBezTo>
                    <a:pt x="7" y="4"/>
                    <a:pt x="14" y="2"/>
                    <a:pt x="2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5" name="Freeform 83"/>
            <p:cNvSpPr>
              <a:spLocks/>
            </p:cNvSpPr>
            <p:nvPr/>
          </p:nvSpPr>
          <p:spPr bwMode="auto">
            <a:xfrm>
              <a:off x="-4181475" y="2959101"/>
              <a:ext cx="52388" cy="117475"/>
            </a:xfrm>
            <a:custGeom>
              <a:avLst/>
              <a:gdLst>
                <a:gd name="T0" fmla="*/ 4 w 4"/>
                <a:gd name="T1" fmla="*/ 9 h 9"/>
                <a:gd name="T2" fmla="*/ 4 w 4"/>
                <a:gd name="T3" fmla="*/ 9 h 9"/>
                <a:gd name="T4" fmla="*/ 0 w 4"/>
                <a:gd name="T5" fmla="*/ 0 h 9"/>
                <a:gd name="T6" fmla="*/ 1 w 4"/>
                <a:gd name="T7" fmla="*/ 0 h 9"/>
                <a:gd name="T8" fmla="*/ 4 w 4"/>
                <a:gd name="T9" fmla="*/ 9 h 9"/>
              </a:gdLst>
              <a:ahLst/>
              <a:cxnLst>
                <a:cxn ang="0">
                  <a:pos x="T0" y="T1"/>
                </a:cxn>
                <a:cxn ang="0">
                  <a:pos x="T2" y="T3"/>
                </a:cxn>
                <a:cxn ang="0">
                  <a:pos x="T4" y="T5"/>
                </a:cxn>
                <a:cxn ang="0">
                  <a:pos x="T6" y="T7"/>
                </a:cxn>
                <a:cxn ang="0">
                  <a:pos x="T8" y="T9"/>
                </a:cxn>
              </a:cxnLst>
              <a:rect l="0" t="0" r="r" b="b"/>
              <a:pathLst>
                <a:path w="4" h="9">
                  <a:moveTo>
                    <a:pt x="4" y="9"/>
                  </a:moveTo>
                  <a:cubicBezTo>
                    <a:pt x="4" y="9"/>
                    <a:pt x="4" y="9"/>
                    <a:pt x="4" y="9"/>
                  </a:cubicBezTo>
                  <a:cubicBezTo>
                    <a:pt x="2" y="6"/>
                    <a:pt x="1" y="3"/>
                    <a:pt x="0" y="0"/>
                  </a:cubicBezTo>
                  <a:cubicBezTo>
                    <a:pt x="0" y="0"/>
                    <a:pt x="0" y="0"/>
                    <a:pt x="1" y="0"/>
                  </a:cubicBezTo>
                  <a:cubicBezTo>
                    <a:pt x="2" y="3"/>
                    <a:pt x="3" y="6"/>
                    <a:pt x="4" y="9"/>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6" name="Freeform 84"/>
            <p:cNvSpPr>
              <a:spLocks/>
            </p:cNvSpPr>
            <p:nvPr/>
          </p:nvSpPr>
          <p:spPr bwMode="auto">
            <a:xfrm>
              <a:off x="-4129088" y="3038476"/>
              <a:ext cx="258763" cy="77788"/>
            </a:xfrm>
            <a:custGeom>
              <a:avLst/>
              <a:gdLst>
                <a:gd name="T0" fmla="*/ 20 w 20"/>
                <a:gd name="T1" fmla="*/ 0 h 6"/>
                <a:gd name="T2" fmla="*/ 20 w 20"/>
                <a:gd name="T3" fmla="*/ 0 h 6"/>
                <a:gd name="T4" fmla="*/ 0 w 20"/>
                <a:gd name="T5" fmla="*/ 5 h 6"/>
                <a:gd name="T6" fmla="*/ 0 w 20"/>
                <a:gd name="T7" fmla="*/ 6 h 6"/>
                <a:gd name="T8" fmla="*/ 20 w 20"/>
                <a:gd name="T9" fmla="*/ 0 h 6"/>
              </a:gdLst>
              <a:ahLst/>
              <a:cxnLst>
                <a:cxn ang="0">
                  <a:pos x="T0" y="T1"/>
                </a:cxn>
                <a:cxn ang="0">
                  <a:pos x="T2" y="T3"/>
                </a:cxn>
                <a:cxn ang="0">
                  <a:pos x="T4" y="T5"/>
                </a:cxn>
                <a:cxn ang="0">
                  <a:pos x="T6" y="T7"/>
                </a:cxn>
                <a:cxn ang="0">
                  <a:pos x="T8" y="T9"/>
                </a:cxn>
              </a:cxnLst>
              <a:rect l="0" t="0" r="r" b="b"/>
              <a:pathLst>
                <a:path w="20" h="6">
                  <a:moveTo>
                    <a:pt x="20" y="0"/>
                  </a:moveTo>
                  <a:cubicBezTo>
                    <a:pt x="20" y="0"/>
                    <a:pt x="20" y="0"/>
                    <a:pt x="20" y="0"/>
                  </a:cubicBezTo>
                  <a:cubicBezTo>
                    <a:pt x="13" y="1"/>
                    <a:pt x="7" y="3"/>
                    <a:pt x="0" y="5"/>
                  </a:cubicBezTo>
                  <a:cubicBezTo>
                    <a:pt x="0" y="6"/>
                    <a:pt x="0" y="6"/>
                    <a:pt x="0" y="6"/>
                  </a:cubicBezTo>
                  <a:cubicBezTo>
                    <a:pt x="7" y="3"/>
                    <a:pt x="13" y="1"/>
                    <a:pt x="2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7" name="Freeform 85"/>
            <p:cNvSpPr>
              <a:spLocks/>
            </p:cNvSpPr>
            <p:nvPr/>
          </p:nvSpPr>
          <p:spPr bwMode="auto">
            <a:xfrm>
              <a:off x="-4129088" y="3103563"/>
              <a:ext cx="52388" cy="117475"/>
            </a:xfrm>
            <a:custGeom>
              <a:avLst/>
              <a:gdLst>
                <a:gd name="T0" fmla="*/ 1 w 4"/>
                <a:gd name="T1" fmla="*/ 0 h 9"/>
                <a:gd name="T2" fmla="*/ 0 w 4"/>
                <a:gd name="T3" fmla="*/ 0 h 9"/>
                <a:gd name="T4" fmla="*/ 4 w 4"/>
                <a:gd name="T5" fmla="*/ 9 h 9"/>
                <a:gd name="T6" fmla="*/ 4 w 4"/>
                <a:gd name="T7" fmla="*/ 9 h 9"/>
                <a:gd name="T8" fmla="*/ 1 w 4"/>
                <a:gd name="T9" fmla="*/ 0 h 9"/>
              </a:gdLst>
              <a:ahLst/>
              <a:cxnLst>
                <a:cxn ang="0">
                  <a:pos x="T0" y="T1"/>
                </a:cxn>
                <a:cxn ang="0">
                  <a:pos x="T2" y="T3"/>
                </a:cxn>
                <a:cxn ang="0">
                  <a:pos x="T4" y="T5"/>
                </a:cxn>
                <a:cxn ang="0">
                  <a:pos x="T6" y="T7"/>
                </a:cxn>
                <a:cxn ang="0">
                  <a:pos x="T8" y="T9"/>
                </a:cxn>
              </a:cxnLst>
              <a:rect l="0" t="0" r="r" b="b"/>
              <a:pathLst>
                <a:path w="4" h="9">
                  <a:moveTo>
                    <a:pt x="1" y="0"/>
                  </a:moveTo>
                  <a:cubicBezTo>
                    <a:pt x="1" y="0"/>
                    <a:pt x="1" y="0"/>
                    <a:pt x="0" y="0"/>
                  </a:cubicBezTo>
                  <a:cubicBezTo>
                    <a:pt x="2" y="3"/>
                    <a:pt x="3" y="6"/>
                    <a:pt x="4" y="9"/>
                  </a:cubicBezTo>
                  <a:cubicBezTo>
                    <a:pt x="4" y="9"/>
                    <a:pt x="4" y="9"/>
                    <a:pt x="4" y="9"/>
                  </a:cubicBezTo>
                  <a:cubicBezTo>
                    <a:pt x="3" y="6"/>
                    <a:pt x="2" y="3"/>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8" name="Freeform 86"/>
            <p:cNvSpPr>
              <a:spLocks/>
            </p:cNvSpPr>
            <p:nvPr/>
          </p:nvSpPr>
          <p:spPr bwMode="auto">
            <a:xfrm>
              <a:off x="-4244975" y="2212976"/>
              <a:ext cx="233363" cy="798513"/>
            </a:xfrm>
            <a:custGeom>
              <a:avLst/>
              <a:gdLst>
                <a:gd name="T0" fmla="*/ 18 w 18"/>
                <a:gd name="T1" fmla="*/ 61 h 61"/>
                <a:gd name="T2" fmla="*/ 18 w 18"/>
                <a:gd name="T3" fmla="*/ 61 h 61"/>
                <a:gd name="T4" fmla="*/ 0 w 18"/>
                <a:gd name="T5" fmla="*/ 0 h 61"/>
                <a:gd name="T6" fmla="*/ 1 w 18"/>
                <a:gd name="T7" fmla="*/ 0 h 61"/>
                <a:gd name="T8" fmla="*/ 18 w 18"/>
                <a:gd name="T9" fmla="*/ 61 h 61"/>
              </a:gdLst>
              <a:ahLst/>
              <a:cxnLst>
                <a:cxn ang="0">
                  <a:pos x="T0" y="T1"/>
                </a:cxn>
                <a:cxn ang="0">
                  <a:pos x="T2" y="T3"/>
                </a:cxn>
                <a:cxn ang="0">
                  <a:pos x="T4" y="T5"/>
                </a:cxn>
                <a:cxn ang="0">
                  <a:pos x="T6" y="T7"/>
                </a:cxn>
                <a:cxn ang="0">
                  <a:pos x="T8" y="T9"/>
                </a:cxn>
              </a:cxnLst>
              <a:rect l="0" t="0" r="r" b="b"/>
              <a:pathLst>
                <a:path w="18" h="61">
                  <a:moveTo>
                    <a:pt x="18" y="61"/>
                  </a:moveTo>
                  <a:cubicBezTo>
                    <a:pt x="18" y="61"/>
                    <a:pt x="18" y="61"/>
                    <a:pt x="18" y="61"/>
                  </a:cubicBezTo>
                  <a:cubicBezTo>
                    <a:pt x="12" y="41"/>
                    <a:pt x="6" y="20"/>
                    <a:pt x="0" y="0"/>
                  </a:cubicBezTo>
                  <a:cubicBezTo>
                    <a:pt x="0" y="0"/>
                    <a:pt x="1" y="0"/>
                    <a:pt x="1" y="0"/>
                  </a:cubicBezTo>
                  <a:cubicBezTo>
                    <a:pt x="6" y="20"/>
                    <a:pt x="12" y="40"/>
                    <a:pt x="18" y="6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9" name="Freeform 87"/>
            <p:cNvSpPr>
              <a:spLocks/>
            </p:cNvSpPr>
            <p:nvPr/>
          </p:nvSpPr>
          <p:spPr bwMode="auto">
            <a:xfrm>
              <a:off x="-4011613" y="2971801"/>
              <a:ext cx="168275" cy="39688"/>
            </a:xfrm>
            <a:custGeom>
              <a:avLst/>
              <a:gdLst>
                <a:gd name="T0" fmla="*/ 13 w 13"/>
                <a:gd name="T1" fmla="*/ 0 h 3"/>
                <a:gd name="T2" fmla="*/ 13 w 13"/>
                <a:gd name="T3" fmla="*/ 0 h 3"/>
                <a:gd name="T4" fmla="*/ 0 w 13"/>
                <a:gd name="T5" fmla="*/ 3 h 3"/>
                <a:gd name="T6" fmla="*/ 0 w 13"/>
                <a:gd name="T7" fmla="*/ 3 h 3"/>
                <a:gd name="T8" fmla="*/ 13 w 13"/>
                <a:gd name="T9" fmla="*/ 0 h 3"/>
              </a:gdLst>
              <a:ahLst/>
              <a:cxnLst>
                <a:cxn ang="0">
                  <a:pos x="T0" y="T1"/>
                </a:cxn>
                <a:cxn ang="0">
                  <a:pos x="T2" y="T3"/>
                </a:cxn>
                <a:cxn ang="0">
                  <a:pos x="T4" y="T5"/>
                </a:cxn>
                <a:cxn ang="0">
                  <a:pos x="T6" y="T7"/>
                </a:cxn>
                <a:cxn ang="0">
                  <a:pos x="T8" y="T9"/>
                </a:cxn>
              </a:cxnLst>
              <a:rect l="0" t="0" r="r" b="b"/>
              <a:pathLst>
                <a:path w="13" h="3">
                  <a:moveTo>
                    <a:pt x="13" y="0"/>
                  </a:moveTo>
                  <a:cubicBezTo>
                    <a:pt x="13" y="0"/>
                    <a:pt x="13" y="0"/>
                    <a:pt x="13" y="0"/>
                  </a:cubicBezTo>
                  <a:cubicBezTo>
                    <a:pt x="8" y="1"/>
                    <a:pt x="4" y="2"/>
                    <a:pt x="0" y="3"/>
                  </a:cubicBezTo>
                  <a:cubicBezTo>
                    <a:pt x="0" y="3"/>
                    <a:pt x="0" y="3"/>
                    <a:pt x="0" y="3"/>
                  </a:cubicBezTo>
                  <a:cubicBezTo>
                    <a:pt x="4" y="1"/>
                    <a:pt x="8" y="0"/>
                    <a:pt x="13"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0" name="Freeform 88"/>
            <p:cNvSpPr>
              <a:spLocks/>
            </p:cNvSpPr>
            <p:nvPr/>
          </p:nvSpPr>
          <p:spPr bwMode="auto">
            <a:xfrm>
              <a:off x="-3765550" y="3889376"/>
              <a:ext cx="0" cy="25400"/>
            </a:xfrm>
            <a:custGeom>
              <a:avLst/>
              <a:gdLst>
                <a:gd name="T0" fmla="*/ 0 h 2"/>
                <a:gd name="T1" fmla="*/ 0 h 2"/>
                <a:gd name="T2" fmla="*/ 1 h 2"/>
                <a:gd name="T3" fmla="*/ 2 h 2"/>
                <a:gd name="T4" fmla="*/ 1 h 2"/>
                <a:gd name="T5" fmla="*/ 0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cubicBezTo>
                    <a:pt x="0" y="0"/>
                    <a:pt x="0" y="0"/>
                    <a:pt x="0" y="0"/>
                  </a:cubicBezTo>
                  <a:cubicBezTo>
                    <a:pt x="0" y="0"/>
                    <a:pt x="0" y="1"/>
                    <a:pt x="0" y="1"/>
                  </a:cubicBezTo>
                  <a:cubicBezTo>
                    <a:pt x="0" y="1"/>
                    <a:pt x="0" y="1"/>
                    <a:pt x="0" y="2"/>
                  </a:cubicBezTo>
                  <a:cubicBezTo>
                    <a:pt x="0" y="1"/>
                    <a:pt x="0" y="1"/>
                    <a:pt x="0" y="1"/>
                  </a:cubicBezTo>
                  <a:cubicBezTo>
                    <a:pt x="0" y="1"/>
                    <a:pt x="0" y="0"/>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1" name="Freeform 89"/>
            <p:cNvSpPr>
              <a:spLocks/>
            </p:cNvSpPr>
            <p:nvPr/>
          </p:nvSpPr>
          <p:spPr bwMode="auto">
            <a:xfrm>
              <a:off x="-3998913" y="3090863"/>
              <a:ext cx="233363" cy="798513"/>
            </a:xfrm>
            <a:custGeom>
              <a:avLst/>
              <a:gdLst>
                <a:gd name="T0" fmla="*/ 1 w 18"/>
                <a:gd name="T1" fmla="*/ 0 h 61"/>
                <a:gd name="T2" fmla="*/ 0 w 18"/>
                <a:gd name="T3" fmla="*/ 1 h 61"/>
                <a:gd name="T4" fmla="*/ 18 w 18"/>
                <a:gd name="T5" fmla="*/ 61 h 61"/>
                <a:gd name="T6" fmla="*/ 18 w 18"/>
                <a:gd name="T7" fmla="*/ 61 h 61"/>
                <a:gd name="T8" fmla="*/ 1 w 18"/>
                <a:gd name="T9" fmla="*/ 0 h 61"/>
              </a:gdLst>
              <a:ahLst/>
              <a:cxnLst>
                <a:cxn ang="0">
                  <a:pos x="T0" y="T1"/>
                </a:cxn>
                <a:cxn ang="0">
                  <a:pos x="T2" y="T3"/>
                </a:cxn>
                <a:cxn ang="0">
                  <a:pos x="T4" y="T5"/>
                </a:cxn>
                <a:cxn ang="0">
                  <a:pos x="T6" y="T7"/>
                </a:cxn>
                <a:cxn ang="0">
                  <a:pos x="T8" y="T9"/>
                </a:cxn>
              </a:cxnLst>
              <a:rect l="0" t="0" r="r" b="b"/>
              <a:pathLst>
                <a:path w="18" h="61">
                  <a:moveTo>
                    <a:pt x="1" y="0"/>
                  </a:moveTo>
                  <a:cubicBezTo>
                    <a:pt x="1" y="1"/>
                    <a:pt x="1" y="1"/>
                    <a:pt x="0" y="1"/>
                  </a:cubicBezTo>
                  <a:cubicBezTo>
                    <a:pt x="6" y="21"/>
                    <a:pt x="12" y="41"/>
                    <a:pt x="18" y="61"/>
                  </a:cubicBezTo>
                  <a:cubicBezTo>
                    <a:pt x="18" y="61"/>
                    <a:pt x="18" y="61"/>
                    <a:pt x="18" y="61"/>
                  </a:cubicBezTo>
                  <a:cubicBezTo>
                    <a:pt x="12" y="41"/>
                    <a:pt x="7" y="21"/>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2" name="Freeform 90"/>
            <p:cNvSpPr>
              <a:spLocks/>
            </p:cNvSpPr>
            <p:nvPr/>
          </p:nvSpPr>
          <p:spPr bwMode="auto">
            <a:xfrm>
              <a:off x="-3998913" y="3063876"/>
              <a:ext cx="168275" cy="39688"/>
            </a:xfrm>
            <a:custGeom>
              <a:avLst/>
              <a:gdLst>
                <a:gd name="T0" fmla="*/ 13 w 13"/>
                <a:gd name="T1" fmla="*/ 0 h 3"/>
                <a:gd name="T2" fmla="*/ 13 w 13"/>
                <a:gd name="T3" fmla="*/ 0 h 3"/>
                <a:gd name="T4" fmla="*/ 0 w 13"/>
                <a:gd name="T5" fmla="*/ 3 h 3"/>
                <a:gd name="T6" fmla="*/ 1 w 13"/>
                <a:gd name="T7" fmla="*/ 3 h 3"/>
                <a:gd name="T8" fmla="*/ 13 w 13"/>
                <a:gd name="T9" fmla="*/ 0 h 3"/>
              </a:gdLst>
              <a:ahLst/>
              <a:cxnLst>
                <a:cxn ang="0">
                  <a:pos x="T0" y="T1"/>
                </a:cxn>
                <a:cxn ang="0">
                  <a:pos x="T2" y="T3"/>
                </a:cxn>
                <a:cxn ang="0">
                  <a:pos x="T4" y="T5"/>
                </a:cxn>
                <a:cxn ang="0">
                  <a:pos x="T6" y="T7"/>
                </a:cxn>
                <a:cxn ang="0">
                  <a:pos x="T8" y="T9"/>
                </a:cxn>
              </a:cxnLst>
              <a:rect l="0" t="0" r="r" b="b"/>
              <a:pathLst>
                <a:path w="13" h="3">
                  <a:moveTo>
                    <a:pt x="13" y="0"/>
                  </a:moveTo>
                  <a:cubicBezTo>
                    <a:pt x="13" y="0"/>
                    <a:pt x="13" y="0"/>
                    <a:pt x="13" y="0"/>
                  </a:cubicBezTo>
                  <a:cubicBezTo>
                    <a:pt x="9" y="0"/>
                    <a:pt x="5" y="1"/>
                    <a:pt x="0" y="3"/>
                  </a:cubicBezTo>
                  <a:cubicBezTo>
                    <a:pt x="1" y="3"/>
                    <a:pt x="1" y="3"/>
                    <a:pt x="1" y="3"/>
                  </a:cubicBezTo>
                  <a:cubicBezTo>
                    <a:pt x="5" y="2"/>
                    <a:pt x="9" y="1"/>
                    <a:pt x="13"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3" name="Freeform 91"/>
            <p:cNvSpPr>
              <a:spLocks/>
            </p:cNvSpPr>
            <p:nvPr/>
          </p:nvSpPr>
          <p:spPr bwMode="auto">
            <a:xfrm>
              <a:off x="-2859088" y="2854326"/>
              <a:ext cx="38100" cy="26988"/>
            </a:xfrm>
            <a:custGeom>
              <a:avLst/>
              <a:gdLst>
                <a:gd name="T0" fmla="*/ 1 w 3"/>
                <a:gd name="T1" fmla="*/ 0 h 2"/>
                <a:gd name="T2" fmla="*/ 3 w 3"/>
                <a:gd name="T3" fmla="*/ 1 h 2"/>
                <a:gd name="T4" fmla="*/ 2 w 3"/>
                <a:gd name="T5" fmla="*/ 1 h 2"/>
                <a:gd name="T6" fmla="*/ 1 w 3"/>
                <a:gd name="T7" fmla="*/ 2 h 2"/>
                <a:gd name="T8" fmla="*/ 0 w 3"/>
                <a:gd name="T9" fmla="*/ 1 h 2"/>
                <a:gd name="T10" fmla="*/ 0 w 3"/>
                <a:gd name="T11" fmla="*/ 0 h 2"/>
                <a:gd name="T12" fmla="*/ 1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0"/>
                  </a:moveTo>
                  <a:cubicBezTo>
                    <a:pt x="2" y="1"/>
                    <a:pt x="2" y="1"/>
                    <a:pt x="3" y="1"/>
                  </a:cubicBezTo>
                  <a:cubicBezTo>
                    <a:pt x="2" y="1"/>
                    <a:pt x="2" y="1"/>
                    <a:pt x="2" y="1"/>
                  </a:cubicBezTo>
                  <a:cubicBezTo>
                    <a:pt x="1" y="2"/>
                    <a:pt x="1" y="2"/>
                    <a:pt x="1" y="2"/>
                  </a:cubicBezTo>
                  <a:cubicBezTo>
                    <a:pt x="0" y="2"/>
                    <a:pt x="0" y="1"/>
                    <a:pt x="0" y="1"/>
                  </a:cubicBezTo>
                  <a:cubicBezTo>
                    <a:pt x="0" y="0"/>
                    <a:pt x="0" y="0"/>
                    <a:pt x="0" y="0"/>
                  </a:cubicBezTo>
                  <a:cubicBezTo>
                    <a:pt x="1"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4" name="Freeform 92"/>
            <p:cNvSpPr>
              <a:spLocks/>
            </p:cNvSpPr>
            <p:nvPr/>
          </p:nvSpPr>
          <p:spPr bwMode="auto">
            <a:xfrm>
              <a:off x="-3222625" y="2566988"/>
              <a:ext cx="454025" cy="142875"/>
            </a:xfrm>
            <a:custGeom>
              <a:avLst/>
              <a:gdLst>
                <a:gd name="T0" fmla="*/ 0 w 35"/>
                <a:gd name="T1" fmla="*/ 0 h 11"/>
                <a:gd name="T2" fmla="*/ 0 w 35"/>
                <a:gd name="T3" fmla="*/ 0 h 11"/>
                <a:gd name="T4" fmla="*/ 35 w 35"/>
                <a:gd name="T5" fmla="*/ 11 h 11"/>
                <a:gd name="T6" fmla="*/ 35 w 35"/>
                <a:gd name="T7" fmla="*/ 11 h 11"/>
                <a:gd name="T8" fmla="*/ 0 w 35"/>
                <a:gd name="T9" fmla="*/ 0 h 11"/>
              </a:gdLst>
              <a:ahLst/>
              <a:cxnLst>
                <a:cxn ang="0">
                  <a:pos x="T0" y="T1"/>
                </a:cxn>
                <a:cxn ang="0">
                  <a:pos x="T2" y="T3"/>
                </a:cxn>
                <a:cxn ang="0">
                  <a:pos x="T4" y="T5"/>
                </a:cxn>
                <a:cxn ang="0">
                  <a:pos x="T6" y="T7"/>
                </a:cxn>
                <a:cxn ang="0">
                  <a:pos x="T8" y="T9"/>
                </a:cxn>
              </a:cxnLst>
              <a:rect l="0" t="0" r="r" b="b"/>
              <a:pathLst>
                <a:path w="35" h="11">
                  <a:moveTo>
                    <a:pt x="0" y="0"/>
                  </a:moveTo>
                  <a:cubicBezTo>
                    <a:pt x="0" y="0"/>
                    <a:pt x="0" y="0"/>
                    <a:pt x="0" y="0"/>
                  </a:cubicBezTo>
                  <a:cubicBezTo>
                    <a:pt x="12" y="2"/>
                    <a:pt x="24" y="6"/>
                    <a:pt x="35" y="11"/>
                  </a:cubicBezTo>
                  <a:cubicBezTo>
                    <a:pt x="35" y="11"/>
                    <a:pt x="35" y="11"/>
                    <a:pt x="35" y="11"/>
                  </a:cubicBezTo>
                  <a:cubicBezTo>
                    <a:pt x="24" y="6"/>
                    <a:pt x="12" y="2"/>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5" name="Freeform 93"/>
            <p:cNvSpPr>
              <a:spLocks/>
            </p:cNvSpPr>
            <p:nvPr/>
          </p:nvSpPr>
          <p:spPr bwMode="auto">
            <a:xfrm>
              <a:off x="-2846388" y="2697163"/>
              <a:ext cx="77788" cy="169863"/>
            </a:xfrm>
            <a:custGeom>
              <a:avLst/>
              <a:gdLst>
                <a:gd name="T0" fmla="*/ 5 w 6"/>
                <a:gd name="T1" fmla="*/ 0 h 13"/>
                <a:gd name="T2" fmla="*/ 6 w 6"/>
                <a:gd name="T3" fmla="*/ 1 h 13"/>
                <a:gd name="T4" fmla="*/ 1 w 6"/>
                <a:gd name="T5" fmla="*/ 13 h 13"/>
                <a:gd name="T6" fmla="*/ 0 w 6"/>
                <a:gd name="T7" fmla="*/ 12 h 13"/>
                <a:gd name="T8" fmla="*/ 5 w 6"/>
                <a:gd name="T9" fmla="*/ 0 h 13"/>
              </a:gdLst>
              <a:ahLst/>
              <a:cxnLst>
                <a:cxn ang="0">
                  <a:pos x="T0" y="T1"/>
                </a:cxn>
                <a:cxn ang="0">
                  <a:pos x="T2" y="T3"/>
                </a:cxn>
                <a:cxn ang="0">
                  <a:pos x="T4" y="T5"/>
                </a:cxn>
                <a:cxn ang="0">
                  <a:pos x="T6" y="T7"/>
                </a:cxn>
                <a:cxn ang="0">
                  <a:pos x="T8" y="T9"/>
                </a:cxn>
              </a:cxnLst>
              <a:rect l="0" t="0" r="r" b="b"/>
              <a:pathLst>
                <a:path w="6" h="13">
                  <a:moveTo>
                    <a:pt x="5" y="0"/>
                  </a:moveTo>
                  <a:cubicBezTo>
                    <a:pt x="5" y="1"/>
                    <a:pt x="6" y="1"/>
                    <a:pt x="6" y="1"/>
                  </a:cubicBezTo>
                  <a:cubicBezTo>
                    <a:pt x="4" y="5"/>
                    <a:pt x="2" y="9"/>
                    <a:pt x="1" y="13"/>
                  </a:cubicBezTo>
                  <a:cubicBezTo>
                    <a:pt x="0" y="13"/>
                    <a:pt x="0" y="12"/>
                    <a:pt x="0" y="12"/>
                  </a:cubicBezTo>
                  <a:cubicBezTo>
                    <a:pt x="2" y="8"/>
                    <a:pt x="4" y="4"/>
                    <a:pt x="5"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6" name="Freeform 94"/>
            <p:cNvSpPr>
              <a:spLocks/>
            </p:cNvSpPr>
            <p:nvPr/>
          </p:nvSpPr>
          <p:spPr bwMode="auto">
            <a:xfrm>
              <a:off x="-2716213" y="2487613"/>
              <a:ext cx="38100" cy="26988"/>
            </a:xfrm>
            <a:custGeom>
              <a:avLst/>
              <a:gdLst>
                <a:gd name="T0" fmla="*/ 2 w 3"/>
                <a:gd name="T1" fmla="*/ 1 h 2"/>
                <a:gd name="T2" fmla="*/ 3 w 3"/>
                <a:gd name="T3" fmla="*/ 2 h 2"/>
                <a:gd name="T4" fmla="*/ 3 w 3"/>
                <a:gd name="T5" fmla="*/ 1 h 2"/>
                <a:gd name="T6" fmla="*/ 3 w 3"/>
                <a:gd name="T7" fmla="*/ 0 h 2"/>
                <a:gd name="T8" fmla="*/ 2 w 3"/>
                <a:gd name="T9" fmla="*/ 0 h 2"/>
                <a:gd name="T10" fmla="*/ 0 w 3"/>
                <a:gd name="T11" fmla="*/ 1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2"/>
                    <a:pt x="3" y="1"/>
                    <a:pt x="3" y="1"/>
                  </a:cubicBezTo>
                  <a:cubicBezTo>
                    <a:pt x="3" y="1"/>
                    <a:pt x="3" y="0"/>
                    <a:pt x="3" y="0"/>
                  </a:cubicBezTo>
                  <a:cubicBezTo>
                    <a:pt x="2" y="0"/>
                    <a:pt x="2" y="0"/>
                    <a:pt x="2" y="0"/>
                  </a:cubicBezTo>
                  <a:cubicBezTo>
                    <a:pt x="1" y="1"/>
                    <a:pt x="1" y="1"/>
                    <a:pt x="0" y="1"/>
                  </a:cubicBezTo>
                  <a:cubicBezTo>
                    <a:pt x="1" y="1"/>
                    <a:pt x="2"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7" name="Freeform 95"/>
            <p:cNvSpPr>
              <a:spLocks/>
            </p:cNvSpPr>
            <p:nvPr/>
          </p:nvSpPr>
          <p:spPr bwMode="auto">
            <a:xfrm>
              <a:off x="-3208338" y="2514601"/>
              <a:ext cx="452438" cy="142875"/>
            </a:xfrm>
            <a:custGeom>
              <a:avLst/>
              <a:gdLst>
                <a:gd name="T0" fmla="*/ 0 w 35"/>
                <a:gd name="T1" fmla="*/ 0 h 11"/>
                <a:gd name="T2" fmla="*/ 0 w 35"/>
                <a:gd name="T3" fmla="*/ 1 h 11"/>
                <a:gd name="T4" fmla="*/ 35 w 35"/>
                <a:gd name="T5" fmla="*/ 11 h 11"/>
                <a:gd name="T6" fmla="*/ 35 w 35"/>
                <a:gd name="T7" fmla="*/ 11 h 11"/>
                <a:gd name="T8" fmla="*/ 0 w 35"/>
                <a:gd name="T9" fmla="*/ 0 h 11"/>
              </a:gdLst>
              <a:ahLst/>
              <a:cxnLst>
                <a:cxn ang="0">
                  <a:pos x="T0" y="T1"/>
                </a:cxn>
                <a:cxn ang="0">
                  <a:pos x="T2" y="T3"/>
                </a:cxn>
                <a:cxn ang="0">
                  <a:pos x="T4" y="T5"/>
                </a:cxn>
                <a:cxn ang="0">
                  <a:pos x="T6" y="T7"/>
                </a:cxn>
                <a:cxn ang="0">
                  <a:pos x="T8" y="T9"/>
                </a:cxn>
              </a:cxnLst>
              <a:rect l="0" t="0" r="r" b="b"/>
              <a:pathLst>
                <a:path w="35" h="11">
                  <a:moveTo>
                    <a:pt x="0" y="0"/>
                  </a:moveTo>
                  <a:cubicBezTo>
                    <a:pt x="0" y="0"/>
                    <a:pt x="0" y="1"/>
                    <a:pt x="0" y="1"/>
                  </a:cubicBezTo>
                  <a:cubicBezTo>
                    <a:pt x="12" y="3"/>
                    <a:pt x="24" y="6"/>
                    <a:pt x="35" y="11"/>
                  </a:cubicBezTo>
                  <a:cubicBezTo>
                    <a:pt x="35" y="11"/>
                    <a:pt x="35" y="11"/>
                    <a:pt x="35" y="11"/>
                  </a:cubicBezTo>
                  <a:cubicBezTo>
                    <a:pt x="24" y="6"/>
                    <a:pt x="12" y="3"/>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8" name="Freeform 96"/>
            <p:cNvSpPr>
              <a:spLocks/>
            </p:cNvSpPr>
            <p:nvPr/>
          </p:nvSpPr>
          <p:spPr bwMode="auto">
            <a:xfrm>
              <a:off x="-2755900" y="2501901"/>
              <a:ext cx="77788" cy="155575"/>
            </a:xfrm>
            <a:custGeom>
              <a:avLst/>
              <a:gdLst>
                <a:gd name="T0" fmla="*/ 0 w 6"/>
                <a:gd name="T1" fmla="*/ 12 h 12"/>
                <a:gd name="T2" fmla="*/ 0 w 6"/>
                <a:gd name="T3" fmla="*/ 12 h 12"/>
                <a:gd name="T4" fmla="*/ 6 w 6"/>
                <a:gd name="T5" fmla="*/ 1 h 12"/>
                <a:gd name="T6" fmla="*/ 5 w 6"/>
                <a:gd name="T7" fmla="*/ 0 h 12"/>
                <a:gd name="T8" fmla="*/ 0 w 6"/>
                <a:gd name="T9" fmla="*/ 12 h 12"/>
              </a:gdLst>
              <a:ahLst/>
              <a:cxnLst>
                <a:cxn ang="0">
                  <a:pos x="T0" y="T1"/>
                </a:cxn>
                <a:cxn ang="0">
                  <a:pos x="T2" y="T3"/>
                </a:cxn>
                <a:cxn ang="0">
                  <a:pos x="T4" y="T5"/>
                </a:cxn>
                <a:cxn ang="0">
                  <a:pos x="T6" y="T7"/>
                </a:cxn>
                <a:cxn ang="0">
                  <a:pos x="T8" y="T9"/>
                </a:cxn>
              </a:cxnLst>
              <a:rect l="0" t="0" r="r" b="b"/>
              <a:pathLst>
                <a:path w="6" h="12">
                  <a:moveTo>
                    <a:pt x="0" y="12"/>
                  </a:moveTo>
                  <a:cubicBezTo>
                    <a:pt x="0" y="12"/>
                    <a:pt x="0" y="12"/>
                    <a:pt x="0" y="12"/>
                  </a:cubicBezTo>
                  <a:cubicBezTo>
                    <a:pt x="2" y="9"/>
                    <a:pt x="4" y="5"/>
                    <a:pt x="6" y="1"/>
                  </a:cubicBezTo>
                  <a:cubicBezTo>
                    <a:pt x="5" y="0"/>
                    <a:pt x="5" y="0"/>
                    <a:pt x="5" y="0"/>
                  </a:cubicBezTo>
                  <a:cubicBezTo>
                    <a:pt x="3" y="4"/>
                    <a:pt x="1" y="8"/>
                    <a:pt x="0" y="1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1" name="Freeform 99"/>
            <p:cNvSpPr>
              <a:spLocks/>
            </p:cNvSpPr>
            <p:nvPr/>
          </p:nvSpPr>
          <p:spPr bwMode="auto">
            <a:xfrm>
              <a:off x="-3300413" y="2592388"/>
              <a:ext cx="298450" cy="79375"/>
            </a:xfrm>
            <a:custGeom>
              <a:avLst/>
              <a:gdLst>
                <a:gd name="T0" fmla="*/ 0 w 23"/>
                <a:gd name="T1" fmla="*/ 0 h 6"/>
                <a:gd name="T2" fmla="*/ 0 w 23"/>
                <a:gd name="T3" fmla="*/ 0 h 6"/>
                <a:gd name="T4" fmla="*/ 23 w 23"/>
                <a:gd name="T5" fmla="*/ 5 h 6"/>
                <a:gd name="T6" fmla="*/ 23 w 23"/>
                <a:gd name="T7" fmla="*/ 6 h 6"/>
                <a:gd name="T8" fmla="*/ 0 w 23"/>
                <a:gd name="T9" fmla="*/ 0 h 6"/>
              </a:gdLst>
              <a:ahLst/>
              <a:cxnLst>
                <a:cxn ang="0">
                  <a:pos x="T0" y="T1"/>
                </a:cxn>
                <a:cxn ang="0">
                  <a:pos x="T2" y="T3"/>
                </a:cxn>
                <a:cxn ang="0">
                  <a:pos x="T4" y="T5"/>
                </a:cxn>
                <a:cxn ang="0">
                  <a:pos x="T6" y="T7"/>
                </a:cxn>
                <a:cxn ang="0">
                  <a:pos x="T8" y="T9"/>
                </a:cxn>
              </a:cxnLst>
              <a:rect l="0" t="0" r="r" b="b"/>
              <a:pathLst>
                <a:path w="23" h="6">
                  <a:moveTo>
                    <a:pt x="0" y="0"/>
                  </a:moveTo>
                  <a:cubicBezTo>
                    <a:pt x="0" y="0"/>
                    <a:pt x="0" y="0"/>
                    <a:pt x="0" y="0"/>
                  </a:cubicBezTo>
                  <a:cubicBezTo>
                    <a:pt x="8" y="1"/>
                    <a:pt x="16" y="3"/>
                    <a:pt x="23" y="5"/>
                  </a:cubicBezTo>
                  <a:cubicBezTo>
                    <a:pt x="23" y="5"/>
                    <a:pt x="23" y="5"/>
                    <a:pt x="23" y="6"/>
                  </a:cubicBezTo>
                  <a:cubicBezTo>
                    <a:pt x="16" y="3"/>
                    <a:pt x="8" y="2"/>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2" name="Freeform 100"/>
            <p:cNvSpPr>
              <a:spLocks/>
            </p:cNvSpPr>
            <p:nvPr/>
          </p:nvSpPr>
          <p:spPr bwMode="auto">
            <a:xfrm>
              <a:off x="-2134643" y="1685380"/>
              <a:ext cx="52388" cy="39688"/>
            </a:xfrm>
            <a:custGeom>
              <a:avLst/>
              <a:gdLst>
                <a:gd name="T0" fmla="*/ 2 w 4"/>
                <a:gd name="T1" fmla="*/ 2 h 3"/>
                <a:gd name="T2" fmla="*/ 4 w 4"/>
                <a:gd name="T3" fmla="*/ 3 h 3"/>
                <a:gd name="T4" fmla="*/ 4 w 4"/>
                <a:gd name="T5" fmla="*/ 1 h 3"/>
                <a:gd name="T6" fmla="*/ 3 w 4"/>
                <a:gd name="T7" fmla="*/ 0 h 3"/>
                <a:gd name="T8" fmla="*/ 1 w 4"/>
                <a:gd name="T9" fmla="*/ 1 h 3"/>
                <a:gd name="T10" fmla="*/ 0 w 4"/>
                <a:gd name="T11" fmla="*/ 1 h 3"/>
                <a:gd name="T12" fmla="*/ 2 w 4"/>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2"/>
                  </a:moveTo>
                  <a:cubicBezTo>
                    <a:pt x="3" y="2"/>
                    <a:pt x="4" y="2"/>
                    <a:pt x="4" y="3"/>
                  </a:cubicBezTo>
                  <a:cubicBezTo>
                    <a:pt x="4" y="2"/>
                    <a:pt x="4" y="2"/>
                    <a:pt x="4" y="1"/>
                  </a:cubicBezTo>
                  <a:cubicBezTo>
                    <a:pt x="3" y="1"/>
                    <a:pt x="3" y="0"/>
                    <a:pt x="3" y="0"/>
                  </a:cubicBezTo>
                  <a:cubicBezTo>
                    <a:pt x="2" y="0"/>
                    <a:pt x="2" y="0"/>
                    <a:pt x="1" y="1"/>
                  </a:cubicBezTo>
                  <a:cubicBezTo>
                    <a:pt x="1" y="1"/>
                    <a:pt x="0" y="1"/>
                    <a:pt x="0" y="1"/>
                  </a:cubicBezTo>
                  <a:cubicBezTo>
                    <a:pt x="1" y="1"/>
                    <a:pt x="1" y="2"/>
                    <a:pt x="2"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3" name="Freeform 101"/>
            <p:cNvSpPr>
              <a:spLocks/>
            </p:cNvSpPr>
            <p:nvPr/>
          </p:nvSpPr>
          <p:spPr bwMode="auto">
            <a:xfrm>
              <a:off x="-2460750" y="1692399"/>
              <a:ext cx="350838" cy="1112838"/>
            </a:xfrm>
            <a:custGeom>
              <a:avLst/>
              <a:gdLst>
                <a:gd name="T0" fmla="*/ 0 w 27"/>
                <a:gd name="T1" fmla="*/ 85 h 85"/>
                <a:gd name="T2" fmla="*/ 1 w 27"/>
                <a:gd name="T3" fmla="*/ 85 h 85"/>
                <a:gd name="T4" fmla="*/ 27 w 27"/>
                <a:gd name="T5" fmla="*/ 1 h 85"/>
                <a:gd name="T6" fmla="*/ 26 w 27"/>
                <a:gd name="T7" fmla="*/ 0 h 85"/>
                <a:gd name="T8" fmla="*/ 0 w 27"/>
                <a:gd name="T9" fmla="*/ 85 h 85"/>
              </a:gdLst>
              <a:ahLst/>
              <a:cxnLst>
                <a:cxn ang="0">
                  <a:pos x="T0" y="T1"/>
                </a:cxn>
                <a:cxn ang="0">
                  <a:pos x="T2" y="T3"/>
                </a:cxn>
                <a:cxn ang="0">
                  <a:pos x="T4" y="T5"/>
                </a:cxn>
                <a:cxn ang="0">
                  <a:pos x="T6" y="T7"/>
                </a:cxn>
                <a:cxn ang="0">
                  <a:pos x="T8" y="T9"/>
                </a:cxn>
              </a:cxnLst>
              <a:rect l="0" t="0" r="r" b="b"/>
              <a:pathLst>
                <a:path w="27" h="85">
                  <a:moveTo>
                    <a:pt x="0" y="85"/>
                  </a:moveTo>
                  <a:cubicBezTo>
                    <a:pt x="1" y="85"/>
                    <a:pt x="1" y="85"/>
                    <a:pt x="1" y="85"/>
                  </a:cubicBezTo>
                  <a:cubicBezTo>
                    <a:pt x="10" y="57"/>
                    <a:pt x="18" y="29"/>
                    <a:pt x="27" y="1"/>
                  </a:cubicBezTo>
                  <a:cubicBezTo>
                    <a:pt x="26" y="1"/>
                    <a:pt x="26" y="0"/>
                    <a:pt x="26" y="0"/>
                  </a:cubicBezTo>
                  <a:cubicBezTo>
                    <a:pt x="17" y="28"/>
                    <a:pt x="9" y="57"/>
                    <a:pt x="0" y="85"/>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4" name="Freeform 102"/>
            <p:cNvSpPr>
              <a:spLocks/>
            </p:cNvSpPr>
            <p:nvPr/>
          </p:nvSpPr>
          <p:spPr bwMode="auto">
            <a:xfrm>
              <a:off x="-3273425" y="2462213"/>
              <a:ext cx="311150" cy="77788"/>
            </a:xfrm>
            <a:custGeom>
              <a:avLst/>
              <a:gdLst>
                <a:gd name="T0" fmla="*/ 0 w 24"/>
                <a:gd name="T1" fmla="*/ 0 h 6"/>
                <a:gd name="T2" fmla="*/ 0 w 24"/>
                <a:gd name="T3" fmla="*/ 1 h 6"/>
                <a:gd name="T4" fmla="*/ 24 w 24"/>
                <a:gd name="T5" fmla="*/ 6 h 6"/>
                <a:gd name="T6" fmla="*/ 24 w 24"/>
                <a:gd name="T7" fmla="*/ 6 h 6"/>
                <a:gd name="T8" fmla="*/ 0 w 24"/>
                <a:gd name="T9" fmla="*/ 0 h 6"/>
              </a:gdLst>
              <a:ahLst/>
              <a:cxnLst>
                <a:cxn ang="0">
                  <a:pos x="T0" y="T1"/>
                </a:cxn>
                <a:cxn ang="0">
                  <a:pos x="T2" y="T3"/>
                </a:cxn>
                <a:cxn ang="0">
                  <a:pos x="T4" y="T5"/>
                </a:cxn>
                <a:cxn ang="0">
                  <a:pos x="T6" y="T7"/>
                </a:cxn>
                <a:cxn ang="0">
                  <a:pos x="T8" y="T9"/>
                </a:cxn>
              </a:cxnLst>
              <a:rect l="0" t="0" r="r" b="b"/>
              <a:pathLst>
                <a:path w="24" h="6">
                  <a:moveTo>
                    <a:pt x="0" y="0"/>
                  </a:moveTo>
                  <a:cubicBezTo>
                    <a:pt x="0" y="0"/>
                    <a:pt x="0" y="1"/>
                    <a:pt x="0" y="1"/>
                  </a:cubicBezTo>
                  <a:cubicBezTo>
                    <a:pt x="8" y="2"/>
                    <a:pt x="16" y="4"/>
                    <a:pt x="24" y="6"/>
                  </a:cubicBezTo>
                  <a:cubicBezTo>
                    <a:pt x="24" y="6"/>
                    <a:pt x="24" y="6"/>
                    <a:pt x="24" y="6"/>
                  </a:cubicBezTo>
                  <a:cubicBezTo>
                    <a:pt x="16" y="3"/>
                    <a:pt x="8" y="2"/>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5" name="Freeform 103"/>
            <p:cNvSpPr>
              <a:spLocks/>
            </p:cNvSpPr>
            <p:nvPr/>
          </p:nvSpPr>
          <p:spPr bwMode="auto">
            <a:xfrm>
              <a:off x="-4375150" y="2605088"/>
              <a:ext cx="271463" cy="668338"/>
            </a:xfrm>
            <a:custGeom>
              <a:avLst/>
              <a:gdLst>
                <a:gd name="T0" fmla="*/ 0 w 21"/>
                <a:gd name="T1" fmla="*/ 0 h 51"/>
                <a:gd name="T2" fmla="*/ 0 w 21"/>
                <a:gd name="T3" fmla="*/ 1 h 51"/>
                <a:gd name="T4" fmla="*/ 21 w 21"/>
                <a:gd name="T5" fmla="*/ 51 h 51"/>
                <a:gd name="T6" fmla="*/ 21 w 21"/>
                <a:gd name="T7" fmla="*/ 51 h 51"/>
                <a:gd name="T8" fmla="*/ 0 w 21"/>
                <a:gd name="T9" fmla="*/ 0 h 51"/>
              </a:gdLst>
              <a:ahLst/>
              <a:cxnLst>
                <a:cxn ang="0">
                  <a:pos x="T0" y="T1"/>
                </a:cxn>
                <a:cxn ang="0">
                  <a:pos x="T2" y="T3"/>
                </a:cxn>
                <a:cxn ang="0">
                  <a:pos x="T4" y="T5"/>
                </a:cxn>
                <a:cxn ang="0">
                  <a:pos x="T6" y="T7"/>
                </a:cxn>
                <a:cxn ang="0">
                  <a:pos x="T8" y="T9"/>
                </a:cxn>
              </a:cxnLst>
              <a:rect l="0" t="0" r="r" b="b"/>
              <a:pathLst>
                <a:path w="21" h="51">
                  <a:moveTo>
                    <a:pt x="0" y="0"/>
                  </a:moveTo>
                  <a:cubicBezTo>
                    <a:pt x="0" y="0"/>
                    <a:pt x="0" y="1"/>
                    <a:pt x="0" y="1"/>
                  </a:cubicBezTo>
                  <a:cubicBezTo>
                    <a:pt x="7" y="18"/>
                    <a:pt x="14" y="34"/>
                    <a:pt x="21" y="51"/>
                  </a:cubicBezTo>
                  <a:cubicBezTo>
                    <a:pt x="21" y="51"/>
                    <a:pt x="21" y="51"/>
                    <a:pt x="21" y="51"/>
                  </a:cubicBezTo>
                  <a:cubicBezTo>
                    <a:pt x="14" y="34"/>
                    <a:pt x="7" y="17"/>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6" name="Freeform 104"/>
            <p:cNvSpPr>
              <a:spLocks/>
            </p:cNvSpPr>
            <p:nvPr/>
          </p:nvSpPr>
          <p:spPr bwMode="auto">
            <a:xfrm>
              <a:off x="-4375150" y="2382838"/>
              <a:ext cx="1736725" cy="301625"/>
            </a:xfrm>
            <a:custGeom>
              <a:avLst/>
              <a:gdLst>
                <a:gd name="T0" fmla="*/ 134 w 134"/>
                <a:gd name="T1" fmla="*/ 23 h 23"/>
                <a:gd name="T2" fmla="*/ 134 w 134"/>
                <a:gd name="T3" fmla="*/ 23 h 23"/>
                <a:gd name="T4" fmla="*/ 0 w 134"/>
                <a:gd name="T5" fmla="*/ 18 h 23"/>
                <a:gd name="T6" fmla="*/ 0 w 134"/>
                <a:gd name="T7" fmla="*/ 18 h 23"/>
                <a:gd name="T8" fmla="*/ 134 w 134"/>
                <a:gd name="T9" fmla="*/ 23 h 23"/>
              </a:gdLst>
              <a:ahLst/>
              <a:cxnLst>
                <a:cxn ang="0">
                  <a:pos x="T0" y="T1"/>
                </a:cxn>
                <a:cxn ang="0">
                  <a:pos x="T2" y="T3"/>
                </a:cxn>
                <a:cxn ang="0">
                  <a:pos x="T4" y="T5"/>
                </a:cxn>
                <a:cxn ang="0">
                  <a:pos x="T6" y="T7"/>
                </a:cxn>
                <a:cxn ang="0">
                  <a:pos x="T8" y="T9"/>
                </a:cxn>
              </a:cxnLst>
              <a:rect l="0" t="0" r="r" b="b"/>
              <a:pathLst>
                <a:path w="134" h="23">
                  <a:moveTo>
                    <a:pt x="134" y="23"/>
                  </a:moveTo>
                  <a:cubicBezTo>
                    <a:pt x="134" y="23"/>
                    <a:pt x="134" y="23"/>
                    <a:pt x="134" y="23"/>
                  </a:cubicBezTo>
                  <a:cubicBezTo>
                    <a:pt x="93" y="2"/>
                    <a:pt x="42" y="0"/>
                    <a:pt x="0" y="18"/>
                  </a:cubicBezTo>
                  <a:cubicBezTo>
                    <a:pt x="0" y="18"/>
                    <a:pt x="0" y="18"/>
                    <a:pt x="0" y="18"/>
                  </a:cubicBezTo>
                  <a:cubicBezTo>
                    <a:pt x="42" y="0"/>
                    <a:pt x="93" y="2"/>
                    <a:pt x="134" y="23"/>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7" name="Freeform 105"/>
            <p:cNvSpPr>
              <a:spLocks/>
            </p:cNvSpPr>
            <p:nvPr/>
          </p:nvSpPr>
          <p:spPr bwMode="auto">
            <a:xfrm>
              <a:off x="-4103688" y="3143251"/>
              <a:ext cx="752475" cy="130175"/>
            </a:xfrm>
            <a:custGeom>
              <a:avLst/>
              <a:gdLst>
                <a:gd name="T0" fmla="*/ 58 w 58"/>
                <a:gd name="T1" fmla="*/ 4 h 10"/>
                <a:gd name="T2" fmla="*/ 58 w 58"/>
                <a:gd name="T3" fmla="*/ 3 h 10"/>
                <a:gd name="T4" fmla="*/ 0 w 58"/>
                <a:gd name="T5" fmla="*/ 10 h 10"/>
                <a:gd name="T6" fmla="*/ 0 w 58"/>
                <a:gd name="T7" fmla="*/ 10 h 10"/>
                <a:gd name="T8" fmla="*/ 58 w 58"/>
                <a:gd name="T9" fmla="*/ 4 h 10"/>
              </a:gdLst>
              <a:ahLst/>
              <a:cxnLst>
                <a:cxn ang="0">
                  <a:pos x="T0" y="T1"/>
                </a:cxn>
                <a:cxn ang="0">
                  <a:pos x="T2" y="T3"/>
                </a:cxn>
                <a:cxn ang="0">
                  <a:pos x="T4" y="T5"/>
                </a:cxn>
                <a:cxn ang="0">
                  <a:pos x="T6" y="T7"/>
                </a:cxn>
                <a:cxn ang="0">
                  <a:pos x="T8" y="T9"/>
                </a:cxn>
              </a:cxnLst>
              <a:rect l="0" t="0" r="r" b="b"/>
              <a:pathLst>
                <a:path w="58" h="10">
                  <a:moveTo>
                    <a:pt x="58" y="4"/>
                  </a:moveTo>
                  <a:cubicBezTo>
                    <a:pt x="58" y="4"/>
                    <a:pt x="58" y="4"/>
                    <a:pt x="58" y="3"/>
                  </a:cubicBezTo>
                  <a:cubicBezTo>
                    <a:pt x="38" y="0"/>
                    <a:pt x="18" y="3"/>
                    <a:pt x="0" y="10"/>
                  </a:cubicBezTo>
                  <a:cubicBezTo>
                    <a:pt x="0" y="10"/>
                    <a:pt x="0" y="10"/>
                    <a:pt x="0" y="10"/>
                  </a:cubicBezTo>
                  <a:cubicBezTo>
                    <a:pt x="18" y="3"/>
                    <a:pt x="38" y="0"/>
                    <a:pt x="58" y="4"/>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8" name="Freeform 106"/>
            <p:cNvSpPr>
              <a:spLocks/>
            </p:cNvSpPr>
            <p:nvPr/>
          </p:nvSpPr>
          <p:spPr bwMode="auto">
            <a:xfrm>
              <a:off x="-3519488" y="3168651"/>
              <a:ext cx="38100" cy="12700"/>
            </a:xfrm>
            <a:custGeom>
              <a:avLst/>
              <a:gdLst>
                <a:gd name="T0" fmla="*/ 1 w 3"/>
                <a:gd name="T1" fmla="*/ 0 h 1"/>
                <a:gd name="T2" fmla="*/ 0 w 3"/>
                <a:gd name="T3" fmla="*/ 1 h 1"/>
                <a:gd name="T4" fmla="*/ 2 w 3"/>
                <a:gd name="T5" fmla="*/ 1 h 1"/>
                <a:gd name="T6" fmla="*/ 3 w 3"/>
                <a:gd name="T7" fmla="*/ 0 h 1"/>
                <a:gd name="T8" fmla="*/ 2 w 3"/>
                <a:gd name="T9" fmla="*/ 0 h 1"/>
                <a:gd name="T10" fmla="*/ 0 w 3"/>
                <a:gd name="T11" fmla="*/ 0 h 1"/>
                <a:gd name="T12" fmla="*/ 1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1" y="0"/>
                  </a:moveTo>
                  <a:cubicBezTo>
                    <a:pt x="0" y="0"/>
                    <a:pt x="0" y="1"/>
                    <a:pt x="0" y="1"/>
                  </a:cubicBezTo>
                  <a:cubicBezTo>
                    <a:pt x="1" y="1"/>
                    <a:pt x="1" y="1"/>
                    <a:pt x="2" y="1"/>
                  </a:cubicBezTo>
                  <a:cubicBezTo>
                    <a:pt x="2" y="1"/>
                    <a:pt x="3" y="0"/>
                    <a:pt x="3" y="0"/>
                  </a:cubicBezTo>
                  <a:cubicBezTo>
                    <a:pt x="3" y="0"/>
                    <a:pt x="2" y="0"/>
                    <a:pt x="2" y="0"/>
                  </a:cubicBezTo>
                  <a:cubicBezTo>
                    <a:pt x="1" y="0"/>
                    <a:pt x="1" y="0"/>
                    <a:pt x="0" y="0"/>
                  </a:cubicBezTo>
                  <a:cubicBezTo>
                    <a:pt x="0" y="0"/>
                    <a:pt x="0"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9" name="Freeform 107"/>
            <p:cNvSpPr>
              <a:spLocks/>
            </p:cNvSpPr>
            <p:nvPr/>
          </p:nvSpPr>
          <p:spPr bwMode="auto">
            <a:xfrm>
              <a:off x="-3817938" y="3168651"/>
              <a:ext cx="311150" cy="26988"/>
            </a:xfrm>
            <a:custGeom>
              <a:avLst/>
              <a:gdLst>
                <a:gd name="T0" fmla="*/ 24 w 24"/>
                <a:gd name="T1" fmla="*/ 0 h 2"/>
                <a:gd name="T2" fmla="*/ 24 w 24"/>
                <a:gd name="T3" fmla="*/ 0 h 2"/>
                <a:gd name="T4" fmla="*/ 0 w 24"/>
                <a:gd name="T5" fmla="*/ 2 h 2"/>
                <a:gd name="T6" fmla="*/ 0 w 24"/>
                <a:gd name="T7" fmla="*/ 2 h 2"/>
                <a:gd name="T8" fmla="*/ 24 w 24"/>
                <a:gd name="T9" fmla="*/ 0 h 2"/>
              </a:gdLst>
              <a:ahLst/>
              <a:cxnLst>
                <a:cxn ang="0">
                  <a:pos x="T0" y="T1"/>
                </a:cxn>
                <a:cxn ang="0">
                  <a:pos x="T2" y="T3"/>
                </a:cxn>
                <a:cxn ang="0">
                  <a:pos x="T4" y="T5"/>
                </a:cxn>
                <a:cxn ang="0">
                  <a:pos x="T6" y="T7"/>
                </a:cxn>
                <a:cxn ang="0">
                  <a:pos x="T8" y="T9"/>
                </a:cxn>
              </a:cxnLst>
              <a:rect l="0" t="0" r="r" b="b"/>
              <a:pathLst>
                <a:path w="24" h="2">
                  <a:moveTo>
                    <a:pt x="24" y="0"/>
                  </a:moveTo>
                  <a:cubicBezTo>
                    <a:pt x="24" y="0"/>
                    <a:pt x="24" y="0"/>
                    <a:pt x="24" y="0"/>
                  </a:cubicBezTo>
                  <a:cubicBezTo>
                    <a:pt x="16" y="0"/>
                    <a:pt x="8" y="0"/>
                    <a:pt x="0" y="2"/>
                  </a:cubicBezTo>
                  <a:cubicBezTo>
                    <a:pt x="0" y="2"/>
                    <a:pt x="0" y="2"/>
                    <a:pt x="0" y="2"/>
                  </a:cubicBezTo>
                  <a:cubicBezTo>
                    <a:pt x="8" y="0"/>
                    <a:pt x="16" y="0"/>
                    <a:pt x="24"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0" name="Freeform 108"/>
            <p:cNvSpPr>
              <a:spLocks/>
            </p:cNvSpPr>
            <p:nvPr/>
          </p:nvSpPr>
          <p:spPr bwMode="auto">
            <a:xfrm>
              <a:off x="-2263775" y="3338513"/>
              <a:ext cx="77788" cy="92075"/>
            </a:xfrm>
            <a:custGeom>
              <a:avLst/>
              <a:gdLst>
                <a:gd name="T0" fmla="*/ 5 w 6"/>
                <a:gd name="T1" fmla="*/ 6 h 7"/>
                <a:gd name="T2" fmla="*/ 6 w 6"/>
                <a:gd name="T3" fmla="*/ 6 h 7"/>
                <a:gd name="T4" fmla="*/ 3 w 6"/>
                <a:gd name="T5" fmla="*/ 3 h 7"/>
                <a:gd name="T6" fmla="*/ 0 w 6"/>
                <a:gd name="T7" fmla="*/ 0 h 7"/>
                <a:gd name="T8" fmla="*/ 2 w 6"/>
                <a:gd name="T9" fmla="*/ 4 h 7"/>
                <a:gd name="T10" fmla="*/ 5 w 6"/>
                <a:gd name="T11" fmla="*/ 7 h 7"/>
                <a:gd name="T12" fmla="*/ 5 w 6"/>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5" y="6"/>
                  </a:moveTo>
                  <a:cubicBezTo>
                    <a:pt x="5" y="6"/>
                    <a:pt x="6" y="6"/>
                    <a:pt x="6" y="6"/>
                  </a:cubicBezTo>
                  <a:cubicBezTo>
                    <a:pt x="5" y="5"/>
                    <a:pt x="4" y="4"/>
                    <a:pt x="3" y="3"/>
                  </a:cubicBezTo>
                  <a:cubicBezTo>
                    <a:pt x="2" y="2"/>
                    <a:pt x="1" y="1"/>
                    <a:pt x="0" y="0"/>
                  </a:cubicBezTo>
                  <a:cubicBezTo>
                    <a:pt x="1" y="1"/>
                    <a:pt x="2" y="2"/>
                    <a:pt x="2" y="4"/>
                  </a:cubicBezTo>
                  <a:cubicBezTo>
                    <a:pt x="3" y="5"/>
                    <a:pt x="4" y="6"/>
                    <a:pt x="5" y="7"/>
                  </a:cubicBezTo>
                  <a:cubicBezTo>
                    <a:pt x="5" y="7"/>
                    <a:pt x="5" y="6"/>
                    <a:pt x="5" y="6"/>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1" name="Freeform 109"/>
            <p:cNvSpPr>
              <a:spLocks/>
            </p:cNvSpPr>
            <p:nvPr/>
          </p:nvSpPr>
          <p:spPr bwMode="auto">
            <a:xfrm>
              <a:off x="-2133600" y="3954463"/>
              <a:ext cx="246063" cy="92075"/>
            </a:xfrm>
            <a:custGeom>
              <a:avLst/>
              <a:gdLst>
                <a:gd name="T0" fmla="*/ 0 w 19"/>
                <a:gd name="T1" fmla="*/ 7 h 7"/>
                <a:gd name="T2" fmla="*/ 0 w 19"/>
                <a:gd name="T3" fmla="*/ 7 h 7"/>
                <a:gd name="T4" fmla="*/ 19 w 19"/>
                <a:gd name="T5" fmla="*/ 1 h 7"/>
                <a:gd name="T6" fmla="*/ 19 w 19"/>
                <a:gd name="T7" fmla="*/ 0 h 7"/>
                <a:gd name="T8" fmla="*/ 0 w 19"/>
                <a:gd name="T9" fmla="*/ 7 h 7"/>
              </a:gdLst>
              <a:ahLst/>
              <a:cxnLst>
                <a:cxn ang="0">
                  <a:pos x="T0" y="T1"/>
                </a:cxn>
                <a:cxn ang="0">
                  <a:pos x="T2" y="T3"/>
                </a:cxn>
                <a:cxn ang="0">
                  <a:pos x="T4" y="T5"/>
                </a:cxn>
                <a:cxn ang="0">
                  <a:pos x="T6" y="T7"/>
                </a:cxn>
                <a:cxn ang="0">
                  <a:pos x="T8" y="T9"/>
                </a:cxn>
              </a:cxnLst>
              <a:rect l="0" t="0" r="r" b="b"/>
              <a:pathLst>
                <a:path w="19" h="7">
                  <a:moveTo>
                    <a:pt x="0" y="7"/>
                  </a:moveTo>
                  <a:cubicBezTo>
                    <a:pt x="0" y="7"/>
                    <a:pt x="0" y="7"/>
                    <a:pt x="0" y="7"/>
                  </a:cubicBezTo>
                  <a:cubicBezTo>
                    <a:pt x="7" y="5"/>
                    <a:pt x="13" y="3"/>
                    <a:pt x="19" y="1"/>
                  </a:cubicBezTo>
                  <a:cubicBezTo>
                    <a:pt x="19" y="1"/>
                    <a:pt x="19" y="0"/>
                    <a:pt x="19" y="0"/>
                  </a:cubicBezTo>
                  <a:cubicBezTo>
                    <a:pt x="12" y="2"/>
                    <a:pt x="6" y="5"/>
                    <a:pt x="0" y="7"/>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2" name="Freeform 110"/>
            <p:cNvSpPr>
              <a:spLocks/>
            </p:cNvSpPr>
            <p:nvPr/>
          </p:nvSpPr>
          <p:spPr bwMode="auto">
            <a:xfrm>
              <a:off x="-2211388" y="3405188"/>
              <a:ext cx="323850" cy="561975"/>
            </a:xfrm>
            <a:custGeom>
              <a:avLst/>
              <a:gdLst>
                <a:gd name="T0" fmla="*/ 25 w 25"/>
                <a:gd name="T1" fmla="*/ 43 h 43"/>
                <a:gd name="T2" fmla="*/ 25 w 25"/>
                <a:gd name="T3" fmla="*/ 43 h 43"/>
                <a:gd name="T4" fmla="*/ 1 w 25"/>
                <a:gd name="T5" fmla="*/ 0 h 43"/>
                <a:gd name="T6" fmla="*/ 0 w 25"/>
                <a:gd name="T7" fmla="*/ 1 h 43"/>
                <a:gd name="T8" fmla="*/ 25 w 25"/>
                <a:gd name="T9" fmla="*/ 43 h 43"/>
              </a:gdLst>
              <a:ahLst/>
              <a:cxnLst>
                <a:cxn ang="0">
                  <a:pos x="T0" y="T1"/>
                </a:cxn>
                <a:cxn ang="0">
                  <a:pos x="T2" y="T3"/>
                </a:cxn>
                <a:cxn ang="0">
                  <a:pos x="T4" y="T5"/>
                </a:cxn>
                <a:cxn ang="0">
                  <a:pos x="T6" y="T7"/>
                </a:cxn>
                <a:cxn ang="0">
                  <a:pos x="T8" y="T9"/>
                </a:cxn>
              </a:cxnLst>
              <a:rect l="0" t="0" r="r" b="b"/>
              <a:pathLst>
                <a:path w="25" h="43">
                  <a:moveTo>
                    <a:pt x="25" y="43"/>
                  </a:moveTo>
                  <a:cubicBezTo>
                    <a:pt x="25" y="43"/>
                    <a:pt x="25" y="43"/>
                    <a:pt x="25" y="43"/>
                  </a:cubicBezTo>
                  <a:cubicBezTo>
                    <a:pt x="19" y="27"/>
                    <a:pt x="11" y="13"/>
                    <a:pt x="1" y="0"/>
                  </a:cubicBezTo>
                  <a:cubicBezTo>
                    <a:pt x="1" y="0"/>
                    <a:pt x="1" y="1"/>
                    <a:pt x="0" y="1"/>
                  </a:cubicBezTo>
                  <a:cubicBezTo>
                    <a:pt x="11" y="13"/>
                    <a:pt x="19" y="28"/>
                    <a:pt x="25" y="43"/>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3" name="Freeform 111"/>
            <p:cNvSpPr>
              <a:spLocks/>
            </p:cNvSpPr>
            <p:nvPr/>
          </p:nvSpPr>
          <p:spPr bwMode="auto">
            <a:xfrm>
              <a:off x="-1912938" y="4164013"/>
              <a:ext cx="38100" cy="104775"/>
            </a:xfrm>
            <a:custGeom>
              <a:avLst/>
              <a:gdLst>
                <a:gd name="T0" fmla="*/ 1 w 3"/>
                <a:gd name="T1" fmla="*/ 1 h 8"/>
                <a:gd name="T2" fmla="*/ 2 w 3"/>
                <a:gd name="T3" fmla="*/ 0 h 8"/>
                <a:gd name="T4" fmla="*/ 2 w 3"/>
                <a:gd name="T5" fmla="*/ 4 h 8"/>
                <a:gd name="T6" fmla="*/ 3 w 3"/>
                <a:gd name="T7" fmla="*/ 8 h 8"/>
                <a:gd name="T8" fmla="*/ 1 w 3"/>
                <a:gd name="T9" fmla="*/ 4 h 8"/>
                <a:gd name="T10" fmla="*/ 0 w 3"/>
                <a:gd name="T11" fmla="*/ 0 h 8"/>
                <a:gd name="T12" fmla="*/ 1 w 3"/>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3" h="8">
                  <a:moveTo>
                    <a:pt x="1" y="1"/>
                  </a:moveTo>
                  <a:cubicBezTo>
                    <a:pt x="1" y="1"/>
                    <a:pt x="1" y="0"/>
                    <a:pt x="2" y="0"/>
                  </a:cubicBezTo>
                  <a:cubicBezTo>
                    <a:pt x="2" y="1"/>
                    <a:pt x="2" y="2"/>
                    <a:pt x="2" y="4"/>
                  </a:cubicBezTo>
                  <a:cubicBezTo>
                    <a:pt x="2" y="5"/>
                    <a:pt x="2" y="7"/>
                    <a:pt x="3" y="8"/>
                  </a:cubicBezTo>
                  <a:cubicBezTo>
                    <a:pt x="2" y="7"/>
                    <a:pt x="2" y="5"/>
                    <a:pt x="1" y="4"/>
                  </a:cubicBezTo>
                  <a:cubicBezTo>
                    <a:pt x="1" y="3"/>
                    <a:pt x="0" y="1"/>
                    <a:pt x="0" y="0"/>
                  </a:cubicBezTo>
                  <a:cubicBezTo>
                    <a:pt x="0" y="0"/>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4" name="Freeform 112"/>
            <p:cNvSpPr>
              <a:spLocks/>
            </p:cNvSpPr>
            <p:nvPr/>
          </p:nvSpPr>
          <p:spPr bwMode="auto">
            <a:xfrm>
              <a:off x="-2341563" y="3614738"/>
              <a:ext cx="207963" cy="142875"/>
            </a:xfrm>
            <a:custGeom>
              <a:avLst/>
              <a:gdLst>
                <a:gd name="T0" fmla="*/ 0 w 16"/>
                <a:gd name="T1" fmla="*/ 11 h 11"/>
                <a:gd name="T2" fmla="*/ 0 w 16"/>
                <a:gd name="T3" fmla="*/ 11 h 11"/>
                <a:gd name="T4" fmla="*/ 16 w 16"/>
                <a:gd name="T5" fmla="*/ 0 h 11"/>
                <a:gd name="T6" fmla="*/ 16 w 16"/>
                <a:gd name="T7" fmla="*/ 1 h 11"/>
                <a:gd name="T8" fmla="*/ 0 w 16"/>
                <a:gd name="T9" fmla="*/ 11 h 11"/>
              </a:gdLst>
              <a:ahLst/>
              <a:cxnLst>
                <a:cxn ang="0">
                  <a:pos x="T0" y="T1"/>
                </a:cxn>
                <a:cxn ang="0">
                  <a:pos x="T2" y="T3"/>
                </a:cxn>
                <a:cxn ang="0">
                  <a:pos x="T4" y="T5"/>
                </a:cxn>
                <a:cxn ang="0">
                  <a:pos x="T6" y="T7"/>
                </a:cxn>
                <a:cxn ang="0">
                  <a:pos x="T8" y="T9"/>
                </a:cxn>
              </a:cxnLst>
              <a:rect l="0" t="0" r="r" b="b"/>
              <a:pathLst>
                <a:path w="16" h="11">
                  <a:moveTo>
                    <a:pt x="0" y="11"/>
                  </a:moveTo>
                  <a:cubicBezTo>
                    <a:pt x="0" y="11"/>
                    <a:pt x="0" y="11"/>
                    <a:pt x="0" y="11"/>
                  </a:cubicBezTo>
                  <a:cubicBezTo>
                    <a:pt x="5" y="7"/>
                    <a:pt x="10" y="3"/>
                    <a:pt x="16" y="0"/>
                  </a:cubicBezTo>
                  <a:cubicBezTo>
                    <a:pt x="16" y="0"/>
                    <a:pt x="16" y="0"/>
                    <a:pt x="16" y="1"/>
                  </a:cubicBezTo>
                  <a:cubicBezTo>
                    <a:pt x="11" y="4"/>
                    <a:pt x="5" y="8"/>
                    <a:pt x="0" y="1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5" name="Freeform 113"/>
            <p:cNvSpPr>
              <a:spLocks/>
            </p:cNvSpPr>
            <p:nvPr/>
          </p:nvSpPr>
          <p:spPr bwMode="auto">
            <a:xfrm>
              <a:off x="-2133600" y="3614738"/>
              <a:ext cx="233363" cy="561975"/>
            </a:xfrm>
            <a:custGeom>
              <a:avLst/>
              <a:gdLst>
                <a:gd name="T0" fmla="*/ 0 w 18"/>
                <a:gd name="T1" fmla="*/ 0 h 43"/>
                <a:gd name="T2" fmla="*/ 0 w 18"/>
                <a:gd name="T3" fmla="*/ 0 h 43"/>
                <a:gd name="T4" fmla="*/ 18 w 18"/>
                <a:gd name="T5" fmla="*/ 43 h 43"/>
                <a:gd name="T6" fmla="*/ 18 w 18"/>
                <a:gd name="T7" fmla="*/ 43 h 43"/>
                <a:gd name="T8" fmla="*/ 0 w 18"/>
                <a:gd name="T9" fmla="*/ 0 h 43"/>
              </a:gdLst>
              <a:ahLst/>
              <a:cxnLst>
                <a:cxn ang="0">
                  <a:pos x="T0" y="T1"/>
                </a:cxn>
                <a:cxn ang="0">
                  <a:pos x="T2" y="T3"/>
                </a:cxn>
                <a:cxn ang="0">
                  <a:pos x="T4" y="T5"/>
                </a:cxn>
                <a:cxn ang="0">
                  <a:pos x="T6" y="T7"/>
                </a:cxn>
                <a:cxn ang="0">
                  <a:pos x="T8" y="T9"/>
                </a:cxn>
              </a:cxnLst>
              <a:rect l="0" t="0" r="r" b="b"/>
              <a:pathLst>
                <a:path w="18" h="43">
                  <a:moveTo>
                    <a:pt x="0" y="0"/>
                  </a:moveTo>
                  <a:cubicBezTo>
                    <a:pt x="0" y="0"/>
                    <a:pt x="0" y="0"/>
                    <a:pt x="0" y="0"/>
                  </a:cubicBezTo>
                  <a:cubicBezTo>
                    <a:pt x="9" y="13"/>
                    <a:pt x="15" y="28"/>
                    <a:pt x="18" y="43"/>
                  </a:cubicBezTo>
                  <a:cubicBezTo>
                    <a:pt x="18" y="43"/>
                    <a:pt x="18" y="43"/>
                    <a:pt x="18" y="43"/>
                  </a:cubicBezTo>
                  <a:cubicBezTo>
                    <a:pt x="15" y="28"/>
                    <a:pt x="8" y="13"/>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6" name="Freeform 114"/>
            <p:cNvSpPr>
              <a:spLocks/>
            </p:cNvSpPr>
            <p:nvPr/>
          </p:nvSpPr>
          <p:spPr bwMode="auto">
            <a:xfrm>
              <a:off x="-2768600" y="3024188"/>
              <a:ext cx="103188" cy="66675"/>
            </a:xfrm>
            <a:custGeom>
              <a:avLst/>
              <a:gdLst>
                <a:gd name="T0" fmla="*/ 6 w 8"/>
                <a:gd name="T1" fmla="*/ 4 h 5"/>
                <a:gd name="T2" fmla="*/ 8 w 8"/>
                <a:gd name="T3" fmla="*/ 4 h 5"/>
                <a:gd name="T4" fmla="*/ 4 w 8"/>
                <a:gd name="T5" fmla="*/ 2 h 5"/>
                <a:gd name="T6" fmla="*/ 0 w 8"/>
                <a:gd name="T7" fmla="*/ 0 h 5"/>
                <a:gd name="T8" fmla="*/ 3 w 8"/>
                <a:gd name="T9" fmla="*/ 3 h 5"/>
                <a:gd name="T10" fmla="*/ 7 w 8"/>
                <a:gd name="T11" fmla="*/ 5 h 5"/>
                <a:gd name="T12" fmla="*/ 6 w 8"/>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4"/>
                  </a:moveTo>
                  <a:cubicBezTo>
                    <a:pt x="7" y="4"/>
                    <a:pt x="7" y="4"/>
                    <a:pt x="8" y="4"/>
                  </a:cubicBezTo>
                  <a:cubicBezTo>
                    <a:pt x="6" y="3"/>
                    <a:pt x="5" y="3"/>
                    <a:pt x="4" y="2"/>
                  </a:cubicBezTo>
                  <a:cubicBezTo>
                    <a:pt x="3" y="2"/>
                    <a:pt x="1" y="1"/>
                    <a:pt x="0" y="0"/>
                  </a:cubicBezTo>
                  <a:cubicBezTo>
                    <a:pt x="1" y="1"/>
                    <a:pt x="2" y="2"/>
                    <a:pt x="3" y="3"/>
                  </a:cubicBezTo>
                  <a:cubicBezTo>
                    <a:pt x="5" y="4"/>
                    <a:pt x="6" y="5"/>
                    <a:pt x="7" y="5"/>
                  </a:cubicBezTo>
                  <a:cubicBezTo>
                    <a:pt x="7" y="5"/>
                    <a:pt x="6" y="4"/>
                    <a:pt x="6" y="4"/>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7" name="Freeform 115"/>
            <p:cNvSpPr>
              <a:spLocks/>
            </p:cNvSpPr>
            <p:nvPr/>
          </p:nvSpPr>
          <p:spPr bwMode="auto">
            <a:xfrm>
              <a:off x="-2432050" y="3470276"/>
              <a:ext cx="207963" cy="169863"/>
            </a:xfrm>
            <a:custGeom>
              <a:avLst/>
              <a:gdLst>
                <a:gd name="T0" fmla="*/ 0 w 16"/>
                <a:gd name="T1" fmla="*/ 12 h 13"/>
                <a:gd name="T2" fmla="*/ 0 w 16"/>
                <a:gd name="T3" fmla="*/ 13 h 13"/>
                <a:gd name="T4" fmla="*/ 16 w 16"/>
                <a:gd name="T5" fmla="*/ 1 h 13"/>
                <a:gd name="T6" fmla="*/ 15 w 16"/>
                <a:gd name="T7" fmla="*/ 0 h 13"/>
                <a:gd name="T8" fmla="*/ 0 w 16"/>
                <a:gd name="T9" fmla="*/ 12 h 13"/>
              </a:gdLst>
              <a:ahLst/>
              <a:cxnLst>
                <a:cxn ang="0">
                  <a:pos x="T0" y="T1"/>
                </a:cxn>
                <a:cxn ang="0">
                  <a:pos x="T2" y="T3"/>
                </a:cxn>
                <a:cxn ang="0">
                  <a:pos x="T4" y="T5"/>
                </a:cxn>
                <a:cxn ang="0">
                  <a:pos x="T6" y="T7"/>
                </a:cxn>
                <a:cxn ang="0">
                  <a:pos x="T8" y="T9"/>
                </a:cxn>
              </a:cxnLst>
              <a:rect l="0" t="0" r="r" b="b"/>
              <a:pathLst>
                <a:path w="16" h="13">
                  <a:moveTo>
                    <a:pt x="0" y="12"/>
                  </a:moveTo>
                  <a:cubicBezTo>
                    <a:pt x="0" y="13"/>
                    <a:pt x="0" y="13"/>
                    <a:pt x="0" y="13"/>
                  </a:cubicBezTo>
                  <a:cubicBezTo>
                    <a:pt x="5" y="9"/>
                    <a:pt x="10" y="5"/>
                    <a:pt x="16" y="1"/>
                  </a:cubicBezTo>
                  <a:cubicBezTo>
                    <a:pt x="15" y="0"/>
                    <a:pt x="15" y="0"/>
                    <a:pt x="15" y="0"/>
                  </a:cubicBezTo>
                  <a:cubicBezTo>
                    <a:pt x="10" y="4"/>
                    <a:pt x="5" y="8"/>
                    <a:pt x="0" y="1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8" name="Freeform 116"/>
            <p:cNvSpPr>
              <a:spLocks/>
            </p:cNvSpPr>
            <p:nvPr/>
          </p:nvSpPr>
          <p:spPr bwMode="auto">
            <a:xfrm>
              <a:off x="-2690813" y="3076576"/>
              <a:ext cx="466725" cy="406400"/>
            </a:xfrm>
            <a:custGeom>
              <a:avLst/>
              <a:gdLst>
                <a:gd name="T0" fmla="*/ 35 w 36"/>
                <a:gd name="T1" fmla="*/ 31 h 31"/>
                <a:gd name="T2" fmla="*/ 36 w 36"/>
                <a:gd name="T3" fmla="*/ 31 h 31"/>
                <a:gd name="T4" fmla="*/ 0 w 36"/>
                <a:gd name="T5" fmla="*/ 0 h 31"/>
                <a:gd name="T6" fmla="*/ 0 w 36"/>
                <a:gd name="T7" fmla="*/ 0 h 31"/>
                <a:gd name="T8" fmla="*/ 35 w 36"/>
                <a:gd name="T9" fmla="*/ 31 h 31"/>
              </a:gdLst>
              <a:ahLst/>
              <a:cxnLst>
                <a:cxn ang="0">
                  <a:pos x="T0" y="T1"/>
                </a:cxn>
                <a:cxn ang="0">
                  <a:pos x="T2" y="T3"/>
                </a:cxn>
                <a:cxn ang="0">
                  <a:pos x="T4" y="T5"/>
                </a:cxn>
                <a:cxn ang="0">
                  <a:pos x="T6" y="T7"/>
                </a:cxn>
                <a:cxn ang="0">
                  <a:pos x="T8" y="T9"/>
                </a:cxn>
              </a:cxnLst>
              <a:rect l="0" t="0" r="r" b="b"/>
              <a:pathLst>
                <a:path w="36" h="31">
                  <a:moveTo>
                    <a:pt x="35" y="31"/>
                  </a:moveTo>
                  <a:cubicBezTo>
                    <a:pt x="35" y="31"/>
                    <a:pt x="35" y="31"/>
                    <a:pt x="36" y="31"/>
                  </a:cubicBezTo>
                  <a:cubicBezTo>
                    <a:pt x="26" y="18"/>
                    <a:pt x="14" y="8"/>
                    <a:pt x="0" y="0"/>
                  </a:cubicBezTo>
                  <a:cubicBezTo>
                    <a:pt x="0" y="0"/>
                    <a:pt x="0" y="0"/>
                    <a:pt x="0" y="0"/>
                  </a:cubicBezTo>
                  <a:cubicBezTo>
                    <a:pt x="13" y="8"/>
                    <a:pt x="25" y="19"/>
                    <a:pt x="35" y="3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9" name="Freeform 117"/>
            <p:cNvSpPr>
              <a:spLocks/>
            </p:cNvSpPr>
            <p:nvPr/>
          </p:nvSpPr>
          <p:spPr bwMode="auto">
            <a:xfrm>
              <a:off x="-2482850" y="3797301"/>
              <a:ext cx="608013" cy="1938338"/>
            </a:xfrm>
            <a:custGeom>
              <a:avLst/>
              <a:gdLst>
                <a:gd name="T0" fmla="*/ 0 w 47"/>
                <a:gd name="T1" fmla="*/ 148 h 148"/>
                <a:gd name="T2" fmla="*/ 10 w 47"/>
                <a:gd name="T3" fmla="*/ 139 h 148"/>
                <a:gd name="T4" fmla="*/ 24 w 47"/>
                <a:gd name="T5" fmla="*/ 0 h 148"/>
                <a:gd name="T6" fmla="*/ 24 w 47"/>
                <a:gd name="T7" fmla="*/ 0 h 148"/>
                <a:gd name="T8" fmla="*/ 9 w 47"/>
                <a:gd name="T9" fmla="*/ 138 h 148"/>
                <a:gd name="T10" fmla="*/ 0 w 47"/>
                <a:gd name="T11" fmla="*/ 148 h 148"/>
              </a:gdLst>
              <a:ahLst/>
              <a:cxnLst>
                <a:cxn ang="0">
                  <a:pos x="T0" y="T1"/>
                </a:cxn>
                <a:cxn ang="0">
                  <a:pos x="T2" y="T3"/>
                </a:cxn>
                <a:cxn ang="0">
                  <a:pos x="T4" y="T5"/>
                </a:cxn>
                <a:cxn ang="0">
                  <a:pos x="T6" y="T7"/>
                </a:cxn>
                <a:cxn ang="0">
                  <a:pos x="T8" y="T9"/>
                </a:cxn>
                <a:cxn ang="0">
                  <a:pos x="T10" y="T11"/>
                </a:cxn>
              </a:cxnLst>
              <a:rect l="0" t="0" r="r" b="b"/>
              <a:pathLst>
                <a:path w="47" h="148">
                  <a:moveTo>
                    <a:pt x="0" y="148"/>
                  </a:moveTo>
                  <a:cubicBezTo>
                    <a:pt x="3" y="145"/>
                    <a:pt x="7" y="142"/>
                    <a:pt x="10" y="139"/>
                  </a:cubicBezTo>
                  <a:cubicBezTo>
                    <a:pt x="41" y="101"/>
                    <a:pt x="47" y="43"/>
                    <a:pt x="24" y="0"/>
                  </a:cubicBezTo>
                  <a:cubicBezTo>
                    <a:pt x="24" y="0"/>
                    <a:pt x="24" y="0"/>
                    <a:pt x="24" y="0"/>
                  </a:cubicBezTo>
                  <a:cubicBezTo>
                    <a:pt x="47" y="43"/>
                    <a:pt x="41" y="101"/>
                    <a:pt x="9" y="138"/>
                  </a:cubicBezTo>
                  <a:cubicBezTo>
                    <a:pt x="6" y="142"/>
                    <a:pt x="3" y="145"/>
                    <a:pt x="0" y="148"/>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270" name="Freeform 118"/>
            <p:cNvSpPr>
              <a:spLocks/>
            </p:cNvSpPr>
            <p:nvPr/>
          </p:nvSpPr>
          <p:spPr bwMode="auto">
            <a:xfrm>
              <a:off x="-2314575" y="3797301"/>
              <a:ext cx="142875" cy="92075"/>
            </a:xfrm>
            <a:custGeom>
              <a:avLst/>
              <a:gdLst>
                <a:gd name="T0" fmla="*/ 0 w 11"/>
                <a:gd name="T1" fmla="*/ 7 h 7"/>
                <a:gd name="T2" fmla="*/ 0 w 11"/>
                <a:gd name="T3" fmla="*/ 6 h 7"/>
                <a:gd name="T4" fmla="*/ 11 w 11"/>
                <a:gd name="T5" fmla="*/ 0 h 7"/>
                <a:gd name="T6" fmla="*/ 11 w 11"/>
                <a:gd name="T7" fmla="*/ 1 h 7"/>
                <a:gd name="T8" fmla="*/ 0 w 11"/>
                <a:gd name="T9" fmla="*/ 7 h 7"/>
              </a:gdLst>
              <a:ahLst/>
              <a:cxnLst>
                <a:cxn ang="0">
                  <a:pos x="T0" y="T1"/>
                </a:cxn>
                <a:cxn ang="0">
                  <a:pos x="T2" y="T3"/>
                </a:cxn>
                <a:cxn ang="0">
                  <a:pos x="T4" y="T5"/>
                </a:cxn>
                <a:cxn ang="0">
                  <a:pos x="T6" y="T7"/>
                </a:cxn>
                <a:cxn ang="0">
                  <a:pos x="T8" y="T9"/>
                </a:cxn>
              </a:cxnLst>
              <a:rect l="0" t="0" r="r" b="b"/>
              <a:pathLst>
                <a:path w="11" h="7">
                  <a:moveTo>
                    <a:pt x="0" y="7"/>
                  </a:moveTo>
                  <a:cubicBezTo>
                    <a:pt x="0" y="6"/>
                    <a:pt x="0" y="6"/>
                    <a:pt x="0" y="6"/>
                  </a:cubicBezTo>
                  <a:cubicBezTo>
                    <a:pt x="4" y="4"/>
                    <a:pt x="7" y="2"/>
                    <a:pt x="11" y="0"/>
                  </a:cubicBezTo>
                  <a:cubicBezTo>
                    <a:pt x="11" y="0"/>
                    <a:pt x="11" y="0"/>
                    <a:pt x="11" y="1"/>
                  </a:cubicBezTo>
                  <a:cubicBezTo>
                    <a:pt x="8" y="3"/>
                    <a:pt x="4" y="5"/>
                    <a:pt x="0" y="7"/>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1" name="Freeform 119"/>
            <p:cNvSpPr>
              <a:spLocks/>
            </p:cNvSpPr>
            <p:nvPr/>
          </p:nvSpPr>
          <p:spPr bwMode="auto">
            <a:xfrm>
              <a:off x="-4776788" y="2828926"/>
              <a:ext cx="2357438" cy="693738"/>
            </a:xfrm>
            <a:custGeom>
              <a:avLst/>
              <a:gdLst>
                <a:gd name="T0" fmla="*/ 45 w 182"/>
                <a:gd name="T1" fmla="*/ 19 h 53"/>
                <a:gd name="T2" fmla="*/ 0 w 182"/>
                <a:gd name="T3" fmla="*/ 52 h 53"/>
                <a:gd name="T4" fmla="*/ 0 w 182"/>
                <a:gd name="T5" fmla="*/ 53 h 53"/>
                <a:gd name="T6" fmla="*/ 45 w 182"/>
                <a:gd name="T7" fmla="*/ 19 h 53"/>
                <a:gd name="T8" fmla="*/ 182 w 182"/>
                <a:gd name="T9" fmla="*/ 48 h 53"/>
                <a:gd name="T10" fmla="*/ 182 w 182"/>
                <a:gd name="T11" fmla="*/ 48 h 53"/>
                <a:gd name="T12" fmla="*/ 45 w 182"/>
                <a:gd name="T13" fmla="*/ 19 h 53"/>
              </a:gdLst>
              <a:ahLst/>
              <a:cxnLst>
                <a:cxn ang="0">
                  <a:pos x="T0" y="T1"/>
                </a:cxn>
                <a:cxn ang="0">
                  <a:pos x="T2" y="T3"/>
                </a:cxn>
                <a:cxn ang="0">
                  <a:pos x="T4" y="T5"/>
                </a:cxn>
                <a:cxn ang="0">
                  <a:pos x="T6" y="T7"/>
                </a:cxn>
                <a:cxn ang="0">
                  <a:pos x="T8" y="T9"/>
                </a:cxn>
                <a:cxn ang="0">
                  <a:pos x="T10" y="T11"/>
                </a:cxn>
                <a:cxn ang="0">
                  <a:pos x="T12" y="T13"/>
                </a:cxn>
              </a:cxnLst>
              <a:rect l="0" t="0" r="r" b="b"/>
              <a:pathLst>
                <a:path w="182" h="53">
                  <a:moveTo>
                    <a:pt x="45" y="19"/>
                  </a:moveTo>
                  <a:cubicBezTo>
                    <a:pt x="28" y="26"/>
                    <a:pt x="13" y="38"/>
                    <a:pt x="0" y="52"/>
                  </a:cubicBezTo>
                  <a:cubicBezTo>
                    <a:pt x="0" y="53"/>
                    <a:pt x="0" y="53"/>
                    <a:pt x="0" y="53"/>
                  </a:cubicBezTo>
                  <a:cubicBezTo>
                    <a:pt x="13" y="38"/>
                    <a:pt x="28" y="26"/>
                    <a:pt x="45" y="19"/>
                  </a:cubicBezTo>
                  <a:cubicBezTo>
                    <a:pt x="91" y="0"/>
                    <a:pt x="148" y="12"/>
                    <a:pt x="182" y="48"/>
                  </a:cubicBezTo>
                  <a:cubicBezTo>
                    <a:pt x="182" y="48"/>
                    <a:pt x="182" y="48"/>
                    <a:pt x="182" y="48"/>
                  </a:cubicBezTo>
                  <a:cubicBezTo>
                    <a:pt x="148" y="12"/>
                    <a:pt x="91" y="0"/>
                    <a:pt x="45" y="19"/>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2" name="Freeform 120"/>
            <p:cNvSpPr>
              <a:spLocks/>
            </p:cNvSpPr>
            <p:nvPr/>
          </p:nvSpPr>
          <p:spPr bwMode="auto">
            <a:xfrm>
              <a:off x="-2547938" y="3443288"/>
              <a:ext cx="128588" cy="119063"/>
            </a:xfrm>
            <a:custGeom>
              <a:avLst/>
              <a:gdLst>
                <a:gd name="T0" fmla="*/ 0 w 10"/>
                <a:gd name="T1" fmla="*/ 9 h 9"/>
                <a:gd name="T2" fmla="*/ 1 w 10"/>
                <a:gd name="T3" fmla="*/ 9 h 9"/>
                <a:gd name="T4" fmla="*/ 10 w 10"/>
                <a:gd name="T5" fmla="*/ 1 h 9"/>
                <a:gd name="T6" fmla="*/ 9 w 10"/>
                <a:gd name="T7" fmla="*/ 0 h 9"/>
                <a:gd name="T8" fmla="*/ 0 w 10"/>
                <a:gd name="T9" fmla="*/ 9 h 9"/>
              </a:gdLst>
              <a:ahLst/>
              <a:cxnLst>
                <a:cxn ang="0">
                  <a:pos x="T0" y="T1"/>
                </a:cxn>
                <a:cxn ang="0">
                  <a:pos x="T2" y="T3"/>
                </a:cxn>
                <a:cxn ang="0">
                  <a:pos x="T4" y="T5"/>
                </a:cxn>
                <a:cxn ang="0">
                  <a:pos x="T6" y="T7"/>
                </a:cxn>
                <a:cxn ang="0">
                  <a:pos x="T8" y="T9"/>
                </a:cxn>
              </a:cxnLst>
              <a:rect l="0" t="0" r="r" b="b"/>
              <a:pathLst>
                <a:path w="10" h="9">
                  <a:moveTo>
                    <a:pt x="0" y="9"/>
                  </a:moveTo>
                  <a:cubicBezTo>
                    <a:pt x="0" y="9"/>
                    <a:pt x="0" y="9"/>
                    <a:pt x="1" y="9"/>
                  </a:cubicBezTo>
                  <a:cubicBezTo>
                    <a:pt x="4" y="6"/>
                    <a:pt x="7" y="3"/>
                    <a:pt x="10" y="1"/>
                  </a:cubicBezTo>
                  <a:cubicBezTo>
                    <a:pt x="10" y="0"/>
                    <a:pt x="9" y="0"/>
                    <a:pt x="9" y="0"/>
                  </a:cubicBezTo>
                  <a:cubicBezTo>
                    <a:pt x="6" y="3"/>
                    <a:pt x="3" y="6"/>
                    <a:pt x="0" y="9"/>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3" name="Freeform 121"/>
            <p:cNvSpPr>
              <a:spLocks/>
            </p:cNvSpPr>
            <p:nvPr/>
          </p:nvSpPr>
          <p:spPr bwMode="auto">
            <a:xfrm>
              <a:off x="-2651125" y="3208338"/>
              <a:ext cx="25400" cy="25400"/>
            </a:xfrm>
            <a:custGeom>
              <a:avLst/>
              <a:gdLst>
                <a:gd name="T0" fmla="*/ 1 w 2"/>
                <a:gd name="T1" fmla="*/ 1 h 2"/>
                <a:gd name="T2" fmla="*/ 0 w 2"/>
                <a:gd name="T3" fmla="*/ 1 h 2"/>
                <a:gd name="T4" fmla="*/ 1 w 2"/>
                <a:gd name="T5" fmla="*/ 0 h 2"/>
                <a:gd name="T6" fmla="*/ 2 w 2"/>
                <a:gd name="T7" fmla="*/ 0 h 2"/>
                <a:gd name="T8" fmla="*/ 1 w 2"/>
                <a:gd name="T9" fmla="*/ 1 h 2"/>
                <a:gd name="T10" fmla="*/ 1 w 2"/>
                <a:gd name="T11" fmla="*/ 2 h 2"/>
                <a:gd name="T12" fmla="*/ 1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0" y="1"/>
                    <a:pt x="0" y="1"/>
                    <a:pt x="0" y="1"/>
                  </a:cubicBezTo>
                  <a:cubicBezTo>
                    <a:pt x="0" y="0"/>
                    <a:pt x="0" y="0"/>
                    <a:pt x="1" y="0"/>
                  </a:cubicBezTo>
                  <a:cubicBezTo>
                    <a:pt x="1" y="0"/>
                    <a:pt x="1" y="0"/>
                    <a:pt x="2" y="0"/>
                  </a:cubicBezTo>
                  <a:cubicBezTo>
                    <a:pt x="1" y="0"/>
                    <a:pt x="1" y="0"/>
                    <a:pt x="1" y="1"/>
                  </a:cubicBezTo>
                  <a:cubicBezTo>
                    <a:pt x="1" y="1"/>
                    <a:pt x="1" y="1"/>
                    <a:pt x="1" y="2"/>
                  </a:cubicBezTo>
                  <a:cubicBezTo>
                    <a:pt x="1"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4" name="Freeform 122"/>
            <p:cNvSpPr>
              <a:spLocks/>
            </p:cNvSpPr>
            <p:nvPr/>
          </p:nvSpPr>
          <p:spPr bwMode="auto">
            <a:xfrm>
              <a:off x="-2716213" y="3313113"/>
              <a:ext cx="193675" cy="169863"/>
            </a:xfrm>
            <a:custGeom>
              <a:avLst/>
              <a:gdLst>
                <a:gd name="T0" fmla="*/ 15 w 15"/>
                <a:gd name="T1" fmla="*/ 13 h 13"/>
                <a:gd name="T2" fmla="*/ 15 w 15"/>
                <a:gd name="T3" fmla="*/ 13 h 13"/>
                <a:gd name="T4" fmla="*/ 0 w 15"/>
                <a:gd name="T5" fmla="*/ 0 h 13"/>
                <a:gd name="T6" fmla="*/ 0 w 15"/>
                <a:gd name="T7" fmla="*/ 0 h 13"/>
                <a:gd name="T8" fmla="*/ 15 w 15"/>
                <a:gd name="T9" fmla="*/ 13 h 13"/>
              </a:gdLst>
              <a:ahLst/>
              <a:cxnLst>
                <a:cxn ang="0">
                  <a:pos x="T0" y="T1"/>
                </a:cxn>
                <a:cxn ang="0">
                  <a:pos x="T2" y="T3"/>
                </a:cxn>
                <a:cxn ang="0">
                  <a:pos x="T4" y="T5"/>
                </a:cxn>
                <a:cxn ang="0">
                  <a:pos x="T6" y="T7"/>
                </a:cxn>
                <a:cxn ang="0">
                  <a:pos x="T8" y="T9"/>
                </a:cxn>
              </a:cxnLst>
              <a:rect l="0" t="0" r="r" b="b"/>
              <a:pathLst>
                <a:path w="15" h="13">
                  <a:moveTo>
                    <a:pt x="15" y="13"/>
                  </a:moveTo>
                  <a:cubicBezTo>
                    <a:pt x="15" y="13"/>
                    <a:pt x="15" y="13"/>
                    <a:pt x="15" y="13"/>
                  </a:cubicBezTo>
                  <a:cubicBezTo>
                    <a:pt x="11" y="8"/>
                    <a:pt x="6" y="4"/>
                    <a:pt x="0" y="0"/>
                  </a:cubicBezTo>
                  <a:cubicBezTo>
                    <a:pt x="0" y="0"/>
                    <a:pt x="0" y="0"/>
                    <a:pt x="0" y="0"/>
                  </a:cubicBezTo>
                  <a:cubicBezTo>
                    <a:pt x="6" y="4"/>
                    <a:pt x="11" y="8"/>
                    <a:pt x="15" y="13"/>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5" name="Freeform 123"/>
            <p:cNvSpPr>
              <a:spLocks/>
            </p:cNvSpPr>
            <p:nvPr/>
          </p:nvSpPr>
          <p:spPr bwMode="auto">
            <a:xfrm>
              <a:off x="-2716213" y="3221038"/>
              <a:ext cx="77788" cy="104775"/>
            </a:xfrm>
            <a:custGeom>
              <a:avLst/>
              <a:gdLst>
                <a:gd name="T0" fmla="*/ 0 w 6"/>
                <a:gd name="T1" fmla="*/ 8 h 8"/>
                <a:gd name="T2" fmla="*/ 0 w 6"/>
                <a:gd name="T3" fmla="*/ 7 h 8"/>
                <a:gd name="T4" fmla="*/ 6 w 6"/>
                <a:gd name="T5" fmla="*/ 0 h 8"/>
                <a:gd name="T6" fmla="*/ 6 w 6"/>
                <a:gd name="T7" fmla="*/ 0 h 8"/>
                <a:gd name="T8" fmla="*/ 0 w 6"/>
                <a:gd name="T9" fmla="*/ 8 h 8"/>
              </a:gdLst>
              <a:ahLst/>
              <a:cxnLst>
                <a:cxn ang="0">
                  <a:pos x="T0" y="T1"/>
                </a:cxn>
                <a:cxn ang="0">
                  <a:pos x="T2" y="T3"/>
                </a:cxn>
                <a:cxn ang="0">
                  <a:pos x="T4" y="T5"/>
                </a:cxn>
                <a:cxn ang="0">
                  <a:pos x="T6" y="T7"/>
                </a:cxn>
                <a:cxn ang="0">
                  <a:pos x="T8" y="T9"/>
                </a:cxn>
              </a:cxnLst>
              <a:rect l="0" t="0" r="r" b="b"/>
              <a:pathLst>
                <a:path w="6" h="8">
                  <a:moveTo>
                    <a:pt x="0" y="8"/>
                  </a:moveTo>
                  <a:cubicBezTo>
                    <a:pt x="0" y="7"/>
                    <a:pt x="0" y="7"/>
                    <a:pt x="0" y="7"/>
                  </a:cubicBezTo>
                  <a:cubicBezTo>
                    <a:pt x="2" y="5"/>
                    <a:pt x="4" y="2"/>
                    <a:pt x="6" y="0"/>
                  </a:cubicBezTo>
                  <a:cubicBezTo>
                    <a:pt x="6" y="0"/>
                    <a:pt x="6" y="0"/>
                    <a:pt x="6" y="0"/>
                  </a:cubicBezTo>
                  <a:cubicBezTo>
                    <a:pt x="4" y="2"/>
                    <a:pt x="2" y="5"/>
                    <a:pt x="0" y="8"/>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Freeform 124"/>
            <p:cNvSpPr>
              <a:spLocks/>
            </p:cNvSpPr>
            <p:nvPr/>
          </p:nvSpPr>
          <p:spPr bwMode="auto">
            <a:xfrm>
              <a:off x="-2806700" y="3430588"/>
              <a:ext cx="12700" cy="26988"/>
            </a:xfrm>
            <a:custGeom>
              <a:avLst/>
              <a:gdLst>
                <a:gd name="T0" fmla="*/ 1 w 1"/>
                <a:gd name="T1" fmla="*/ 1 h 2"/>
                <a:gd name="T2" fmla="*/ 0 w 1"/>
                <a:gd name="T3" fmla="*/ 0 h 2"/>
                <a:gd name="T4" fmla="*/ 0 w 1"/>
                <a:gd name="T5" fmla="*/ 1 h 2"/>
                <a:gd name="T6" fmla="*/ 0 w 1"/>
                <a:gd name="T7" fmla="*/ 2 h 2"/>
                <a:gd name="T8" fmla="*/ 1 w 1"/>
                <a:gd name="T9" fmla="*/ 2 h 2"/>
                <a:gd name="T10" fmla="*/ 1 w 1"/>
                <a:gd name="T11" fmla="*/ 1 h 2"/>
                <a:gd name="T12" fmla="*/ 1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1"/>
                  </a:moveTo>
                  <a:cubicBezTo>
                    <a:pt x="0" y="1"/>
                    <a:pt x="0" y="1"/>
                    <a:pt x="0" y="0"/>
                  </a:cubicBezTo>
                  <a:cubicBezTo>
                    <a:pt x="0" y="1"/>
                    <a:pt x="0" y="1"/>
                    <a:pt x="0" y="1"/>
                  </a:cubicBezTo>
                  <a:cubicBezTo>
                    <a:pt x="0" y="2"/>
                    <a:pt x="0" y="2"/>
                    <a:pt x="0" y="2"/>
                  </a:cubicBezTo>
                  <a:cubicBezTo>
                    <a:pt x="0" y="2"/>
                    <a:pt x="0" y="2"/>
                    <a:pt x="1" y="2"/>
                  </a:cubicBezTo>
                  <a:cubicBezTo>
                    <a:pt x="1" y="2"/>
                    <a:pt x="1" y="1"/>
                    <a:pt x="1" y="1"/>
                  </a:cubicBezTo>
                  <a:cubicBezTo>
                    <a:pt x="1"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7" name="Freeform 125"/>
            <p:cNvSpPr>
              <a:spLocks/>
            </p:cNvSpPr>
            <p:nvPr/>
          </p:nvSpPr>
          <p:spPr bwMode="auto">
            <a:xfrm>
              <a:off x="-2728913" y="3338513"/>
              <a:ext cx="193675" cy="171450"/>
            </a:xfrm>
            <a:custGeom>
              <a:avLst/>
              <a:gdLst>
                <a:gd name="T0" fmla="*/ 14 w 15"/>
                <a:gd name="T1" fmla="*/ 13 h 13"/>
                <a:gd name="T2" fmla="*/ 15 w 15"/>
                <a:gd name="T3" fmla="*/ 13 h 13"/>
                <a:gd name="T4" fmla="*/ 0 w 15"/>
                <a:gd name="T5" fmla="*/ 0 h 13"/>
                <a:gd name="T6" fmla="*/ 0 w 15"/>
                <a:gd name="T7" fmla="*/ 1 h 13"/>
                <a:gd name="T8" fmla="*/ 14 w 15"/>
                <a:gd name="T9" fmla="*/ 13 h 13"/>
              </a:gdLst>
              <a:ahLst/>
              <a:cxnLst>
                <a:cxn ang="0">
                  <a:pos x="T0" y="T1"/>
                </a:cxn>
                <a:cxn ang="0">
                  <a:pos x="T2" y="T3"/>
                </a:cxn>
                <a:cxn ang="0">
                  <a:pos x="T4" y="T5"/>
                </a:cxn>
                <a:cxn ang="0">
                  <a:pos x="T6" y="T7"/>
                </a:cxn>
                <a:cxn ang="0">
                  <a:pos x="T8" y="T9"/>
                </a:cxn>
              </a:cxnLst>
              <a:rect l="0" t="0" r="r" b="b"/>
              <a:pathLst>
                <a:path w="15" h="13">
                  <a:moveTo>
                    <a:pt x="14" y="13"/>
                  </a:moveTo>
                  <a:cubicBezTo>
                    <a:pt x="14" y="13"/>
                    <a:pt x="15" y="13"/>
                    <a:pt x="15" y="13"/>
                  </a:cubicBezTo>
                  <a:cubicBezTo>
                    <a:pt x="10" y="8"/>
                    <a:pt x="5" y="4"/>
                    <a:pt x="0" y="0"/>
                  </a:cubicBezTo>
                  <a:cubicBezTo>
                    <a:pt x="0" y="0"/>
                    <a:pt x="0" y="0"/>
                    <a:pt x="0" y="1"/>
                  </a:cubicBezTo>
                  <a:cubicBezTo>
                    <a:pt x="5" y="4"/>
                    <a:pt x="10" y="8"/>
                    <a:pt x="14" y="13"/>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8" name="Freeform 126"/>
            <p:cNvSpPr>
              <a:spLocks/>
            </p:cNvSpPr>
            <p:nvPr/>
          </p:nvSpPr>
          <p:spPr bwMode="auto">
            <a:xfrm>
              <a:off x="-2806700" y="3338513"/>
              <a:ext cx="77788" cy="104775"/>
            </a:xfrm>
            <a:custGeom>
              <a:avLst/>
              <a:gdLst>
                <a:gd name="T0" fmla="*/ 6 w 6"/>
                <a:gd name="T1" fmla="*/ 1 h 8"/>
                <a:gd name="T2" fmla="*/ 6 w 6"/>
                <a:gd name="T3" fmla="*/ 0 h 8"/>
                <a:gd name="T4" fmla="*/ 0 w 6"/>
                <a:gd name="T5" fmla="*/ 8 h 8"/>
                <a:gd name="T6" fmla="*/ 1 w 6"/>
                <a:gd name="T7" fmla="*/ 8 h 8"/>
                <a:gd name="T8" fmla="*/ 6 w 6"/>
                <a:gd name="T9" fmla="*/ 1 h 8"/>
              </a:gdLst>
              <a:ahLst/>
              <a:cxnLst>
                <a:cxn ang="0">
                  <a:pos x="T0" y="T1"/>
                </a:cxn>
                <a:cxn ang="0">
                  <a:pos x="T2" y="T3"/>
                </a:cxn>
                <a:cxn ang="0">
                  <a:pos x="T4" y="T5"/>
                </a:cxn>
                <a:cxn ang="0">
                  <a:pos x="T6" y="T7"/>
                </a:cxn>
                <a:cxn ang="0">
                  <a:pos x="T8" y="T9"/>
                </a:cxn>
              </a:cxnLst>
              <a:rect l="0" t="0" r="r" b="b"/>
              <a:pathLst>
                <a:path w="6" h="8">
                  <a:moveTo>
                    <a:pt x="6" y="1"/>
                  </a:moveTo>
                  <a:cubicBezTo>
                    <a:pt x="6" y="1"/>
                    <a:pt x="6" y="0"/>
                    <a:pt x="6" y="0"/>
                  </a:cubicBezTo>
                  <a:cubicBezTo>
                    <a:pt x="4" y="3"/>
                    <a:pt x="2" y="5"/>
                    <a:pt x="0" y="8"/>
                  </a:cubicBezTo>
                  <a:cubicBezTo>
                    <a:pt x="0" y="8"/>
                    <a:pt x="1" y="8"/>
                    <a:pt x="1" y="8"/>
                  </a:cubicBezTo>
                  <a:cubicBezTo>
                    <a:pt x="2" y="6"/>
                    <a:pt x="4" y="3"/>
                    <a:pt x="6"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9" name="Freeform 127"/>
            <p:cNvSpPr>
              <a:spLocks/>
            </p:cNvSpPr>
            <p:nvPr/>
          </p:nvSpPr>
          <p:spPr bwMode="auto">
            <a:xfrm>
              <a:off x="-2081213" y="2724151"/>
              <a:ext cx="25400" cy="25400"/>
            </a:xfrm>
            <a:custGeom>
              <a:avLst/>
              <a:gdLst>
                <a:gd name="T0" fmla="*/ 1 w 2"/>
                <a:gd name="T1" fmla="*/ 1 h 2"/>
                <a:gd name="T2" fmla="*/ 0 w 2"/>
                <a:gd name="T3" fmla="*/ 0 h 2"/>
                <a:gd name="T4" fmla="*/ 1 w 2"/>
                <a:gd name="T5" fmla="*/ 0 h 2"/>
                <a:gd name="T6" fmla="*/ 2 w 2"/>
                <a:gd name="T7" fmla="*/ 0 h 2"/>
                <a:gd name="T8" fmla="*/ 2 w 2"/>
                <a:gd name="T9" fmla="*/ 1 h 2"/>
                <a:gd name="T10" fmla="*/ 2 w 2"/>
                <a:gd name="T11" fmla="*/ 2 h 2"/>
                <a:gd name="T12" fmla="*/ 1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0" y="1"/>
                    <a:pt x="0" y="1"/>
                    <a:pt x="0" y="0"/>
                  </a:cubicBezTo>
                  <a:cubicBezTo>
                    <a:pt x="0" y="0"/>
                    <a:pt x="0" y="0"/>
                    <a:pt x="1" y="0"/>
                  </a:cubicBezTo>
                  <a:cubicBezTo>
                    <a:pt x="1" y="0"/>
                    <a:pt x="1" y="0"/>
                    <a:pt x="2" y="0"/>
                  </a:cubicBezTo>
                  <a:cubicBezTo>
                    <a:pt x="2" y="0"/>
                    <a:pt x="2" y="1"/>
                    <a:pt x="2" y="1"/>
                  </a:cubicBezTo>
                  <a:cubicBezTo>
                    <a:pt x="2" y="1"/>
                    <a:pt x="2" y="2"/>
                    <a:pt x="2" y="2"/>
                  </a:cubicBezTo>
                  <a:cubicBezTo>
                    <a:pt x="1" y="2"/>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0" name="Freeform 128"/>
            <p:cNvSpPr>
              <a:spLocks/>
            </p:cNvSpPr>
            <p:nvPr/>
          </p:nvSpPr>
          <p:spPr bwMode="auto">
            <a:xfrm>
              <a:off x="-2600325" y="2736851"/>
              <a:ext cx="531813" cy="641350"/>
            </a:xfrm>
            <a:custGeom>
              <a:avLst/>
              <a:gdLst>
                <a:gd name="T0" fmla="*/ 1 w 41"/>
                <a:gd name="T1" fmla="*/ 49 h 49"/>
                <a:gd name="T2" fmla="*/ 0 w 41"/>
                <a:gd name="T3" fmla="*/ 49 h 49"/>
                <a:gd name="T4" fmla="*/ 41 w 41"/>
                <a:gd name="T5" fmla="*/ 0 h 49"/>
                <a:gd name="T6" fmla="*/ 41 w 41"/>
                <a:gd name="T7" fmla="*/ 0 h 49"/>
                <a:gd name="T8" fmla="*/ 1 w 41"/>
                <a:gd name="T9" fmla="*/ 49 h 49"/>
              </a:gdLst>
              <a:ahLst/>
              <a:cxnLst>
                <a:cxn ang="0">
                  <a:pos x="T0" y="T1"/>
                </a:cxn>
                <a:cxn ang="0">
                  <a:pos x="T2" y="T3"/>
                </a:cxn>
                <a:cxn ang="0">
                  <a:pos x="T4" y="T5"/>
                </a:cxn>
                <a:cxn ang="0">
                  <a:pos x="T6" y="T7"/>
                </a:cxn>
                <a:cxn ang="0">
                  <a:pos x="T8" y="T9"/>
                </a:cxn>
              </a:cxnLst>
              <a:rect l="0" t="0" r="r" b="b"/>
              <a:pathLst>
                <a:path w="41" h="49">
                  <a:moveTo>
                    <a:pt x="1" y="49"/>
                  </a:moveTo>
                  <a:cubicBezTo>
                    <a:pt x="0" y="49"/>
                    <a:pt x="0" y="49"/>
                    <a:pt x="0" y="49"/>
                  </a:cubicBezTo>
                  <a:cubicBezTo>
                    <a:pt x="14" y="32"/>
                    <a:pt x="27" y="16"/>
                    <a:pt x="41" y="0"/>
                  </a:cubicBezTo>
                  <a:cubicBezTo>
                    <a:pt x="41" y="0"/>
                    <a:pt x="41" y="0"/>
                    <a:pt x="41" y="0"/>
                  </a:cubicBezTo>
                  <a:cubicBezTo>
                    <a:pt x="28" y="16"/>
                    <a:pt x="14" y="33"/>
                    <a:pt x="1" y="49"/>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1" name="Freeform 129"/>
            <p:cNvSpPr>
              <a:spLocks/>
            </p:cNvSpPr>
            <p:nvPr/>
          </p:nvSpPr>
          <p:spPr bwMode="auto">
            <a:xfrm>
              <a:off x="-2600325" y="3365501"/>
              <a:ext cx="130175" cy="117475"/>
            </a:xfrm>
            <a:custGeom>
              <a:avLst/>
              <a:gdLst>
                <a:gd name="T0" fmla="*/ 10 w 10"/>
                <a:gd name="T1" fmla="*/ 9 h 9"/>
                <a:gd name="T2" fmla="*/ 10 w 10"/>
                <a:gd name="T3" fmla="*/ 9 h 9"/>
                <a:gd name="T4" fmla="*/ 0 w 10"/>
                <a:gd name="T5" fmla="*/ 1 h 9"/>
                <a:gd name="T6" fmla="*/ 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cubicBezTo>
                    <a:pt x="10" y="9"/>
                    <a:pt x="10" y="9"/>
                    <a:pt x="10" y="9"/>
                  </a:cubicBezTo>
                  <a:cubicBezTo>
                    <a:pt x="7" y="6"/>
                    <a:pt x="4" y="3"/>
                    <a:pt x="0" y="1"/>
                  </a:cubicBezTo>
                  <a:cubicBezTo>
                    <a:pt x="0" y="0"/>
                    <a:pt x="0" y="0"/>
                    <a:pt x="0" y="0"/>
                  </a:cubicBezTo>
                  <a:cubicBezTo>
                    <a:pt x="4" y="3"/>
                    <a:pt x="7" y="6"/>
                    <a:pt x="10" y="9"/>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4" name="Freeform 132"/>
            <p:cNvSpPr>
              <a:spLocks/>
            </p:cNvSpPr>
            <p:nvPr/>
          </p:nvSpPr>
          <p:spPr bwMode="auto">
            <a:xfrm>
              <a:off x="-2651125" y="3443288"/>
              <a:ext cx="115888" cy="104775"/>
            </a:xfrm>
            <a:custGeom>
              <a:avLst/>
              <a:gdLst>
                <a:gd name="T0" fmla="*/ 9 w 9"/>
                <a:gd name="T1" fmla="*/ 8 h 8"/>
                <a:gd name="T2" fmla="*/ 9 w 9"/>
                <a:gd name="T3" fmla="*/ 8 h 8"/>
                <a:gd name="T4" fmla="*/ 0 w 9"/>
                <a:gd name="T5" fmla="*/ 0 h 8"/>
                <a:gd name="T6" fmla="*/ 0 w 9"/>
                <a:gd name="T7" fmla="*/ 0 h 8"/>
                <a:gd name="T8" fmla="*/ 9 w 9"/>
                <a:gd name="T9" fmla="*/ 8 h 8"/>
              </a:gdLst>
              <a:ahLst/>
              <a:cxnLst>
                <a:cxn ang="0">
                  <a:pos x="T0" y="T1"/>
                </a:cxn>
                <a:cxn ang="0">
                  <a:pos x="T2" y="T3"/>
                </a:cxn>
                <a:cxn ang="0">
                  <a:pos x="T4" y="T5"/>
                </a:cxn>
                <a:cxn ang="0">
                  <a:pos x="T6" y="T7"/>
                </a:cxn>
                <a:cxn ang="0">
                  <a:pos x="T8" y="T9"/>
                </a:cxn>
              </a:cxnLst>
              <a:rect l="0" t="0" r="r" b="b"/>
              <a:pathLst>
                <a:path w="9" h="8">
                  <a:moveTo>
                    <a:pt x="9" y="8"/>
                  </a:moveTo>
                  <a:cubicBezTo>
                    <a:pt x="9" y="8"/>
                    <a:pt x="9" y="8"/>
                    <a:pt x="9" y="8"/>
                  </a:cubicBezTo>
                  <a:cubicBezTo>
                    <a:pt x="6" y="5"/>
                    <a:pt x="3" y="3"/>
                    <a:pt x="0" y="0"/>
                  </a:cubicBezTo>
                  <a:cubicBezTo>
                    <a:pt x="0" y="0"/>
                    <a:pt x="0" y="0"/>
                    <a:pt x="0" y="0"/>
                  </a:cubicBezTo>
                  <a:cubicBezTo>
                    <a:pt x="3" y="3"/>
                    <a:pt x="6" y="5"/>
                    <a:pt x="9" y="8"/>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5" name="Freeform 133"/>
            <p:cNvSpPr>
              <a:spLocks/>
            </p:cNvSpPr>
            <p:nvPr/>
          </p:nvSpPr>
          <p:spPr bwMode="auto">
            <a:xfrm>
              <a:off x="-1862138" y="4216401"/>
              <a:ext cx="39688" cy="25400"/>
            </a:xfrm>
            <a:custGeom>
              <a:avLst/>
              <a:gdLst>
                <a:gd name="T0" fmla="*/ 2 w 3"/>
                <a:gd name="T1" fmla="*/ 1 h 2"/>
                <a:gd name="T2" fmla="*/ 3 w 3"/>
                <a:gd name="T3" fmla="*/ 2 h 2"/>
                <a:gd name="T4" fmla="*/ 1 w 3"/>
                <a:gd name="T5" fmla="*/ 2 h 2"/>
                <a:gd name="T6" fmla="*/ 0 w 3"/>
                <a:gd name="T7" fmla="*/ 1 h 2"/>
                <a:gd name="T8" fmla="*/ 1 w 3"/>
                <a:gd name="T9" fmla="*/ 1 h 2"/>
                <a:gd name="T10" fmla="*/ 2 w 3"/>
                <a:gd name="T11" fmla="*/ 0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2" y="1"/>
                    <a:pt x="3" y="2"/>
                    <a:pt x="3" y="2"/>
                  </a:cubicBezTo>
                  <a:cubicBezTo>
                    <a:pt x="2" y="2"/>
                    <a:pt x="2" y="2"/>
                    <a:pt x="1" y="2"/>
                  </a:cubicBezTo>
                  <a:cubicBezTo>
                    <a:pt x="1" y="2"/>
                    <a:pt x="1" y="2"/>
                    <a:pt x="0" y="1"/>
                  </a:cubicBezTo>
                  <a:cubicBezTo>
                    <a:pt x="1" y="1"/>
                    <a:pt x="1" y="1"/>
                    <a:pt x="1" y="1"/>
                  </a:cubicBezTo>
                  <a:cubicBezTo>
                    <a:pt x="2" y="0"/>
                    <a:pt x="2" y="0"/>
                    <a:pt x="2" y="0"/>
                  </a:cubicBezTo>
                  <a:cubicBezTo>
                    <a:pt x="2" y="0"/>
                    <a:pt x="2"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6" name="Freeform 134"/>
            <p:cNvSpPr>
              <a:spLocks/>
            </p:cNvSpPr>
            <p:nvPr/>
          </p:nvSpPr>
          <p:spPr bwMode="auto">
            <a:xfrm>
              <a:off x="-1809750" y="3757613"/>
              <a:ext cx="142875" cy="446088"/>
            </a:xfrm>
            <a:custGeom>
              <a:avLst/>
              <a:gdLst>
                <a:gd name="T0" fmla="*/ 0 w 11"/>
                <a:gd name="T1" fmla="*/ 0 h 34"/>
                <a:gd name="T2" fmla="*/ 0 w 11"/>
                <a:gd name="T3" fmla="*/ 0 h 34"/>
                <a:gd name="T4" fmla="*/ 11 w 11"/>
                <a:gd name="T5" fmla="*/ 34 h 34"/>
                <a:gd name="T6" fmla="*/ 11 w 11"/>
                <a:gd name="T7" fmla="*/ 34 h 34"/>
                <a:gd name="T8" fmla="*/ 0 w 11"/>
                <a:gd name="T9" fmla="*/ 0 h 34"/>
              </a:gdLst>
              <a:ahLst/>
              <a:cxnLst>
                <a:cxn ang="0">
                  <a:pos x="T0" y="T1"/>
                </a:cxn>
                <a:cxn ang="0">
                  <a:pos x="T2" y="T3"/>
                </a:cxn>
                <a:cxn ang="0">
                  <a:pos x="T4" y="T5"/>
                </a:cxn>
                <a:cxn ang="0">
                  <a:pos x="T6" y="T7"/>
                </a:cxn>
                <a:cxn ang="0">
                  <a:pos x="T8" y="T9"/>
                </a:cxn>
              </a:cxnLst>
              <a:rect l="0" t="0" r="r" b="b"/>
              <a:pathLst>
                <a:path w="11" h="34">
                  <a:moveTo>
                    <a:pt x="0" y="0"/>
                  </a:moveTo>
                  <a:cubicBezTo>
                    <a:pt x="0" y="0"/>
                    <a:pt x="0" y="0"/>
                    <a:pt x="0" y="0"/>
                  </a:cubicBezTo>
                  <a:cubicBezTo>
                    <a:pt x="5" y="11"/>
                    <a:pt x="9" y="22"/>
                    <a:pt x="11" y="34"/>
                  </a:cubicBezTo>
                  <a:cubicBezTo>
                    <a:pt x="11" y="34"/>
                    <a:pt x="11" y="34"/>
                    <a:pt x="11" y="34"/>
                  </a:cubicBezTo>
                  <a:cubicBezTo>
                    <a:pt x="9" y="22"/>
                    <a:pt x="5" y="11"/>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7" name="Freeform 135"/>
            <p:cNvSpPr>
              <a:spLocks/>
            </p:cNvSpPr>
            <p:nvPr/>
          </p:nvSpPr>
          <p:spPr bwMode="auto">
            <a:xfrm>
              <a:off x="-1835150" y="4189413"/>
              <a:ext cx="168275" cy="39688"/>
            </a:xfrm>
            <a:custGeom>
              <a:avLst/>
              <a:gdLst>
                <a:gd name="T0" fmla="*/ 13 w 13"/>
                <a:gd name="T1" fmla="*/ 0 h 3"/>
                <a:gd name="T2" fmla="*/ 13 w 13"/>
                <a:gd name="T3" fmla="*/ 1 h 3"/>
                <a:gd name="T4" fmla="*/ 0 w 13"/>
                <a:gd name="T5" fmla="*/ 3 h 3"/>
                <a:gd name="T6" fmla="*/ 0 w 13"/>
                <a:gd name="T7" fmla="*/ 3 h 3"/>
                <a:gd name="T8" fmla="*/ 13 w 13"/>
                <a:gd name="T9" fmla="*/ 0 h 3"/>
              </a:gdLst>
              <a:ahLst/>
              <a:cxnLst>
                <a:cxn ang="0">
                  <a:pos x="T0" y="T1"/>
                </a:cxn>
                <a:cxn ang="0">
                  <a:pos x="T2" y="T3"/>
                </a:cxn>
                <a:cxn ang="0">
                  <a:pos x="T4" y="T5"/>
                </a:cxn>
                <a:cxn ang="0">
                  <a:pos x="T6" y="T7"/>
                </a:cxn>
                <a:cxn ang="0">
                  <a:pos x="T8" y="T9"/>
                </a:cxn>
              </a:cxnLst>
              <a:rect l="0" t="0" r="r" b="b"/>
              <a:pathLst>
                <a:path w="13" h="3">
                  <a:moveTo>
                    <a:pt x="13" y="0"/>
                  </a:moveTo>
                  <a:cubicBezTo>
                    <a:pt x="13" y="1"/>
                    <a:pt x="13" y="1"/>
                    <a:pt x="13" y="1"/>
                  </a:cubicBezTo>
                  <a:cubicBezTo>
                    <a:pt x="9" y="2"/>
                    <a:pt x="4" y="3"/>
                    <a:pt x="0" y="3"/>
                  </a:cubicBezTo>
                  <a:cubicBezTo>
                    <a:pt x="0" y="3"/>
                    <a:pt x="0" y="3"/>
                    <a:pt x="0" y="3"/>
                  </a:cubicBezTo>
                  <a:cubicBezTo>
                    <a:pt x="4" y="2"/>
                    <a:pt x="9" y="1"/>
                    <a:pt x="13"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136"/>
            <p:cNvSpPr>
              <a:spLocks/>
            </p:cNvSpPr>
            <p:nvPr/>
          </p:nvSpPr>
          <p:spPr bwMode="auto">
            <a:xfrm>
              <a:off x="-1473200" y="4137026"/>
              <a:ext cx="39688" cy="39688"/>
            </a:xfrm>
            <a:custGeom>
              <a:avLst/>
              <a:gdLst>
                <a:gd name="T0" fmla="*/ 1 w 3"/>
                <a:gd name="T1" fmla="*/ 1 h 3"/>
                <a:gd name="T2" fmla="*/ 1 w 3"/>
                <a:gd name="T3" fmla="*/ 3 h 3"/>
                <a:gd name="T4" fmla="*/ 2 w 3"/>
                <a:gd name="T5" fmla="*/ 2 h 3"/>
                <a:gd name="T6" fmla="*/ 3 w 3"/>
                <a:gd name="T7" fmla="*/ 1 h 3"/>
                <a:gd name="T8" fmla="*/ 2 w 3"/>
                <a:gd name="T9" fmla="*/ 1 h 3"/>
                <a:gd name="T10" fmla="*/ 0 w 3"/>
                <a:gd name="T11" fmla="*/ 0 h 3"/>
                <a:gd name="T12" fmla="*/ 1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1"/>
                  </a:moveTo>
                  <a:cubicBezTo>
                    <a:pt x="1" y="2"/>
                    <a:pt x="1" y="3"/>
                    <a:pt x="1" y="3"/>
                  </a:cubicBezTo>
                  <a:cubicBezTo>
                    <a:pt x="1" y="3"/>
                    <a:pt x="2" y="2"/>
                    <a:pt x="2" y="2"/>
                  </a:cubicBezTo>
                  <a:cubicBezTo>
                    <a:pt x="2" y="2"/>
                    <a:pt x="3" y="1"/>
                    <a:pt x="3" y="1"/>
                  </a:cubicBezTo>
                  <a:cubicBezTo>
                    <a:pt x="3" y="1"/>
                    <a:pt x="2" y="1"/>
                    <a:pt x="2" y="1"/>
                  </a:cubicBezTo>
                  <a:cubicBezTo>
                    <a:pt x="1" y="0"/>
                    <a:pt x="1" y="0"/>
                    <a:pt x="0" y="0"/>
                  </a:cubicBezTo>
                  <a:cubicBezTo>
                    <a:pt x="1" y="0"/>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9" name="Freeform 137"/>
            <p:cNvSpPr>
              <a:spLocks/>
            </p:cNvSpPr>
            <p:nvPr/>
          </p:nvSpPr>
          <p:spPr bwMode="auto">
            <a:xfrm>
              <a:off x="-1757363" y="3744913"/>
              <a:ext cx="141288" cy="444500"/>
            </a:xfrm>
            <a:custGeom>
              <a:avLst/>
              <a:gdLst>
                <a:gd name="T0" fmla="*/ 0 w 11"/>
                <a:gd name="T1" fmla="*/ 0 h 34"/>
                <a:gd name="T2" fmla="*/ 0 w 11"/>
                <a:gd name="T3" fmla="*/ 0 h 34"/>
                <a:gd name="T4" fmla="*/ 10 w 11"/>
                <a:gd name="T5" fmla="*/ 34 h 34"/>
                <a:gd name="T6" fmla="*/ 11 w 11"/>
                <a:gd name="T7" fmla="*/ 34 h 34"/>
                <a:gd name="T8" fmla="*/ 0 w 11"/>
                <a:gd name="T9" fmla="*/ 0 h 34"/>
              </a:gdLst>
              <a:ahLst/>
              <a:cxnLst>
                <a:cxn ang="0">
                  <a:pos x="T0" y="T1"/>
                </a:cxn>
                <a:cxn ang="0">
                  <a:pos x="T2" y="T3"/>
                </a:cxn>
                <a:cxn ang="0">
                  <a:pos x="T4" y="T5"/>
                </a:cxn>
                <a:cxn ang="0">
                  <a:pos x="T6" y="T7"/>
                </a:cxn>
                <a:cxn ang="0">
                  <a:pos x="T8" y="T9"/>
                </a:cxn>
              </a:cxnLst>
              <a:rect l="0" t="0" r="r" b="b"/>
              <a:pathLst>
                <a:path w="11" h="34">
                  <a:moveTo>
                    <a:pt x="0" y="0"/>
                  </a:moveTo>
                  <a:cubicBezTo>
                    <a:pt x="0" y="0"/>
                    <a:pt x="0" y="0"/>
                    <a:pt x="0" y="0"/>
                  </a:cubicBezTo>
                  <a:cubicBezTo>
                    <a:pt x="5" y="11"/>
                    <a:pt x="8" y="22"/>
                    <a:pt x="10" y="34"/>
                  </a:cubicBezTo>
                  <a:cubicBezTo>
                    <a:pt x="10" y="34"/>
                    <a:pt x="11" y="34"/>
                    <a:pt x="11" y="34"/>
                  </a:cubicBezTo>
                  <a:cubicBezTo>
                    <a:pt x="8" y="22"/>
                    <a:pt x="5" y="11"/>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0" name="Freeform 138"/>
            <p:cNvSpPr>
              <a:spLocks/>
            </p:cNvSpPr>
            <p:nvPr/>
          </p:nvSpPr>
          <p:spPr bwMode="auto">
            <a:xfrm>
              <a:off x="-1628775" y="4151313"/>
              <a:ext cx="168275" cy="38100"/>
            </a:xfrm>
            <a:custGeom>
              <a:avLst/>
              <a:gdLst>
                <a:gd name="T0" fmla="*/ 0 w 13"/>
                <a:gd name="T1" fmla="*/ 3 h 3"/>
                <a:gd name="T2" fmla="*/ 0 w 13"/>
                <a:gd name="T3" fmla="*/ 3 h 3"/>
                <a:gd name="T4" fmla="*/ 13 w 13"/>
                <a:gd name="T5" fmla="*/ 1 h 3"/>
                <a:gd name="T6" fmla="*/ 13 w 13"/>
                <a:gd name="T7" fmla="*/ 0 h 3"/>
                <a:gd name="T8" fmla="*/ 0 w 13"/>
                <a:gd name="T9" fmla="*/ 3 h 3"/>
              </a:gdLst>
              <a:ahLst/>
              <a:cxnLst>
                <a:cxn ang="0">
                  <a:pos x="T0" y="T1"/>
                </a:cxn>
                <a:cxn ang="0">
                  <a:pos x="T2" y="T3"/>
                </a:cxn>
                <a:cxn ang="0">
                  <a:pos x="T4" y="T5"/>
                </a:cxn>
                <a:cxn ang="0">
                  <a:pos x="T6" y="T7"/>
                </a:cxn>
                <a:cxn ang="0">
                  <a:pos x="T8" y="T9"/>
                </a:cxn>
              </a:cxnLst>
              <a:rect l="0" t="0" r="r" b="b"/>
              <a:pathLst>
                <a:path w="13" h="3">
                  <a:moveTo>
                    <a:pt x="0" y="3"/>
                  </a:moveTo>
                  <a:cubicBezTo>
                    <a:pt x="0" y="3"/>
                    <a:pt x="0" y="3"/>
                    <a:pt x="0" y="3"/>
                  </a:cubicBezTo>
                  <a:cubicBezTo>
                    <a:pt x="5" y="3"/>
                    <a:pt x="9" y="2"/>
                    <a:pt x="13" y="1"/>
                  </a:cubicBezTo>
                  <a:cubicBezTo>
                    <a:pt x="13" y="1"/>
                    <a:pt x="13" y="0"/>
                    <a:pt x="13" y="0"/>
                  </a:cubicBezTo>
                  <a:cubicBezTo>
                    <a:pt x="9" y="1"/>
                    <a:pt x="5" y="2"/>
                    <a:pt x="0" y="3"/>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3" name="Freeform 141"/>
            <p:cNvSpPr>
              <a:spLocks/>
            </p:cNvSpPr>
            <p:nvPr/>
          </p:nvSpPr>
          <p:spPr bwMode="auto">
            <a:xfrm>
              <a:off x="-1874838" y="3719513"/>
              <a:ext cx="117475" cy="274638"/>
            </a:xfrm>
            <a:custGeom>
              <a:avLst/>
              <a:gdLst>
                <a:gd name="T0" fmla="*/ 0 w 9"/>
                <a:gd name="T1" fmla="*/ 0 h 21"/>
                <a:gd name="T2" fmla="*/ 1 w 9"/>
                <a:gd name="T3" fmla="*/ 0 h 21"/>
                <a:gd name="T4" fmla="*/ 9 w 9"/>
                <a:gd name="T5" fmla="*/ 21 h 21"/>
                <a:gd name="T6" fmla="*/ 9 w 9"/>
                <a:gd name="T7" fmla="*/ 21 h 21"/>
                <a:gd name="T8" fmla="*/ 0 w 9"/>
                <a:gd name="T9" fmla="*/ 0 h 21"/>
              </a:gdLst>
              <a:ahLst/>
              <a:cxnLst>
                <a:cxn ang="0">
                  <a:pos x="T0" y="T1"/>
                </a:cxn>
                <a:cxn ang="0">
                  <a:pos x="T2" y="T3"/>
                </a:cxn>
                <a:cxn ang="0">
                  <a:pos x="T4" y="T5"/>
                </a:cxn>
                <a:cxn ang="0">
                  <a:pos x="T6" y="T7"/>
                </a:cxn>
                <a:cxn ang="0">
                  <a:pos x="T8" y="T9"/>
                </a:cxn>
              </a:cxnLst>
              <a:rect l="0" t="0" r="r" b="b"/>
              <a:pathLst>
                <a:path w="9" h="21">
                  <a:moveTo>
                    <a:pt x="0" y="0"/>
                  </a:moveTo>
                  <a:cubicBezTo>
                    <a:pt x="0" y="0"/>
                    <a:pt x="0" y="0"/>
                    <a:pt x="1" y="0"/>
                  </a:cubicBezTo>
                  <a:cubicBezTo>
                    <a:pt x="4" y="7"/>
                    <a:pt x="7" y="14"/>
                    <a:pt x="9" y="21"/>
                  </a:cubicBezTo>
                  <a:cubicBezTo>
                    <a:pt x="9" y="21"/>
                    <a:pt x="9" y="21"/>
                    <a:pt x="9" y="21"/>
                  </a:cubicBezTo>
                  <a:cubicBezTo>
                    <a:pt x="6" y="14"/>
                    <a:pt x="4" y="7"/>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4" name="Freeform 142"/>
            <p:cNvSpPr>
              <a:spLocks/>
            </p:cNvSpPr>
            <p:nvPr/>
          </p:nvSpPr>
          <p:spPr bwMode="auto">
            <a:xfrm>
              <a:off x="-794625" y="3081703"/>
              <a:ext cx="38100" cy="65088"/>
            </a:xfrm>
            <a:custGeom>
              <a:avLst/>
              <a:gdLst>
                <a:gd name="T0" fmla="*/ 1 w 3"/>
                <a:gd name="T1" fmla="*/ 2 h 5"/>
                <a:gd name="T2" fmla="*/ 1 w 3"/>
                <a:gd name="T3" fmla="*/ 5 h 5"/>
                <a:gd name="T4" fmla="*/ 2 w 3"/>
                <a:gd name="T5" fmla="*/ 3 h 5"/>
                <a:gd name="T6" fmla="*/ 3 w 3"/>
                <a:gd name="T7" fmla="*/ 2 h 5"/>
                <a:gd name="T8" fmla="*/ 1 w 3"/>
                <a:gd name="T9" fmla="*/ 1 h 5"/>
                <a:gd name="T10" fmla="*/ 0 w 3"/>
                <a:gd name="T11" fmla="*/ 0 h 5"/>
                <a:gd name="T12" fmla="*/ 1 w 3"/>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1" y="2"/>
                  </a:moveTo>
                  <a:cubicBezTo>
                    <a:pt x="1" y="3"/>
                    <a:pt x="1" y="4"/>
                    <a:pt x="1" y="5"/>
                  </a:cubicBezTo>
                  <a:cubicBezTo>
                    <a:pt x="2" y="4"/>
                    <a:pt x="2" y="4"/>
                    <a:pt x="2" y="3"/>
                  </a:cubicBezTo>
                  <a:cubicBezTo>
                    <a:pt x="2" y="3"/>
                    <a:pt x="3" y="2"/>
                    <a:pt x="3" y="2"/>
                  </a:cubicBezTo>
                  <a:cubicBezTo>
                    <a:pt x="2" y="1"/>
                    <a:pt x="2" y="1"/>
                    <a:pt x="1" y="1"/>
                  </a:cubicBezTo>
                  <a:cubicBezTo>
                    <a:pt x="1" y="1"/>
                    <a:pt x="0" y="0"/>
                    <a:pt x="0" y="0"/>
                  </a:cubicBezTo>
                  <a:cubicBezTo>
                    <a:pt x="0" y="1"/>
                    <a:pt x="1" y="2"/>
                    <a:pt x="1"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5" name="Freeform 143"/>
            <p:cNvSpPr>
              <a:spLocks/>
            </p:cNvSpPr>
            <p:nvPr/>
          </p:nvSpPr>
          <p:spPr bwMode="auto">
            <a:xfrm>
              <a:off x="-1870950" y="3107103"/>
              <a:ext cx="1089025" cy="354013"/>
            </a:xfrm>
            <a:custGeom>
              <a:avLst/>
              <a:gdLst>
                <a:gd name="T0" fmla="*/ 0 w 84"/>
                <a:gd name="T1" fmla="*/ 26 h 27"/>
                <a:gd name="T2" fmla="*/ 0 w 84"/>
                <a:gd name="T3" fmla="*/ 27 h 27"/>
                <a:gd name="T4" fmla="*/ 84 w 84"/>
                <a:gd name="T5" fmla="*/ 1 h 27"/>
                <a:gd name="T6" fmla="*/ 84 w 84"/>
                <a:gd name="T7" fmla="*/ 0 h 27"/>
                <a:gd name="T8" fmla="*/ 0 w 84"/>
                <a:gd name="T9" fmla="*/ 26 h 27"/>
              </a:gdLst>
              <a:ahLst/>
              <a:cxnLst>
                <a:cxn ang="0">
                  <a:pos x="T0" y="T1"/>
                </a:cxn>
                <a:cxn ang="0">
                  <a:pos x="T2" y="T3"/>
                </a:cxn>
                <a:cxn ang="0">
                  <a:pos x="T4" y="T5"/>
                </a:cxn>
                <a:cxn ang="0">
                  <a:pos x="T6" y="T7"/>
                </a:cxn>
                <a:cxn ang="0">
                  <a:pos x="T8" y="T9"/>
                </a:cxn>
              </a:cxnLst>
              <a:rect l="0" t="0" r="r" b="b"/>
              <a:pathLst>
                <a:path w="84" h="27">
                  <a:moveTo>
                    <a:pt x="0" y="26"/>
                  </a:moveTo>
                  <a:cubicBezTo>
                    <a:pt x="0" y="27"/>
                    <a:pt x="0" y="27"/>
                    <a:pt x="0" y="27"/>
                  </a:cubicBezTo>
                  <a:cubicBezTo>
                    <a:pt x="28" y="18"/>
                    <a:pt x="56" y="10"/>
                    <a:pt x="84" y="1"/>
                  </a:cubicBezTo>
                  <a:cubicBezTo>
                    <a:pt x="84" y="0"/>
                    <a:pt x="84" y="0"/>
                    <a:pt x="84" y="0"/>
                  </a:cubicBezTo>
                  <a:cubicBezTo>
                    <a:pt x="56" y="9"/>
                    <a:pt x="28" y="18"/>
                    <a:pt x="0" y="26"/>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6" name="Freeform 144"/>
            <p:cNvSpPr>
              <a:spLocks/>
            </p:cNvSpPr>
            <p:nvPr/>
          </p:nvSpPr>
          <p:spPr bwMode="auto">
            <a:xfrm>
              <a:off x="-1757363" y="3667126"/>
              <a:ext cx="115888" cy="287338"/>
            </a:xfrm>
            <a:custGeom>
              <a:avLst/>
              <a:gdLst>
                <a:gd name="T0" fmla="*/ 1 w 9"/>
                <a:gd name="T1" fmla="*/ 0 h 22"/>
                <a:gd name="T2" fmla="*/ 0 w 9"/>
                <a:gd name="T3" fmla="*/ 0 h 22"/>
                <a:gd name="T4" fmla="*/ 9 w 9"/>
                <a:gd name="T5" fmla="*/ 22 h 22"/>
                <a:gd name="T6" fmla="*/ 9 w 9"/>
                <a:gd name="T7" fmla="*/ 22 h 22"/>
                <a:gd name="T8" fmla="*/ 1 w 9"/>
                <a:gd name="T9" fmla="*/ 0 h 22"/>
              </a:gdLst>
              <a:ahLst/>
              <a:cxnLst>
                <a:cxn ang="0">
                  <a:pos x="T0" y="T1"/>
                </a:cxn>
                <a:cxn ang="0">
                  <a:pos x="T2" y="T3"/>
                </a:cxn>
                <a:cxn ang="0">
                  <a:pos x="T4" y="T5"/>
                </a:cxn>
                <a:cxn ang="0">
                  <a:pos x="T6" y="T7"/>
                </a:cxn>
                <a:cxn ang="0">
                  <a:pos x="T8" y="T9"/>
                </a:cxn>
              </a:cxnLst>
              <a:rect l="0" t="0" r="r" b="b"/>
              <a:pathLst>
                <a:path w="9" h="22">
                  <a:moveTo>
                    <a:pt x="1" y="0"/>
                  </a:moveTo>
                  <a:cubicBezTo>
                    <a:pt x="0" y="0"/>
                    <a:pt x="0" y="0"/>
                    <a:pt x="0" y="0"/>
                  </a:cubicBezTo>
                  <a:cubicBezTo>
                    <a:pt x="4" y="7"/>
                    <a:pt x="7" y="14"/>
                    <a:pt x="9" y="22"/>
                  </a:cubicBezTo>
                  <a:cubicBezTo>
                    <a:pt x="9" y="22"/>
                    <a:pt x="9" y="22"/>
                    <a:pt x="9" y="22"/>
                  </a:cubicBezTo>
                  <a:cubicBezTo>
                    <a:pt x="7" y="14"/>
                    <a:pt x="4" y="7"/>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7" name="Freeform 145"/>
            <p:cNvSpPr>
              <a:spLocks/>
            </p:cNvSpPr>
            <p:nvPr/>
          </p:nvSpPr>
          <p:spPr bwMode="auto">
            <a:xfrm>
              <a:off x="-3195638" y="3300413"/>
              <a:ext cx="38100" cy="12700"/>
            </a:xfrm>
            <a:custGeom>
              <a:avLst/>
              <a:gdLst>
                <a:gd name="T0" fmla="*/ 1 w 3"/>
                <a:gd name="T1" fmla="*/ 0 h 1"/>
                <a:gd name="T2" fmla="*/ 0 w 3"/>
                <a:gd name="T3" fmla="*/ 0 h 1"/>
                <a:gd name="T4" fmla="*/ 2 w 3"/>
                <a:gd name="T5" fmla="*/ 0 h 1"/>
                <a:gd name="T6" fmla="*/ 3 w 3"/>
                <a:gd name="T7" fmla="*/ 1 h 1"/>
                <a:gd name="T8" fmla="*/ 2 w 3"/>
                <a:gd name="T9" fmla="*/ 0 h 1"/>
                <a:gd name="T10" fmla="*/ 1 w 3"/>
                <a:gd name="T11" fmla="*/ 0 h 1"/>
                <a:gd name="T12" fmla="*/ 1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1" y="0"/>
                  </a:moveTo>
                  <a:cubicBezTo>
                    <a:pt x="1" y="0"/>
                    <a:pt x="1" y="0"/>
                    <a:pt x="0" y="0"/>
                  </a:cubicBezTo>
                  <a:cubicBezTo>
                    <a:pt x="1" y="0"/>
                    <a:pt x="1" y="0"/>
                    <a:pt x="2" y="0"/>
                  </a:cubicBezTo>
                  <a:cubicBezTo>
                    <a:pt x="2" y="1"/>
                    <a:pt x="3" y="1"/>
                    <a:pt x="3" y="1"/>
                  </a:cubicBezTo>
                  <a:cubicBezTo>
                    <a:pt x="3" y="1"/>
                    <a:pt x="2" y="0"/>
                    <a:pt x="2" y="0"/>
                  </a:cubicBezTo>
                  <a:cubicBezTo>
                    <a:pt x="2" y="0"/>
                    <a:pt x="1" y="0"/>
                    <a:pt x="1" y="0"/>
                  </a:cubicBezTo>
                  <a:cubicBezTo>
                    <a:pt x="1"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8" name="Freeform 146"/>
            <p:cNvSpPr>
              <a:spLocks/>
            </p:cNvSpPr>
            <p:nvPr/>
          </p:nvSpPr>
          <p:spPr bwMode="auto">
            <a:xfrm>
              <a:off x="-4076700" y="2579688"/>
              <a:ext cx="180975" cy="693738"/>
            </a:xfrm>
            <a:custGeom>
              <a:avLst/>
              <a:gdLst>
                <a:gd name="T0" fmla="*/ 1 w 14"/>
                <a:gd name="T1" fmla="*/ 0 h 53"/>
                <a:gd name="T2" fmla="*/ 0 w 14"/>
                <a:gd name="T3" fmla="*/ 0 h 53"/>
                <a:gd name="T4" fmla="*/ 14 w 14"/>
                <a:gd name="T5" fmla="*/ 53 h 53"/>
                <a:gd name="T6" fmla="*/ 14 w 14"/>
                <a:gd name="T7" fmla="*/ 53 h 53"/>
                <a:gd name="T8" fmla="*/ 1 w 14"/>
                <a:gd name="T9" fmla="*/ 0 h 53"/>
              </a:gdLst>
              <a:ahLst/>
              <a:cxnLst>
                <a:cxn ang="0">
                  <a:pos x="T0" y="T1"/>
                </a:cxn>
                <a:cxn ang="0">
                  <a:pos x="T2" y="T3"/>
                </a:cxn>
                <a:cxn ang="0">
                  <a:pos x="T4" y="T5"/>
                </a:cxn>
                <a:cxn ang="0">
                  <a:pos x="T6" y="T7"/>
                </a:cxn>
                <a:cxn ang="0">
                  <a:pos x="T8" y="T9"/>
                </a:cxn>
              </a:cxnLst>
              <a:rect l="0" t="0" r="r" b="b"/>
              <a:pathLst>
                <a:path w="14" h="53">
                  <a:moveTo>
                    <a:pt x="1" y="0"/>
                  </a:moveTo>
                  <a:cubicBezTo>
                    <a:pt x="1" y="0"/>
                    <a:pt x="1" y="0"/>
                    <a:pt x="0" y="0"/>
                  </a:cubicBezTo>
                  <a:cubicBezTo>
                    <a:pt x="5" y="18"/>
                    <a:pt x="9" y="36"/>
                    <a:pt x="14" y="53"/>
                  </a:cubicBezTo>
                  <a:cubicBezTo>
                    <a:pt x="14" y="53"/>
                    <a:pt x="14" y="53"/>
                    <a:pt x="14" y="53"/>
                  </a:cubicBezTo>
                  <a:cubicBezTo>
                    <a:pt x="10" y="36"/>
                    <a:pt x="5" y="18"/>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9" name="Freeform 147"/>
            <p:cNvSpPr>
              <a:spLocks/>
            </p:cNvSpPr>
            <p:nvPr/>
          </p:nvSpPr>
          <p:spPr bwMode="auto">
            <a:xfrm>
              <a:off x="-4076700" y="2435226"/>
              <a:ext cx="1671638" cy="458788"/>
            </a:xfrm>
            <a:custGeom>
              <a:avLst/>
              <a:gdLst>
                <a:gd name="T0" fmla="*/ 128 w 129"/>
                <a:gd name="T1" fmla="*/ 35 h 35"/>
                <a:gd name="T2" fmla="*/ 129 w 129"/>
                <a:gd name="T3" fmla="*/ 35 h 35"/>
                <a:gd name="T4" fmla="*/ 0 w 129"/>
                <a:gd name="T5" fmla="*/ 11 h 35"/>
                <a:gd name="T6" fmla="*/ 0 w 129"/>
                <a:gd name="T7" fmla="*/ 11 h 35"/>
                <a:gd name="T8" fmla="*/ 128 w 129"/>
                <a:gd name="T9" fmla="*/ 35 h 35"/>
              </a:gdLst>
              <a:ahLst/>
              <a:cxnLst>
                <a:cxn ang="0">
                  <a:pos x="T0" y="T1"/>
                </a:cxn>
                <a:cxn ang="0">
                  <a:pos x="T2" y="T3"/>
                </a:cxn>
                <a:cxn ang="0">
                  <a:pos x="T4" y="T5"/>
                </a:cxn>
                <a:cxn ang="0">
                  <a:pos x="T6" y="T7"/>
                </a:cxn>
                <a:cxn ang="0">
                  <a:pos x="T8" y="T9"/>
                </a:cxn>
              </a:cxnLst>
              <a:rect l="0" t="0" r="r" b="b"/>
              <a:pathLst>
                <a:path w="129" h="35">
                  <a:moveTo>
                    <a:pt x="128" y="35"/>
                  </a:moveTo>
                  <a:cubicBezTo>
                    <a:pt x="129" y="35"/>
                    <a:pt x="129" y="35"/>
                    <a:pt x="129" y="35"/>
                  </a:cubicBezTo>
                  <a:cubicBezTo>
                    <a:pt x="92" y="9"/>
                    <a:pt x="44" y="0"/>
                    <a:pt x="0" y="11"/>
                  </a:cubicBezTo>
                  <a:cubicBezTo>
                    <a:pt x="0" y="11"/>
                    <a:pt x="0" y="11"/>
                    <a:pt x="0" y="11"/>
                  </a:cubicBezTo>
                  <a:cubicBezTo>
                    <a:pt x="44" y="0"/>
                    <a:pt x="92" y="9"/>
                    <a:pt x="128" y="35"/>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0" name="Freeform 148"/>
            <p:cNvSpPr>
              <a:spLocks/>
            </p:cNvSpPr>
            <p:nvPr/>
          </p:nvSpPr>
          <p:spPr bwMode="auto">
            <a:xfrm>
              <a:off x="-3895725" y="3221038"/>
              <a:ext cx="712788" cy="79375"/>
            </a:xfrm>
            <a:custGeom>
              <a:avLst/>
              <a:gdLst>
                <a:gd name="T0" fmla="*/ 55 w 55"/>
                <a:gd name="T1" fmla="*/ 6 h 6"/>
                <a:gd name="T2" fmla="*/ 55 w 55"/>
                <a:gd name="T3" fmla="*/ 6 h 6"/>
                <a:gd name="T4" fmla="*/ 0 w 55"/>
                <a:gd name="T5" fmla="*/ 4 h 6"/>
                <a:gd name="T6" fmla="*/ 0 w 55"/>
                <a:gd name="T7" fmla="*/ 4 h 6"/>
                <a:gd name="T8" fmla="*/ 55 w 55"/>
                <a:gd name="T9" fmla="*/ 6 h 6"/>
              </a:gdLst>
              <a:ahLst/>
              <a:cxnLst>
                <a:cxn ang="0">
                  <a:pos x="T0" y="T1"/>
                </a:cxn>
                <a:cxn ang="0">
                  <a:pos x="T2" y="T3"/>
                </a:cxn>
                <a:cxn ang="0">
                  <a:pos x="T4" y="T5"/>
                </a:cxn>
                <a:cxn ang="0">
                  <a:pos x="T6" y="T7"/>
                </a:cxn>
                <a:cxn ang="0">
                  <a:pos x="T8" y="T9"/>
                </a:cxn>
              </a:cxnLst>
              <a:rect l="0" t="0" r="r" b="b"/>
              <a:pathLst>
                <a:path w="55" h="6">
                  <a:moveTo>
                    <a:pt x="55" y="6"/>
                  </a:moveTo>
                  <a:cubicBezTo>
                    <a:pt x="55" y="6"/>
                    <a:pt x="55" y="6"/>
                    <a:pt x="55" y="6"/>
                  </a:cubicBezTo>
                  <a:cubicBezTo>
                    <a:pt x="37" y="0"/>
                    <a:pt x="18" y="0"/>
                    <a:pt x="0" y="4"/>
                  </a:cubicBezTo>
                  <a:cubicBezTo>
                    <a:pt x="0" y="4"/>
                    <a:pt x="0" y="4"/>
                    <a:pt x="0" y="4"/>
                  </a:cubicBezTo>
                  <a:cubicBezTo>
                    <a:pt x="18" y="0"/>
                    <a:pt x="37" y="0"/>
                    <a:pt x="55" y="6"/>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1" name="Freeform 149"/>
            <p:cNvSpPr>
              <a:spLocks/>
            </p:cNvSpPr>
            <p:nvPr/>
          </p:nvSpPr>
          <p:spPr bwMode="auto">
            <a:xfrm>
              <a:off x="-2470150" y="3862388"/>
              <a:ext cx="25400" cy="39688"/>
            </a:xfrm>
            <a:custGeom>
              <a:avLst/>
              <a:gdLst>
                <a:gd name="T0" fmla="*/ 1 w 2"/>
                <a:gd name="T1" fmla="*/ 1 h 3"/>
                <a:gd name="T2" fmla="*/ 0 w 2"/>
                <a:gd name="T3" fmla="*/ 0 h 3"/>
                <a:gd name="T4" fmla="*/ 1 w 2"/>
                <a:gd name="T5" fmla="*/ 1 h 3"/>
                <a:gd name="T6" fmla="*/ 2 w 2"/>
                <a:gd name="T7" fmla="*/ 3 h 3"/>
                <a:gd name="T8" fmla="*/ 2 w 2"/>
                <a:gd name="T9" fmla="*/ 1 h 3"/>
                <a:gd name="T10" fmla="*/ 1 w 2"/>
                <a:gd name="T11" fmla="*/ 0 h 3"/>
                <a:gd name="T12" fmla="*/ 1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1" y="1"/>
                  </a:moveTo>
                  <a:cubicBezTo>
                    <a:pt x="1" y="0"/>
                    <a:pt x="1" y="0"/>
                    <a:pt x="0" y="0"/>
                  </a:cubicBezTo>
                  <a:cubicBezTo>
                    <a:pt x="1" y="1"/>
                    <a:pt x="1" y="1"/>
                    <a:pt x="1" y="1"/>
                  </a:cubicBezTo>
                  <a:cubicBezTo>
                    <a:pt x="2" y="2"/>
                    <a:pt x="2" y="2"/>
                    <a:pt x="2" y="3"/>
                  </a:cubicBezTo>
                  <a:cubicBezTo>
                    <a:pt x="2" y="2"/>
                    <a:pt x="2" y="2"/>
                    <a:pt x="2" y="1"/>
                  </a:cubicBezTo>
                  <a:cubicBezTo>
                    <a:pt x="1" y="1"/>
                    <a:pt x="1" y="0"/>
                    <a:pt x="1" y="0"/>
                  </a:cubicBezTo>
                  <a:cubicBezTo>
                    <a:pt x="1" y="0"/>
                    <a:pt x="1" y="0"/>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2" name="Freeform 150"/>
            <p:cNvSpPr>
              <a:spLocks/>
            </p:cNvSpPr>
            <p:nvPr/>
          </p:nvSpPr>
          <p:spPr bwMode="auto">
            <a:xfrm>
              <a:off x="-2638425" y="3640138"/>
              <a:ext cx="180975" cy="234950"/>
            </a:xfrm>
            <a:custGeom>
              <a:avLst/>
              <a:gdLst>
                <a:gd name="T0" fmla="*/ 14 w 14"/>
                <a:gd name="T1" fmla="*/ 18 h 18"/>
                <a:gd name="T2" fmla="*/ 14 w 14"/>
                <a:gd name="T3" fmla="*/ 17 h 18"/>
                <a:gd name="T4" fmla="*/ 0 w 14"/>
                <a:gd name="T5" fmla="*/ 0 h 18"/>
                <a:gd name="T6" fmla="*/ 0 w 14"/>
                <a:gd name="T7" fmla="*/ 0 h 18"/>
                <a:gd name="T8" fmla="*/ 14 w 14"/>
                <a:gd name="T9" fmla="*/ 18 h 18"/>
              </a:gdLst>
              <a:ahLst/>
              <a:cxnLst>
                <a:cxn ang="0">
                  <a:pos x="T0" y="T1"/>
                </a:cxn>
                <a:cxn ang="0">
                  <a:pos x="T2" y="T3"/>
                </a:cxn>
                <a:cxn ang="0">
                  <a:pos x="T4" y="T5"/>
                </a:cxn>
                <a:cxn ang="0">
                  <a:pos x="T6" y="T7"/>
                </a:cxn>
                <a:cxn ang="0">
                  <a:pos x="T8" y="T9"/>
                </a:cxn>
              </a:cxnLst>
              <a:rect l="0" t="0" r="r" b="b"/>
              <a:pathLst>
                <a:path w="14" h="18">
                  <a:moveTo>
                    <a:pt x="14" y="18"/>
                  </a:moveTo>
                  <a:cubicBezTo>
                    <a:pt x="14" y="17"/>
                    <a:pt x="14" y="17"/>
                    <a:pt x="14" y="17"/>
                  </a:cubicBezTo>
                  <a:cubicBezTo>
                    <a:pt x="10" y="11"/>
                    <a:pt x="5" y="5"/>
                    <a:pt x="0" y="0"/>
                  </a:cubicBezTo>
                  <a:cubicBezTo>
                    <a:pt x="0" y="0"/>
                    <a:pt x="0" y="0"/>
                    <a:pt x="0" y="0"/>
                  </a:cubicBezTo>
                  <a:cubicBezTo>
                    <a:pt x="5" y="5"/>
                    <a:pt x="10" y="11"/>
                    <a:pt x="14" y="18"/>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3" name="Rectangle 151"/>
            <p:cNvSpPr>
              <a:spLocks noChangeArrowheads="1"/>
            </p:cNvSpPr>
            <p:nvPr/>
          </p:nvSpPr>
          <p:spPr bwMode="auto">
            <a:xfrm>
              <a:off x="-3609975" y="2462213"/>
              <a:ext cx="1588" cy="15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4" name="Rectangle 152"/>
            <p:cNvSpPr>
              <a:spLocks noChangeArrowheads="1"/>
            </p:cNvSpPr>
            <p:nvPr/>
          </p:nvSpPr>
          <p:spPr bwMode="auto">
            <a:xfrm>
              <a:off x="-3609975" y="2474913"/>
              <a:ext cx="1588" cy="15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5" name="Rectangle 153"/>
            <p:cNvSpPr>
              <a:spLocks noChangeArrowheads="1"/>
            </p:cNvSpPr>
            <p:nvPr/>
          </p:nvSpPr>
          <p:spPr bwMode="auto">
            <a:xfrm>
              <a:off x="-3609975" y="2514601"/>
              <a:ext cx="1588" cy="15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6" name="Rectangle 154"/>
            <p:cNvSpPr>
              <a:spLocks noChangeArrowheads="1"/>
            </p:cNvSpPr>
            <p:nvPr/>
          </p:nvSpPr>
          <p:spPr bwMode="auto">
            <a:xfrm>
              <a:off x="-3609975" y="2540001"/>
              <a:ext cx="1588" cy="15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7" name="Rectangle 155"/>
            <p:cNvSpPr>
              <a:spLocks noChangeArrowheads="1"/>
            </p:cNvSpPr>
            <p:nvPr/>
          </p:nvSpPr>
          <p:spPr bwMode="auto">
            <a:xfrm>
              <a:off x="-3609975" y="2554288"/>
              <a:ext cx="1588" cy="15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8" name="Rectangle 156"/>
            <p:cNvSpPr>
              <a:spLocks noChangeArrowheads="1"/>
            </p:cNvSpPr>
            <p:nvPr/>
          </p:nvSpPr>
          <p:spPr bwMode="auto">
            <a:xfrm>
              <a:off x="-3609975" y="2579688"/>
              <a:ext cx="1588" cy="15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9" name="Rectangle 157"/>
            <p:cNvSpPr>
              <a:spLocks noChangeArrowheads="1"/>
            </p:cNvSpPr>
            <p:nvPr/>
          </p:nvSpPr>
          <p:spPr bwMode="auto">
            <a:xfrm>
              <a:off x="-3609975" y="2605088"/>
              <a:ext cx="1588" cy="15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0" name="Rectangle 158"/>
            <p:cNvSpPr>
              <a:spLocks noChangeArrowheads="1"/>
            </p:cNvSpPr>
            <p:nvPr/>
          </p:nvSpPr>
          <p:spPr bwMode="auto">
            <a:xfrm>
              <a:off x="-3609975" y="2619376"/>
              <a:ext cx="1588" cy="15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1" name="Oval 159"/>
            <p:cNvSpPr>
              <a:spLocks noChangeArrowheads="1"/>
            </p:cNvSpPr>
            <p:nvPr/>
          </p:nvSpPr>
          <p:spPr bwMode="auto">
            <a:xfrm>
              <a:off x="-3662363" y="2657476"/>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2" name="Freeform 160"/>
            <p:cNvSpPr>
              <a:spLocks/>
            </p:cNvSpPr>
            <p:nvPr/>
          </p:nvSpPr>
          <p:spPr bwMode="auto">
            <a:xfrm>
              <a:off x="-3609975" y="26574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3" name="Oval 161"/>
            <p:cNvSpPr>
              <a:spLocks noChangeArrowheads="1"/>
            </p:cNvSpPr>
            <p:nvPr/>
          </p:nvSpPr>
          <p:spPr bwMode="auto">
            <a:xfrm>
              <a:off x="-3662363" y="2684463"/>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4" name="Oval 162"/>
            <p:cNvSpPr>
              <a:spLocks noChangeArrowheads="1"/>
            </p:cNvSpPr>
            <p:nvPr/>
          </p:nvSpPr>
          <p:spPr bwMode="auto">
            <a:xfrm>
              <a:off x="-3609975" y="2684463"/>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5" name="Oval 163"/>
            <p:cNvSpPr>
              <a:spLocks noChangeArrowheads="1"/>
            </p:cNvSpPr>
            <p:nvPr/>
          </p:nvSpPr>
          <p:spPr bwMode="auto">
            <a:xfrm>
              <a:off x="-3662363" y="2697163"/>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6" name="Freeform 164"/>
            <p:cNvSpPr>
              <a:spLocks/>
            </p:cNvSpPr>
            <p:nvPr/>
          </p:nvSpPr>
          <p:spPr bwMode="auto">
            <a:xfrm>
              <a:off x="-3609975" y="26971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7" name="Oval 165"/>
            <p:cNvSpPr>
              <a:spLocks noChangeArrowheads="1"/>
            </p:cNvSpPr>
            <p:nvPr/>
          </p:nvSpPr>
          <p:spPr bwMode="auto">
            <a:xfrm>
              <a:off x="-3662363" y="2724151"/>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8" name="Freeform 166"/>
            <p:cNvSpPr>
              <a:spLocks/>
            </p:cNvSpPr>
            <p:nvPr/>
          </p:nvSpPr>
          <p:spPr bwMode="auto">
            <a:xfrm>
              <a:off x="-3609975" y="272415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9" name="Oval 167"/>
            <p:cNvSpPr>
              <a:spLocks noChangeArrowheads="1"/>
            </p:cNvSpPr>
            <p:nvPr/>
          </p:nvSpPr>
          <p:spPr bwMode="auto">
            <a:xfrm>
              <a:off x="-3960813" y="2776538"/>
              <a:ext cx="1588"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0" name="Oval 168"/>
            <p:cNvSpPr>
              <a:spLocks noChangeArrowheads="1"/>
            </p:cNvSpPr>
            <p:nvPr/>
          </p:nvSpPr>
          <p:spPr bwMode="auto">
            <a:xfrm>
              <a:off x="-3908425" y="2776538"/>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1" name="Oval 169"/>
            <p:cNvSpPr>
              <a:spLocks noChangeArrowheads="1"/>
            </p:cNvSpPr>
            <p:nvPr/>
          </p:nvSpPr>
          <p:spPr bwMode="auto">
            <a:xfrm>
              <a:off x="-3857625" y="2762251"/>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2" name="Oval 170"/>
            <p:cNvSpPr>
              <a:spLocks noChangeArrowheads="1"/>
            </p:cNvSpPr>
            <p:nvPr/>
          </p:nvSpPr>
          <p:spPr bwMode="auto">
            <a:xfrm>
              <a:off x="-3817938" y="2749551"/>
              <a:ext cx="12700"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3" name="Oval 171"/>
            <p:cNvSpPr>
              <a:spLocks noChangeArrowheads="1"/>
            </p:cNvSpPr>
            <p:nvPr/>
          </p:nvSpPr>
          <p:spPr bwMode="auto">
            <a:xfrm>
              <a:off x="-3765550" y="2749551"/>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4" name="Oval 172"/>
            <p:cNvSpPr>
              <a:spLocks noChangeArrowheads="1"/>
            </p:cNvSpPr>
            <p:nvPr/>
          </p:nvSpPr>
          <p:spPr bwMode="auto">
            <a:xfrm>
              <a:off x="-3714750" y="2749551"/>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5" name="Freeform 173"/>
            <p:cNvSpPr>
              <a:spLocks/>
            </p:cNvSpPr>
            <p:nvPr/>
          </p:nvSpPr>
          <p:spPr bwMode="auto">
            <a:xfrm>
              <a:off x="-3662363" y="2736851"/>
              <a:ext cx="0" cy="12700"/>
            </a:xfrm>
            <a:custGeom>
              <a:avLst/>
              <a:gdLst>
                <a:gd name="T0" fmla="*/ 1 h 1"/>
                <a:gd name="T1" fmla="*/ 0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0"/>
                    <a:pt x="0" y="0"/>
                  </a:cubicBezTo>
                  <a:cubicBezTo>
                    <a:pt x="0" y="0"/>
                    <a:pt x="0" y="0"/>
                    <a:pt x="0" y="0"/>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6" name="Oval 174"/>
            <p:cNvSpPr>
              <a:spLocks noChangeArrowheads="1"/>
            </p:cNvSpPr>
            <p:nvPr/>
          </p:nvSpPr>
          <p:spPr bwMode="auto">
            <a:xfrm>
              <a:off x="-3609975" y="2736851"/>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75"/>
            <p:cNvSpPr>
              <a:spLocks/>
            </p:cNvSpPr>
            <p:nvPr/>
          </p:nvSpPr>
          <p:spPr bwMode="auto">
            <a:xfrm>
              <a:off x="-3948113" y="2814638"/>
              <a:ext cx="0" cy="14288"/>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0"/>
                    <a:pt x="0" y="0"/>
                  </a:cubicBezTo>
                  <a:cubicBezTo>
                    <a:pt x="0" y="0"/>
                    <a:pt x="0" y="1"/>
                    <a:pt x="0" y="1"/>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8" name="Freeform 176"/>
            <p:cNvSpPr>
              <a:spLocks/>
            </p:cNvSpPr>
            <p:nvPr/>
          </p:nvSpPr>
          <p:spPr bwMode="auto">
            <a:xfrm>
              <a:off x="-3908425" y="2814638"/>
              <a:ext cx="1270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0"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9" name="Oval 177"/>
            <p:cNvSpPr>
              <a:spLocks noChangeArrowheads="1"/>
            </p:cNvSpPr>
            <p:nvPr/>
          </p:nvSpPr>
          <p:spPr bwMode="auto">
            <a:xfrm>
              <a:off x="-3857625" y="2801938"/>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0" name="Oval 178"/>
            <p:cNvSpPr>
              <a:spLocks noChangeArrowheads="1"/>
            </p:cNvSpPr>
            <p:nvPr/>
          </p:nvSpPr>
          <p:spPr bwMode="auto">
            <a:xfrm>
              <a:off x="-3805238" y="2789238"/>
              <a:ext cx="1588"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1" name="Oval 179"/>
            <p:cNvSpPr>
              <a:spLocks noChangeArrowheads="1"/>
            </p:cNvSpPr>
            <p:nvPr/>
          </p:nvSpPr>
          <p:spPr bwMode="auto">
            <a:xfrm>
              <a:off x="-3752850" y="2789238"/>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2" name="Oval 180"/>
            <p:cNvSpPr>
              <a:spLocks noChangeArrowheads="1"/>
            </p:cNvSpPr>
            <p:nvPr/>
          </p:nvSpPr>
          <p:spPr bwMode="auto">
            <a:xfrm>
              <a:off x="-3714750" y="2789238"/>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3" name="Oval 181"/>
            <p:cNvSpPr>
              <a:spLocks noChangeArrowheads="1"/>
            </p:cNvSpPr>
            <p:nvPr/>
          </p:nvSpPr>
          <p:spPr bwMode="auto">
            <a:xfrm>
              <a:off x="-3662363" y="2776538"/>
              <a:ext cx="12700"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4" name="Oval 182"/>
            <p:cNvSpPr>
              <a:spLocks noChangeArrowheads="1"/>
            </p:cNvSpPr>
            <p:nvPr/>
          </p:nvSpPr>
          <p:spPr bwMode="auto">
            <a:xfrm>
              <a:off x="-3609975" y="2776538"/>
              <a:ext cx="1588"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5" name="Oval 183"/>
            <p:cNvSpPr>
              <a:spLocks noChangeArrowheads="1"/>
            </p:cNvSpPr>
            <p:nvPr/>
          </p:nvSpPr>
          <p:spPr bwMode="auto">
            <a:xfrm>
              <a:off x="-3559175" y="2776538"/>
              <a:ext cx="1588"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6" name="Oval 184"/>
            <p:cNvSpPr>
              <a:spLocks noChangeArrowheads="1"/>
            </p:cNvSpPr>
            <p:nvPr/>
          </p:nvSpPr>
          <p:spPr bwMode="auto">
            <a:xfrm>
              <a:off x="-3948113" y="2841626"/>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7" name="Oval 185"/>
            <p:cNvSpPr>
              <a:spLocks noChangeArrowheads="1"/>
            </p:cNvSpPr>
            <p:nvPr/>
          </p:nvSpPr>
          <p:spPr bwMode="auto">
            <a:xfrm>
              <a:off x="-3895725" y="2828926"/>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8" name="Oval 186"/>
            <p:cNvSpPr>
              <a:spLocks noChangeArrowheads="1"/>
            </p:cNvSpPr>
            <p:nvPr/>
          </p:nvSpPr>
          <p:spPr bwMode="auto">
            <a:xfrm>
              <a:off x="-3857625" y="2828926"/>
              <a:ext cx="142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9" name="Oval 187"/>
            <p:cNvSpPr>
              <a:spLocks noChangeArrowheads="1"/>
            </p:cNvSpPr>
            <p:nvPr/>
          </p:nvSpPr>
          <p:spPr bwMode="auto">
            <a:xfrm>
              <a:off x="-3805238" y="2814638"/>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0" name="Oval 188"/>
            <p:cNvSpPr>
              <a:spLocks noChangeArrowheads="1"/>
            </p:cNvSpPr>
            <p:nvPr/>
          </p:nvSpPr>
          <p:spPr bwMode="auto">
            <a:xfrm>
              <a:off x="-3752850" y="2814638"/>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1" name="Oval 189"/>
            <p:cNvSpPr>
              <a:spLocks noChangeArrowheads="1"/>
            </p:cNvSpPr>
            <p:nvPr/>
          </p:nvSpPr>
          <p:spPr bwMode="auto">
            <a:xfrm>
              <a:off x="-3702050" y="2801938"/>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2" name="Oval 190"/>
            <p:cNvSpPr>
              <a:spLocks noChangeArrowheads="1"/>
            </p:cNvSpPr>
            <p:nvPr/>
          </p:nvSpPr>
          <p:spPr bwMode="auto">
            <a:xfrm>
              <a:off x="-3662363" y="2801938"/>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3" name="Oval 191"/>
            <p:cNvSpPr>
              <a:spLocks noChangeArrowheads="1"/>
            </p:cNvSpPr>
            <p:nvPr/>
          </p:nvSpPr>
          <p:spPr bwMode="auto">
            <a:xfrm>
              <a:off x="-3609975" y="2801938"/>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4" name="Oval 192"/>
            <p:cNvSpPr>
              <a:spLocks noChangeArrowheads="1"/>
            </p:cNvSpPr>
            <p:nvPr/>
          </p:nvSpPr>
          <p:spPr bwMode="auto">
            <a:xfrm>
              <a:off x="-3559175" y="2801938"/>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5" name="Freeform 193"/>
            <p:cNvSpPr>
              <a:spLocks/>
            </p:cNvSpPr>
            <p:nvPr/>
          </p:nvSpPr>
          <p:spPr bwMode="auto">
            <a:xfrm>
              <a:off x="-3998913" y="2867026"/>
              <a:ext cx="12700" cy="14288"/>
            </a:xfrm>
            <a:custGeom>
              <a:avLst/>
              <a:gdLst>
                <a:gd name="T0" fmla="*/ 1 w 1"/>
                <a:gd name="T1" fmla="*/ 1 h 1"/>
                <a:gd name="T2" fmla="*/ 1 w 1"/>
                <a:gd name="T3" fmla="*/ 0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1" y="0"/>
                  </a:cubicBezTo>
                  <a:cubicBezTo>
                    <a:pt x="0" y="0"/>
                    <a:pt x="0" y="0"/>
                    <a:pt x="0" y="0"/>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6" name="Freeform 194"/>
            <p:cNvSpPr>
              <a:spLocks/>
            </p:cNvSpPr>
            <p:nvPr/>
          </p:nvSpPr>
          <p:spPr bwMode="auto">
            <a:xfrm>
              <a:off x="-3948113" y="2854326"/>
              <a:ext cx="14288" cy="12700"/>
            </a:xfrm>
            <a:custGeom>
              <a:avLst/>
              <a:gdLst>
                <a:gd name="T0" fmla="*/ 0 w 1"/>
                <a:gd name="T1" fmla="*/ 1 h 1"/>
                <a:gd name="T2" fmla="*/ 1 w 1"/>
                <a:gd name="T3" fmla="*/ 0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0"/>
                    <a:pt x="1" y="0"/>
                  </a:cubicBezTo>
                  <a:cubicBezTo>
                    <a:pt x="1" y="0"/>
                    <a:pt x="1" y="0"/>
                    <a:pt x="0" y="0"/>
                  </a:cubicBezTo>
                  <a:cubicBezTo>
                    <a:pt x="0" y="0"/>
                    <a:pt x="0" y="0"/>
                    <a:pt x="0" y="1"/>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7" name="Freeform 195"/>
            <p:cNvSpPr>
              <a:spLocks/>
            </p:cNvSpPr>
            <p:nvPr/>
          </p:nvSpPr>
          <p:spPr bwMode="auto">
            <a:xfrm>
              <a:off x="-3895725" y="2841626"/>
              <a:ext cx="12700" cy="12700"/>
            </a:xfrm>
            <a:custGeom>
              <a:avLst/>
              <a:gdLst>
                <a:gd name="T0" fmla="*/ 0 w 1"/>
                <a:gd name="T1" fmla="*/ 1 h 1"/>
                <a:gd name="T2" fmla="*/ 1 w 1"/>
                <a:gd name="T3" fmla="*/ 1 h 1"/>
                <a:gd name="T4" fmla="*/ 0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1"/>
                    <a:pt x="0" y="0"/>
                    <a:pt x="0" y="1"/>
                  </a:cubicBezTo>
                  <a:cubicBezTo>
                    <a:pt x="0" y="1"/>
                    <a:pt x="0" y="1"/>
                    <a:pt x="0" y="1"/>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8" name="Oval 196"/>
            <p:cNvSpPr>
              <a:spLocks noChangeArrowheads="1"/>
            </p:cNvSpPr>
            <p:nvPr/>
          </p:nvSpPr>
          <p:spPr bwMode="auto">
            <a:xfrm>
              <a:off x="-3857625" y="2841626"/>
              <a:ext cx="142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9" name="Freeform 197"/>
            <p:cNvSpPr>
              <a:spLocks/>
            </p:cNvSpPr>
            <p:nvPr/>
          </p:nvSpPr>
          <p:spPr bwMode="auto">
            <a:xfrm>
              <a:off x="-3805238" y="2828926"/>
              <a:ext cx="12700" cy="12700"/>
            </a:xfrm>
            <a:custGeom>
              <a:avLst/>
              <a:gdLst>
                <a:gd name="T0" fmla="*/ 0 w 1"/>
                <a:gd name="T1" fmla="*/ 1 h 1"/>
                <a:gd name="T2" fmla="*/ 1 w 1"/>
                <a:gd name="T3" fmla="*/ 1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0"/>
                    <a:pt x="1" y="0"/>
                    <a:pt x="0" y="0"/>
                  </a:cubicBezTo>
                  <a:cubicBezTo>
                    <a:pt x="0" y="0"/>
                    <a:pt x="0" y="1"/>
                    <a:pt x="0" y="1"/>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0" name="Oval 198"/>
            <p:cNvSpPr>
              <a:spLocks noChangeArrowheads="1"/>
            </p:cNvSpPr>
            <p:nvPr/>
          </p:nvSpPr>
          <p:spPr bwMode="auto">
            <a:xfrm>
              <a:off x="-3752850" y="2828926"/>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1" name="Oval 199"/>
            <p:cNvSpPr>
              <a:spLocks noChangeArrowheads="1"/>
            </p:cNvSpPr>
            <p:nvPr/>
          </p:nvSpPr>
          <p:spPr bwMode="auto">
            <a:xfrm>
              <a:off x="-3714750" y="2828926"/>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2" name="Freeform 200"/>
            <p:cNvSpPr>
              <a:spLocks/>
            </p:cNvSpPr>
            <p:nvPr/>
          </p:nvSpPr>
          <p:spPr bwMode="auto">
            <a:xfrm>
              <a:off x="-3662363" y="2814638"/>
              <a:ext cx="12700" cy="14288"/>
            </a:xfrm>
            <a:custGeom>
              <a:avLst/>
              <a:gdLst>
                <a:gd name="T0" fmla="*/ 1 w 1"/>
                <a:gd name="T1" fmla="*/ 1 h 1"/>
                <a:gd name="T2" fmla="*/ 1 w 1"/>
                <a:gd name="T3" fmla="*/ 1 h 1"/>
                <a:gd name="T4" fmla="*/ 1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0"/>
                    <a:pt x="1" y="0"/>
                    <a:pt x="1" y="0"/>
                  </a:cubicBezTo>
                  <a:cubicBezTo>
                    <a:pt x="0" y="0"/>
                    <a:pt x="0" y="1"/>
                    <a:pt x="0" y="1"/>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3" name="Freeform 201"/>
            <p:cNvSpPr>
              <a:spLocks/>
            </p:cNvSpPr>
            <p:nvPr/>
          </p:nvSpPr>
          <p:spPr bwMode="auto">
            <a:xfrm>
              <a:off x="-3609975" y="2814638"/>
              <a:ext cx="12700" cy="14288"/>
            </a:xfrm>
            <a:custGeom>
              <a:avLst/>
              <a:gdLst>
                <a:gd name="T0" fmla="*/ 0 w 1"/>
                <a:gd name="T1" fmla="*/ 1 h 1"/>
                <a:gd name="T2" fmla="*/ 1 w 1"/>
                <a:gd name="T3" fmla="*/ 0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0"/>
                  </a:cubicBezTo>
                  <a:cubicBezTo>
                    <a:pt x="1" y="0"/>
                    <a:pt x="1" y="0"/>
                    <a:pt x="0" y="0"/>
                  </a:cubicBezTo>
                  <a:cubicBezTo>
                    <a:pt x="0" y="0"/>
                    <a:pt x="0" y="0"/>
                    <a:pt x="0" y="1"/>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4" name="Oval 202"/>
            <p:cNvSpPr>
              <a:spLocks noChangeArrowheads="1"/>
            </p:cNvSpPr>
            <p:nvPr/>
          </p:nvSpPr>
          <p:spPr bwMode="auto">
            <a:xfrm>
              <a:off x="-3571875" y="2814638"/>
              <a:ext cx="25400" cy="142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5" name="Oval 203"/>
            <p:cNvSpPr>
              <a:spLocks noChangeArrowheads="1"/>
            </p:cNvSpPr>
            <p:nvPr/>
          </p:nvSpPr>
          <p:spPr bwMode="auto">
            <a:xfrm>
              <a:off x="-3519488" y="2814638"/>
              <a:ext cx="12700" cy="142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6" name="Freeform 204"/>
            <p:cNvSpPr>
              <a:spLocks/>
            </p:cNvSpPr>
            <p:nvPr/>
          </p:nvSpPr>
          <p:spPr bwMode="auto">
            <a:xfrm>
              <a:off x="-3998913" y="2881313"/>
              <a:ext cx="25400" cy="12700"/>
            </a:xfrm>
            <a:custGeom>
              <a:avLst/>
              <a:gdLst>
                <a:gd name="T0" fmla="*/ 1 w 2"/>
                <a:gd name="T1" fmla="*/ 1 h 1"/>
                <a:gd name="T2" fmla="*/ 2 w 2"/>
                <a:gd name="T3" fmla="*/ 1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2" y="1"/>
                    <a:pt x="2" y="1"/>
                    <a:pt x="2" y="1"/>
                  </a:cubicBezTo>
                  <a:cubicBezTo>
                    <a:pt x="2" y="0"/>
                    <a:pt x="2" y="0"/>
                    <a:pt x="1" y="0"/>
                  </a:cubicBezTo>
                  <a:cubicBezTo>
                    <a:pt x="1" y="1"/>
                    <a:pt x="0" y="1"/>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206"/>
            <p:cNvSpPr>
              <a:spLocks/>
            </p:cNvSpPr>
            <p:nvPr/>
          </p:nvSpPr>
          <p:spPr bwMode="auto">
            <a:xfrm>
              <a:off x="-3948113" y="2881313"/>
              <a:ext cx="14288" cy="0"/>
            </a:xfrm>
            <a:custGeom>
              <a:avLst/>
              <a:gdLst>
                <a:gd name="T0" fmla="*/ 1 w 1"/>
                <a:gd name="T1" fmla="*/ 1 w 1"/>
                <a:gd name="T2" fmla="*/ 1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0" y="0"/>
                  </a:cubicBezTo>
                  <a:cubicBezTo>
                    <a:pt x="0"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207"/>
            <p:cNvSpPr>
              <a:spLocks/>
            </p:cNvSpPr>
            <p:nvPr/>
          </p:nvSpPr>
          <p:spPr bwMode="auto">
            <a:xfrm>
              <a:off x="-3895725" y="2867026"/>
              <a:ext cx="12700" cy="14288"/>
            </a:xfrm>
            <a:custGeom>
              <a:avLst/>
              <a:gdLst>
                <a:gd name="T0" fmla="*/ 0 w 1"/>
                <a:gd name="T1" fmla="*/ 0 h 1"/>
                <a:gd name="T2" fmla="*/ 1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0"/>
                    <a:pt x="1" y="0"/>
                    <a:pt x="0" y="0"/>
                  </a:cubicBezTo>
                  <a:cubicBezTo>
                    <a:pt x="0" y="0"/>
                    <a:pt x="0" y="0"/>
                    <a:pt x="0" y="0"/>
                  </a:cubicBezTo>
                  <a:cubicBezTo>
                    <a:pt x="0" y="0"/>
                    <a:pt x="0" y="1"/>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208"/>
            <p:cNvSpPr>
              <a:spLocks/>
            </p:cNvSpPr>
            <p:nvPr/>
          </p:nvSpPr>
          <p:spPr bwMode="auto">
            <a:xfrm>
              <a:off x="-3857625" y="2854326"/>
              <a:ext cx="14288" cy="12700"/>
            </a:xfrm>
            <a:custGeom>
              <a:avLst/>
              <a:gdLst>
                <a:gd name="T0" fmla="*/ 1 w 1"/>
                <a:gd name="T1" fmla="*/ 1 h 1"/>
                <a:gd name="T2" fmla="*/ 1 w 1"/>
                <a:gd name="T3" fmla="*/ 1 h 1"/>
                <a:gd name="T4" fmla="*/ 1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0"/>
                    <a:pt x="1" y="0"/>
                    <a:pt x="1" y="0"/>
                  </a:cubicBezTo>
                  <a:cubicBezTo>
                    <a:pt x="1" y="0"/>
                    <a:pt x="0" y="1"/>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Oval 209"/>
            <p:cNvSpPr>
              <a:spLocks noChangeArrowheads="1"/>
            </p:cNvSpPr>
            <p:nvPr/>
          </p:nvSpPr>
          <p:spPr bwMode="auto">
            <a:xfrm>
              <a:off x="-3805238" y="2854326"/>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Oval 210"/>
            <p:cNvSpPr>
              <a:spLocks noChangeArrowheads="1"/>
            </p:cNvSpPr>
            <p:nvPr/>
          </p:nvSpPr>
          <p:spPr bwMode="auto">
            <a:xfrm>
              <a:off x="-3752850" y="2854326"/>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211"/>
            <p:cNvSpPr>
              <a:spLocks/>
            </p:cNvSpPr>
            <p:nvPr/>
          </p:nvSpPr>
          <p:spPr bwMode="auto">
            <a:xfrm>
              <a:off x="-3714750" y="2841626"/>
              <a:ext cx="12700" cy="12700"/>
            </a:xfrm>
            <a:custGeom>
              <a:avLst/>
              <a:gdLst>
                <a:gd name="T0" fmla="*/ 1 w 1"/>
                <a:gd name="T1" fmla="*/ 1 h 1"/>
                <a:gd name="T2" fmla="*/ 1 w 1"/>
                <a:gd name="T3" fmla="*/ 0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1" y="0"/>
                    <a:pt x="1" y="0"/>
                  </a:cubicBezTo>
                  <a:cubicBezTo>
                    <a:pt x="1" y="0"/>
                    <a:pt x="0" y="0"/>
                    <a:pt x="0" y="0"/>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Oval 212"/>
            <p:cNvSpPr>
              <a:spLocks noChangeArrowheads="1"/>
            </p:cNvSpPr>
            <p:nvPr/>
          </p:nvSpPr>
          <p:spPr bwMode="auto">
            <a:xfrm>
              <a:off x="-3662363" y="2841626"/>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Oval 213"/>
            <p:cNvSpPr>
              <a:spLocks noChangeArrowheads="1"/>
            </p:cNvSpPr>
            <p:nvPr/>
          </p:nvSpPr>
          <p:spPr bwMode="auto">
            <a:xfrm>
              <a:off x="-3609975" y="2841626"/>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Oval 214"/>
            <p:cNvSpPr>
              <a:spLocks noChangeArrowheads="1"/>
            </p:cNvSpPr>
            <p:nvPr/>
          </p:nvSpPr>
          <p:spPr bwMode="auto">
            <a:xfrm>
              <a:off x="-3571875" y="2841626"/>
              <a:ext cx="254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Oval 215"/>
            <p:cNvSpPr>
              <a:spLocks noChangeArrowheads="1"/>
            </p:cNvSpPr>
            <p:nvPr/>
          </p:nvSpPr>
          <p:spPr bwMode="auto">
            <a:xfrm>
              <a:off x="-3519488" y="2841626"/>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216"/>
            <p:cNvSpPr>
              <a:spLocks/>
            </p:cNvSpPr>
            <p:nvPr/>
          </p:nvSpPr>
          <p:spPr bwMode="auto">
            <a:xfrm>
              <a:off x="-3986213" y="2906713"/>
              <a:ext cx="12700" cy="12700"/>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1" y="0"/>
                    <a:pt x="0" y="0"/>
                  </a:cubicBezTo>
                  <a:cubicBezTo>
                    <a:pt x="0" y="0"/>
                    <a:pt x="0" y="0"/>
                    <a:pt x="0" y="1"/>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17"/>
            <p:cNvSpPr>
              <a:spLocks/>
            </p:cNvSpPr>
            <p:nvPr/>
          </p:nvSpPr>
          <p:spPr bwMode="auto">
            <a:xfrm>
              <a:off x="-3933825" y="2894013"/>
              <a:ext cx="12700" cy="12700"/>
            </a:xfrm>
            <a:custGeom>
              <a:avLst/>
              <a:gdLst>
                <a:gd name="T0" fmla="*/ 0 w 1"/>
                <a:gd name="T1" fmla="*/ 1 h 1"/>
                <a:gd name="T2" fmla="*/ 1 w 1"/>
                <a:gd name="T3" fmla="*/ 0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0"/>
                  </a:cubicBezTo>
                  <a:cubicBezTo>
                    <a:pt x="1" y="0"/>
                    <a:pt x="0" y="0"/>
                    <a:pt x="0" y="0"/>
                  </a:cubicBezTo>
                  <a:cubicBezTo>
                    <a:pt x="0" y="0"/>
                    <a:pt x="0" y="0"/>
                    <a:pt x="0" y="1"/>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Oval 218"/>
            <p:cNvSpPr>
              <a:spLocks noChangeArrowheads="1"/>
            </p:cNvSpPr>
            <p:nvPr/>
          </p:nvSpPr>
          <p:spPr bwMode="auto">
            <a:xfrm>
              <a:off x="-3895725" y="2894013"/>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19"/>
            <p:cNvSpPr>
              <a:spLocks/>
            </p:cNvSpPr>
            <p:nvPr/>
          </p:nvSpPr>
          <p:spPr bwMode="auto">
            <a:xfrm>
              <a:off x="-3843338" y="2881313"/>
              <a:ext cx="12700"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0" y="0"/>
                    <a:pt x="0" y="0"/>
                  </a:cubicBezTo>
                  <a:cubicBezTo>
                    <a:pt x="0" y="0"/>
                    <a:pt x="0" y="0"/>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20"/>
            <p:cNvSpPr>
              <a:spLocks/>
            </p:cNvSpPr>
            <p:nvPr/>
          </p:nvSpPr>
          <p:spPr bwMode="auto">
            <a:xfrm>
              <a:off x="-3805238" y="2867026"/>
              <a:ext cx="12700" cy="14288"/>
            </a:xfrm>
            <a:custGeom>
              <a:avLst/>
              <a:gdLst>
                <a:gd name="T0" fmla="*/ 1 w 1"/>
                <a:gd name="T1" fmla="*/ 1 h 1"/>
                <a:gd name="T2" fmla="*/ 1 w 1"/>
                <a:gd name="T3" fmla="*/ 1 h 1"/>
                <a:gd name="T4" fmla="*/ 1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0"/>
                    <a:pt x="1" y="0"/>
                    <a:pt x="1" y="0"/>
                  </a:cubicBezTo>
                  <a:cubicBezTo>
                    <a:pt x="1" y="0"/>
                    <a:pt x="0" y="1"/>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Oval 221"/>
            <p:cNvSpPr>
              <a:spLocks noChangeArrowheads="1"/>
            </p:cNvSpPr>
            <p:nvPr/>
          </p:nvSpPr>
          <p:spPr bwMode="auto">
            <a:xfrm>
              <a:off x="-3752850" y="2867026"/>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Oval 222"/>
            <p:cNvSpPr>
              <a:spLocks noChangeArrowheads="1"/>
            </p:cNvSpPr>
            <p:nvPr/>
          </p:nvSpPr>
          <p:spPr bwMode="auto">
            <a:xfrm>
              <a:off x="-3702050" y="2867026"/>
              <a:ext cx="142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Oval 223"/>
            <p:cNvSpPr>
              <a:spLocks noChangeArrowheads="1"/>
            </p:cNvSpPr>
            <p:nvPr/>
          </p:nvSpPr>
          <p:spPr bwMode="auto">
            <a:xfrm>
              <a:off x="-3662363" y="2854326"/>
              <a:ext cx="12700"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Oval 224"/>
            <p:cNvSpPr>
              <a:spLocks noChangeArrowheads="1"/>
            </p:cNvSpPr>
            <p:nvPr/>
          </p:nvSpPr>
          <p:spPr bwMode="auto">
            <a:xfrm>
              <a:off x="-3609975" y="2854326"/>
              <a:ext cx="12700"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Oval 225"/>
            <p:cNvSpPr>
              <a:spLocks noChangeArrowheads="1"/>
            </p:cNvSpPr>
            <p:nvPr/>
          </p:nvSpPr>
          <p:spPr bwMode="auto">
            <a:xfrm>
              <a:off x="-3571875" y="2854326"/>
              <a:ext cx="25400"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Oval 226"/>
            <p:cNvSpPr>
              <a:spLocks noChangeArrowheads="1"/>
            </p:cNvSpPr>
            <p:nvPr/>
          </p:nvSpPr>
          <p:spPr bwMode="auto">
            <a:xfrm>
              <a:off x="-3519488" y="2854326"/>
              <a:ext cx="12700"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27"/>
            <p:cNvSpPr>
              <a:spLocks/>
            </p:cNvSpPr>
            <p:nvPr/>
          </p:nvSpPr>
          <p:spPr bwMode="auto">
            <a:xfrm>
              <a:off x="-3986213" y="2919413"/>
              <a:ext cx="25400" cy="14288"/>
            </a:xfrm>
            <a:custGeom>
              <a:avLst/>
              <a:gdLst>
                <a:gd name="T0" fmla="*/ 1 w 2"/>
                <a:gd name="T1" fmla="*/ 1 h 1"/>
                <a:gd name="T2" fmla="*/ 2 w 2"/>
                <a:gd name="T3" fmla="*/ 1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0"/>
                    <a:pt x="1" y="0"/>
                    <a:pt x="1" y="0"/>
                  </a:cubicBezTo>
                  <a:cubicBezTo>
                    <a:pt x="0" y="1"/>
                    <a:pt x="0" y="1"/>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Oval 228"/>
            <p:cNvSpPr>
              <a:spLocks noChangeArrowheads="1"/>
            </p:cNvSpPr>
            <p:nvPr/>
          </p:nvSpPr>
          <p:spPr bwMode="auto">
            <a:xfrm>
              <a:off x="-3933825" y="2919413"/>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29"/>
            <p:cNvSpPr>
              <a:spLocks/>
            </p:cNvSpPr>
            <p:nvPr/>
          </p:nvSpPr>
          <p:spPr bwMode="auto">
            <a:xfrm>
              <a:off x="-3895725" y="2906713"/>
              <a:ext cx="12700" cy="12700"/>
            </a:xfrm>
            <a:custGeom>
              <a:avLst/>
              <a:gdLst>
                <a:gd name="T0" fmla="*/ 1 w 1"/>
                <a:gd name="T1" fmla="*/ 1 h 1"/>
                <a:gd name="T2" fmla="*/ 1 w 1"/>
                <a:gd name="T3" fmla="*/ 0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1" y="0"/>
                  </a:cubicBezTo>
                  <a:cubicBezTo>
                    <a:pt x="1" y="0"/>
                    <a:pt x="0" y="0"/>
                    <a:pt x="0" y="0"/>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30"/>
            <p:cNvSpPr>
              <a:spLocks/>
            </p:cNvSpPr>
            <p:nvPr/>
          </p:nvSpPr>
          <p:spPr bwMode="auto">
            <a:xfrm>
              <a:off x="-3843338" y="2894013"/>
              <a:ext cx="12700" cy="12700"/>
            </a:xfrm>
            <a:custGeom>
              <a:avLst/>
              <a:gdLst>
                <a:gd name="T0" fmla="*/ 0 w 1"/>
                <a:gd name="T1" fmla="*/ 1 h 1"/>
                <a:gd name="T2" fmla="*/ 1 w 1"/>
                <a:gd name="T3" fmla="*/ 1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0"/>
                    <a:pt x="1" y="0"/>
                    <a:pt x="0" y="0"/>
                  </a:cubicBezTo>
                  <a:cubicBezTo>
                    <a:pt x="0" y="1"/>
                    <a:pt x="0" y="1"/>
                    <a:pt x="0" y="1"/>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31"/>
            <p:cNvSpPr>
              <a:spLocks/>
            </p:cNvSpPr>
            <p:nvPr/>
          </p:nvSpPr>
          <p:spPr bwMode="auto">
            <a:xfrm>
              <a:off x="-3805238" y="2894013"/>
              <a:ext cx="25400" cy="0"/>
            </a:xfrm>
            <a:custGeom>
              <a:avLst/>
              <a:gdLst>
                <a:gd name="T0" fmla="*/ 1 w 2"/>
                <a:gd name="T1" fmla="*/ 1 w 2"/>
                <a:gd name="T2" fmla="*/ 1 w 2"/>
                <a:gd name="T3" fmla="*/ 1 w 2"/>
                <a:gd name="T4" fmla="*/ 1 w 2"/>
              </a:gdLst>
              <a:ahLst/>
              <a:cxnLst>
                <a:cxn ang="0">
                  <a:pos x="T0" y="0"/>
                </a:cxn>
                <a:cxn ang="0">
                  <a:pos x="T1" y="0"/>
                </a:cxn>
                <a:cxn ang="0">
                  <a:pos x="T2" y="0"/>
                </a:cxn>
                <a:cxn ang="0">
                  <a:pos x="T3" y="0"/>
                </a:cxn>
                <a:cxn ang="0">
                  <a:pos x="T4" y="0"/>
                </a:cxn>
              </a:cxnLst>
              <a:rect l="0" t="0" r="r" b="b"/>
              <a:pathLst>
                <a:path w="2">
                  <a:moveTo>
                    <a:pt x="1" y="0"/>
                  </a:moveTo>
                  <a:cubicBezTo>
                    <a:pt x="1" y="0"/>
                    <a:pt x="2" y="0"/>
                    <a:pt x="1" y="0"/>
                  </a:cubicBezTo>
                  <a:cubicBezTo>
                    <a:pt x="1" y="0"/>
                    <a:pt x="1" y="0"/>
                    <a:pt x="1" y="0"/>
                  </a:cubicBezTo>
                  <a:cubicBezTo>
                    <a:pt x="1" y="0"/>
                    <a:pt x="0" y="0"/>
                    <a:pt x="1" y="0"/>
                  </a:cubicBezTo>
                  <a:cubicBezTo>
                    <a:pt x="1"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Oval 232"/>
            <p:cNvSpPr>
              <a:spLocks noChangeArrowheads="1"/>
            </p:cNvSpPr>
            <p:nvPr/>
          </p:nvSpPr>
          <p:spPr bwMode="auto">
            <a:xfrm>
              <a:off x="-3752850" y="2894013"/>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Oval 233"/>
            <p:cNvSpPr>
              <a:spLocks noChangeArrowheads="1"/>
            </p:cNvSpPr>
            <p:nvPr/>
          </p:nvSpPr>
          <p:spPr bwMode="auto">
            <a:xfrm>
              <a:off x="-3702050" y="2881313"/>
              <a:ext cx="14288"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Oval 234"/>
            <p:cNvSpPr>
              <a:spLocks noChangeArrowheads="1"/>
            </p:cNvSpPr>
            <p:nvPr/>
          </p:nvSpPr>
          <p:spPr bwMode="auto">
            <a:xfrm>
              <a:off x="-3662363" y="2881313"/>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Oval 235"/>
            <p:cNvSpPr>
              <a:spLocks noChangeArrowheads="1"/>
            </p:cNvSpPr>
            <p:nvPr/>
          </p:nvSpPr>
          <p:spPr bwMode="auto">
            <a:xfrm>
              <a:off x="-3609975" y="2881313"/>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Oval 236"/>
            <p:cNvSpPr>
              <a:spLocks noChangeArrowheads="1"/>
            </p:cNvSpPr>
            <p:nvPr/>
          </p:nvSpPr>
          <p:spPr bwMode="auto">
            <a:xfrm>
              <a:off x="-3571875" y="2881313"/>
              <a:ext cx="254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237"/>
            <p:cNvSpPr>
              <a:spLocks/>
            </p:cNvSpPr>
            <p:nvPr/>
          </p:nvSpPr>
          <p:spPr bwMode="auto">
            <a:xfrm>
              <a:off x="-3519488" y="2881313"/>
              <a:ext cx="12700"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0" y="0"/>
                    <a:pt x="0" y="0"/>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238"/>
            <p:cNvSpPr>
              <a:spLocks/>
            </p:cNvSpPr>
            <p:nvPr/>
          </p:nvSpPr>
          <p:spPr bwMode="auto">
            <a:xfrm>
              <a:off x="-3986213" y="2946401"/>
              <a:ext cx="25400" cy="12700"/>
            </a:xfrm>
            <a:custGeom>
              <a:avLst/>
              <a:gdLst>
                <a:gd name="T0" fmla="*/ 1 w 2"/>
                <a:gd name="T1" fmla="*/ 1 h 1"/>
                <a:gd name="T2" fmla="*/ 2 w 2"/>
                <a:gd name="T3" fmla="*/ 0 h 1"/>
                <a:gd name="T4" fmla="*/ 1 w 2"/>
                <a:gd name="T5" fmla="*/ 0 h 1"/>
                <a:gd name="T6" fmla="*/ 1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2" y="1"/>
                    <a:pt x="2" y="0"/>
                    <a:pt x="2" y="0"/>
                  </a:cubicBezTo>
                  <a:cubicBezTo>
                    <a:pt x="2" y="0"/>
                    <a:pt x="2" y="0"/>
                    <a:pt x="1" y="0"/>
                  </a:cubicBezTo>
                  <a:cubicBezTo>
                    <a:pt x="1" y="0"/>
                    <a:pt x="0" y="0"/>
                    <a:pt x="1" y="1"/>
                  </a:cubicBezTo>
                  <a:cubicBezTo>
                    <a:pt x="1"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239"/>
            <p:cNvSpPr>
              <a:spLocks/>
            </p:cNvSpPr>
            <p:nvPr/>
          </p:nvSpPr>
          <p:spPr bwMode="auto">
            <a:xfrm>
              <a:off x="-3933825" y="2933701"/>
              <a:ext cx="12700" cy="12700"/>
            </a:xfrm>
            <a:custGeom>
              <a:avLst/>
              <a:gdLst>
                <a:gd name="T0" fmla="*/ 1 w 1"/>
                <a:gd name="T1" fmla="*/ 1 h 1"/>
                <a:gd name="T2" fmla="*/ 1 w 1"/>
                <a:gd name="T3" fmla="*/ 0 h 1"/>
                <a:gd name="T4" fmla="*/ 1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1" y="0"/>
                  </a:cubicBezTo>
                  <a:cubicBezTo>
                    <a:pt x="0" y="0"/>
                    <a:pt x="0" y="1"/>
                    <a:pt x="0" y="1"/>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40"/>
            <p:cNvSpPr>
              <a:spLocks/>
            </p:cNvSpPr>
            <p:nvPr/>
          </p:nvSpPr>
          <p:spPr bwMode="auto">
            <a:xfrm>
              <a:off x="-3895725" y="2919413"/>
              <a:ext cx="25400" cy="14288"/>
            </a:xfrm>
            <a:custGeom>
              <a:avLst/>
              <a:gdLst>
                <a:gd name="T0" fmla="*/ 1 w 2"/>
                <a:gd name="T1" fmla="*/ 1 h 1"/>
                <a:gd name="T2" fmla="*/ 2 w 2"/>
                <a:gd name="T3" fmla="*/ 1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2" y="1"/>
                    <a:pt x="2" y="1"/>
                    <a:pt x="2" y="1"/>
                  </a:cubicBezTo>
                  <a:cubicBezTo>
                    <a:pt x="2" y="0"/>
                    <a:pt x="2" y="0"/>
                    <a:pt x="1" y="0"/>
                  </a:cubicBezTo>
                  <a:cubicBezTo>
                    <a:pt x="1" y="0"/>
                    <a:pt x="0" y="1"/>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241"/>
            <p:cNvSpPr>
              <a:spLocks/>
            </p:cNvSpPr>
            <p:nvPr/>
          </p:nvSpPr>
          <p:spPr bwMode="auto">
            <a:xfrm>
              <a:off x="-3843338" y="2919413"/>
              <a:ext cx="25400" cy="14288"/>
            </a:xfrm>
            <a:custGeom>
              <a:avLst/>
              <a:gdLst>
                <a:gd name="T0" fmla="*/ 1 w 2"/>
                <a:gd name="T1" fmla="*/ 1 h 1"/>
                <a:gd name="T2" fmla="*/ 2 w 2"/>
                <a:gd name="T3" fmla="*/ 0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0"/>
                    <a:pt x="2" y="0"/>
                  </a:cubicBezTo>
                  <a:cubicBezTo>
                    <a:pt x="2" y="0"/>
                    <a:pt x="1" y="0"/>
                    <a:pt x="1" y="0"/>
                  </a:cubicBezTo>
                  <a:cubicBezTo>
                    <a:pt x="0" y="0"/>
                    <a:pt x="0" y="0"/>
                    <a:pt x="0" y="0"/>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242"/>
            <p:cNvSpPr>
              <a:spLocks/>
            </p:cNvSpPr>
            <p:nvPr/>
          </p:nvSpPr>
          <p:spPr bwMode="auto">
            <a:xfrm>
              <a:off x="-3805238" y="2906713"/>
              <a:ext cx="25400" cy="12700"/>
            </a:xfrm>
            <a:custGeom>
              <a:avLst/>
              <a:gdLst>
                <a:gd name="T0" fmla="*/ 1 w 2"/>
                <a:gd name="T1" fmla="*/ 1 h 1"/>
                <a:gd name="T2" fmla="*/ 2 w 2"/>
                <a:gd name="T3" fmla="*/ 1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2" y="1"/>
                    <a:pt x="2" y="1"/>
                    <a:pt x="2" y="1"/>
                  </a:cubicBezTo>
                  <a:cubicBezTo>
                    <a:pt x="2" y="0"/>
                    <a:pt x="2" y="0"/>
                    <a:pt x="1" y="0"/>
                  </a:cubicBezTo>
                  <a:cubicBezTo>
                    <a:pt x="1" y="0"/>
                    <a:pt x="0" y="1"/>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Oval 243"/>
            <p:cNvSpPr>
              <a:spLocks noChangeArrowheads="1"/>
            </p:cNvSpPr>
            <p:nvPr/>
          </p:nvSpPr>
          <p:spPr bwMode="auto">
            <a:xfrm>
              <a:off x="-3752850" y="2906713"/>
              <a:ext cx="12700"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Oval 244"/>
            <p:cNvSpPr>
              <a:spLocks noChangeArrowheads="1"/>
            </p:cNvSpPr>
            <p:nvPr/>
          </p:nvSpPr>
          <p:spPr bwMode="auto">
            <a:xfrm>
              <a:off x="-3714750" y="2906713"/>
              <a:ext cx="269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245"/>
            <p:cNvSpPr>
              <a:spLocks/>
            </p:cNvSpPr>
            <p:nvPr/>
          </p:nvSpPr>
          <p:spPr bwMode="auto">
            <a:xfrm>
              <a:off x="-3662363" y="2894013"/>
              <a:ext cx="25400" cy="12700"/>
            </a:xfrm>
            <a:custGeom>
              <a:avLst/>
              <a:gdLst>
                <a:gd name="T0" fmla="*/ 1 w 2"/>
                <a:gd name="T1" fmla="*/ 1 h 1"/>
                <a:gd name="T2" fmla="*/ 2 w 2"/>
                <a:gd name="T3" fmla="*/ 1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0"/>
                    <a:pt x="1" y="0"/>
                    <a:pt x="1" y="0"/>
                  </a:cubicBezTo>
                  <a:cubicBezTo>
                    <a:pt x="0" y="0"/>
                    <a:pt x="0" y="1"/>
                    <a:pt x="0" y="1"/>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Oval 246"/>
            <p:cNvSpPr>
              <a:spLocks noChangeArrowheads="1"/>
            </p:cNvSpPr>
            <p:nvPr/>
          </p:nvSpPr>
          <p:spPr bwMode="auto">
            <a:xfrm>
              <a:off x="-3624263" y="2894013"/>
              <a:ext cx="26988"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247"/>
            <p:cNvSpPr>
              <a:spLocks/>
            </p:cNvSpPr>
            <p:nvPr/>
          </p:nvSpPr>
          <p:spPr bwMode="auto">
            <a:xfrm>
              <a:off x="-3571875" y="2894013"/>
              <a:ext cx="25400" cy="12700"/>
            </a:xfrm>
            <a:custGeom>
              <a:avLst/>
              <a:gdLst>
                <a:gd name="T0" fmla="*/ 1 w 2"/>
                <a:gd name="T1" fmla="*/ 1 h 1"/>
                <a:gd name="T2" fmla="*/ 2 w 2"/>
                <a:gd name="T3" fmla="*/ 1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0"/>
                    <a:pt x="1" y="0"/>
                  </a:cubicBezTo>
                  <a:cubicBezTo>
                    <a:pt x="1" y="0"/>
                    <a:pt x="0" y="0"/>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Oval 248"/>
            <p:cNvSpPr>
              <a:spLocks noChangeArrowheads="1"/>
            </p:cNvSpPr>
            <p:nvPr/>
          </p:nvSpPr>
          <p:spPr bwMode="auto">
            <a:xfrm>
              <a:off x="-3519488" y="2906713"/>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249"/>
            <p:cNvSpPr>
              <a:spLocks/>
            </p:cNvSpPr>
            <p:nvPr/>
          </p:nvSpPr>
          <p:spPr bwMode="auto">
            <a:xfrm>
              <a:off x="-3973513" y="2959101"/>
              <a:ext cx="12700" cy="12700"/>
            </a:xfrm>
            <a:custGeom>
              <a:avLst/>
              <a:gdLst>
                <a:gd name="T0" fmla="*/ 1 w 1"/>
                <a:gd name="T1" fmla="*/ 1 h 1"/>
                <a:gd name="T2" fmla="*/ 1 w 1"/>
                <a:gd name="T3" fmla="*/ 1 h 1"/>
                <a:gd name="T4" fmla="*/ 1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1"/>
                  </a:cubicBezTo>
                  <a:cubicBezTo>
                    <a:pt x="0" y="1"/>
                    <a:pt x="0" y="1"/>
                    <a:pt x="0" y="1"/>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Oval 250"/>
            <p:cNvSpPr>
              <a:spLocks noChangeArrowheads="1"/>
            </p:cNvSpPr>
            <p:nvPr/>
          </p:nvSpPr>
          <p:spPr bwMode="auto">
            <a:xfrm>
              <a:off x="-3921125" y="2959101"/>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251"/>
            <p:cNvSpPr>
              <a:spLocks/>
            </p:cNvSpPr>
            <p:nvPr/>
          </p:nvSpPr>
          <p:spPr bwMode="auto">
            <a:xfrm>
              <a:off x="-3883025" y="2946401"/>
              <a:ext cx="12700" cy="12700"/>
            </a:xfrm>
            <a:custGeom>
              <a:avLst/>
              <a:gdLst>
                <a:gd name="T0" fmla="*/ 1 w 1"/>
                <a:gd name="T1" fmla="*/ 1 h 1"/>
                <a:gd name="T2" fmla="*/ 1 w 1"/>
                <a:gd name="T3" fmla="*/ 0 h 1"/>
                <a:gd name="T4" fmla="*/ 0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1" y="0"/>
                    <a:pt x="0" y="0"/>
                  </a:cubicBezTo>
                  <a:cubicBezTo>
                    <a:pt x="0" y="0"/>
                    <a:pt x="0" y="0"/>
                    <a:pt x="0" y="0"/>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252"/>
            <p:cNvSpPr>
              <a:spLocks/>
            </p:cNvSpPr>
            <p:nvPr/>
          </p:nvSpPr>
          <p:spPr bwMode="auto">
            <a:xfrm>
              <a:off x="-3843338" y="2933701"/>
              <a:ext cx="25400" cy="12700"/>
            </a:xfrm>
            <a:custGeom>
              <a:avLst/>
              <a:gdLst>
                <a:gd name="T0" fmla="*/ 1 w 2"/>
                <a:gd name="T1" fmla="*/ 1 h 1"/>
                <a:gd name="T2" fmla="*/ 2 w 2"/>
                <a:gd name="T3" fmla="*/ 1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0"/>
                    <a:pt x="1" y="0"/>
                    <a:pt x="1" y="0"/>
                  </a:cubicBezTo>
                  <a:cubicBezTo>
                    <a:pt x="0" y="0"/>
                    <a:pt x="0" y="1"/>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253"/>
            <p:cNvSpPr>
              <a:spLocks/>
            </p:cNvSpPr>
            <p:nvPr/>
          </p:nvSpPr>
          <p:spPr bwMode="auto">
            <a:xfrm>
              <a:off x="-3792538" y="2933701"/>
              <a:ext cx="12700" cy="12700"/>
            </a:xfrm>
            <a:custGeom>
              <a:avLst/>
              <a:gdLst>
                <a:gd name="T0" fmla="*/ 0 w 1"/>
                <a:gd name="T1" fmla="*/ 1 h 1"/>
                <a:gd name="T2" fmla="*/ 1 w 1"/>
                <a:gd name="T3" fmla="*/ 0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0"/>
                    <a:pt x="1" y="0"/>
                    <a:pt x="1" y="0"/>
                  </a:cubicBezTo>
                  <a:cubicBezTo>
                    <a:pt x="1" y="0"/>
                    <a:pt x="1" y="0"/>
                    <a:pt x="0" y="0"/>
                  </a:cubicBezTo>
                  <a:cubicBezTo>
                    <a:pt x="0" y="0"/>
                    <a:pt x="0" y="0"/>
                    <a:pt x="0" y="0"/>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Oval 254"/>
            <p:cNvSpPr>
              <a:spLocks noChangeArrowheads="1"/>
            </p:cNvSpPr>
            <p:nvPr/>
          </p:nvSpPr>
          <p:spPr bwMode="auto">
            <a:xfrm>
              <a:off x="-3752850" y="2933701"/>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55"/>
            <p:cNvSpPr>
              <a:spLocks/>
            </p:cNvSpPr>
            <p:nvPr/>
          </p:nvSpPr>
          <p:spPr bwMode="auto">
            <a:xfrm>
              <a:off x="-3702050" y="2919413"/>
              <a:ext cx="14288" cy="14288"/>
            </a:xfrm>
            <a:custGeom>
              <a:avLst/>
              <a:gdLst>
                <a:gd name="T0" fmla="*/ 0 w 1"/>
                <a:gd name="T1" fmla="*/ 1 h 1"/>
                <a:gd name="T2" fmla="*/ 1 w 1"/>
                <a:gd name="T3" fmla="*/ 0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0"/>
                  </a:cubicBezTo>
                  <a:cubicBezTo>
                    <a:pt x="1" y="0"/>
                    <a:pt x="1" y="0"/>
                    <a:pt x="0" y="0"/>
                  </a:cubicBezTo>
                  <a:cubicBezTo>
                    <a:pt x="0" y="0"/>
                    <a:pt x="0" y="0"/>
                    <a:pt x="0" y="1"/>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256"/>
            <p:cNvSpPr>
              <a:spLocks/>
            </p:cNvSpPr>
            <p:nvPr/>
          </p:nvSpPr>
          <p:spPr bwMode="auto">
            <a:xfrm>
              <a:off x="-3662363" y="2919413"/>
              <a:ext cx="25400" cy="14288"/>
            </a:xfrm>
            <a:custGeom>
              <a:avLst/>
              <a:gdLst>
                <a:gd name="T0" fmla="*/ 1 w 2"/>
                <a:gd name="T1" fmla="*/ 1 h 1"/>
                <a:gd name="T2" fmla="*/ 2 w 2"/>
                <a:gd name="T3" fmla="*/ 0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0"/>
                    <a:pt x="2" y="0"/>
                  </a:cubicBezTo>
                  <a:cubicBezTo>
                    <a:pt x="2" y="0"/>
                    <a:pt x="1" y="0"/>
                    <a:pt x="1" y="0"/>
                  </a:cubicBezTo>
                  <a:cubicBezTo>
                    <a:pt x="0" y="0"/>
                    <a:pt x="0" y="0"/>
                    <a:pt x="0" y="0"/>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Oval 257"/>
            <p:cNvSpPr>
              <a:spLocks noChangeArrowheads="1"/>
            </p:cNvSpPr>
            <p:nvPr/>
          </p:nvSpPr>
          <p:spPr bwMode="auto">
            <a:xfrm>
              <a:off x="-3609975" y="2919413"/>
              <a:ext cx="12700" cy="142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Oval 258"/>
            <p:cNvSpPr>
              <a:spLocks noChangeArrowheads="1"/>
            </p:cNvSpPr>
            <p:nvPr/>
          </p:nvSpPr>
          <p:spPr bwMode="auto">
            <a:xfrm>
              <a:off x="-3559175" y="2919413"/>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259"/>
            <p:cNvSpPr>
              <a:spLocks/>
            </p:cNvSpPr>
            <p:nvPr/>
          </p:nvSpPr>
          <p:spPr bwMode="auto">
            <a:xfrm>
              <a:off x="-4271963" y="3076576"/>
              <a:ext cx="39688" cy="26988"/>
            </a:xfrm>
            <a:custGeom>
              <a:avLst/>
              <a:gdLst>
                <a:gd name="T0" fmla="*/ 1 w 3"/>
                <a:gd name="T1" fmla="*/ 2 h 2"/>
                <a:gd name="T2" fmla="*/ 2 w 3"/>
                <a:gd name="T3" fmla="*/ 1 h 2"/>
                <a:gd name="T4" fmla="*/ 1 w 3"/>
                <a:gd name="T5" fmla="*/ 1 h 2"/>
                <a:gd name="T6" fmla="*/ 0 w 3"/>
                <a:gd name="T7" fmla="*/ 2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2" y="2"/>
                    <a:pt x="3" y="1"/>
                    <a:pt x="2" y="1"/>
                  </a:cubicBezTo>
                  <a:cubicBezTo>
                    <a:pt x="2" y="0"/>
                    <a:pt x="2" y="0"/>
                    <a:pt x="1" y="1"/>
                  </a:cubicBezTo>
                  <a:cubicBezTo>
                    <a:pt x="0" y="1"/>
                    <a:pt x="0" y="2"/>
                    <a:pt x="0" y="2"/>
                  </a:cubicBezTo>
                  <a:cubicBezTo>
                    <a:pt x="0" y="2"/>
                    <a:pt x="1" y="2"/>
                    <a:pt x="1"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260"/>
            <p:cNvSpPr>
              <a:spLocks/>
            </p:cNvSpPr>
            <p:nvPr/>
          </p:nvSpPr>
          <p:spPr bwMode="auto">
            <a:xfrm>
              <a:off x="-4232275" y="3063876"/>
              <a:ext cx="38100" cy="26988"/>
            </a:xfrm>
            <a:custGeom>
              <a:avLst/>
              <a:gdLst>
                <a:gd name="T0" fmla="*/ 2 w 3"/>
                <a:gd name="T1" fmla="*/ 1 h 2"/>
                <a:gd name="T2" fmla="*/ 3 w 3"/>
                <a:gd name="T3" fmla="*/ 0 h 2"/>
                <a:gd name="T4" fmla="*/ 1 w 3"/>
                <a:gd name="T5" fmla="*/ 0 h 2"/>
                <a:gd name="T6" fmla="*/ 0 w 3"/>
                <a:gd name="T7" fmla="*/ 1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2" y="1"/>
                    <a:pt x="3" y="1"/>
                    <a:pt x="3" y="0"/>
                  </a:cubicBezTo>
                  <a:cubicBezTo>
                    <a:pt x="2" y="0"/>
                    <a:pt x="2" y="0"/>
                    <a:pt x="1" y="0"/>
                  </a:cubicBezTo>
                  <a:cubicBezTo>
                    <a:pt x="0" y="1"/>
                    <a:pt x="0" y="1"/>
                    <a:pt x="0" y="1"/>
                  </a:cubicBezTo>
                  <a:cubicBezTo>
                    <a:pt x="0" y="2"/>
                    <a:pt x="1" y="2"/>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261"/>
            <p:cNvSpPr>
              <a:spLocks/>
            </p:cNvSpPr>
            <p:nvPr/>
          </p:nvSpPr>
          <p:spPr bwMode="auto">
            <a:xfrm>
              <a:off x="-4194175" y="3051176"/>
              <a:ext cx="39688" cy="12700"/>
            </a:xfrm>
            <a:custGeom>
              <a:avLst/>
              <a:gdLst>
                <a:gd name="T0" fmla="*/ 2 w 3"/>
                <a:gd name="T1" fmla="*/ 1 h 1"/>
                <a:gd name="T2" fmla="*/ 3 w 3"/>
                <a:gd name="T3" fmla="*/ 0 h 1"/>
                <a:gd name="T4" fmla="*/ 1 w 3"/>
                <a:gd name="T5" fmla="*/ 0 h 1"/>
                <a:gd name="T6" fmla="*/ 0 w 3"/>
                <a:gd name="T7" fmla="*/ 1 h 1"/>
                <a:gd name="T8" fmla="*/ 2 w 3"/>
                <a:gd name="T9" fmla="*/ 1 h 1"/>
              </a:gdLst>
              <a:ahLst/>
              <a:cxnLst>
                <a:cxn ang="0">
                  <a:pos x="T0" y="T1"/>
                </a:cxn>
                <a:cxn ang="0">
                  <a:pos x="T2" y="T3"/>
                </a:cxn>
                <a:cxn ang="0">
                  <a:pos x="T4" y="T5"/>
                </a:cxn>
                <a:cxn ang="0">
                  <a:pos x="T6" y="T7"/>
                </a:cxn>
                <a:cxn ang="0">
                  <a:pos x="T8" y="T9"/>
                </a:cxn>
              </a:cxnLst>
              <a:rect l="0" t="0" r="r" b="b"/>
              <a:pathLst>
                <a:path w="3" h="1">
                  <a:moveTo>
                    <a:pt x="2" y="1"/>
                  </a:moveTo>
                  <a:cubicBezTo>
                    <a:pt x="2" y="1"/>
                    <a:pt x="3" y="0"/>
                    <a:pt x="3" y="0"/>
                  </a:cubicBezTo>
                  <a:cubicBezTo>
                    <a:pt x="3" y="0"/>
                    <a:pt x="2" y="0"/>
                    <a:pt x="1" y="0"/>
                  </a:cubicBezTo>
                  <a:cubicBezTo>
                    <a:pt x="1" y="0"/>
                    <a:pt x="0" y="1"/>
                    <a:pt x="0" y="1"/>
                  </a:cubicBezTo>
                  <a:cubicBezTo>
                    <a:pt x="1" y="1"/>
                    <a:pt x="1"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262"/>
            <p:cNvSpPr>
              <a:spLocks/>
            </p:cNvSpPr>
            <p:nvPr/>
          </p:nvSpPr>
          <p:spPr bwMode="auto">
            <a:xfrm>
              <a:off x="-3960813" y="2986088"/>
              <a:ext cx="0" cy="12700"/>
            </a:xfrm>
            <a:custGeom>
              <a:avLst/>
              <a:gdLst>
                <a:gd name="T0" fmla="*/ 0 h 1"/>
                <a:gd name="T1" fmla="*/ 0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0"/>
                    <a:pt x="0" y="0"/>
                  </a:cubicBezTo>
                  <a:cubicBezTo>
                    <a:pt x="0" y="0"/>
                    <a:pt x="0" y="0"/>
                    <a:pt x="0" y="0"/>
                  </a:cubicBezTo>
                  <a:cubicBezTo>
                    <a:pt x="0" y="0"/>
                    <a:pt x="0" y="1"/>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263"/>
            <p:cNvSpPr>
              <a:spLocks/>
            </p:cNvSpPr>
            <p:nvPr/>
          </p:nvSpPr>
          <p:spPr bwMode="auto">
            <a:xfrm>
              <a:off x="-3883025" y="2971801"/>
              <a:ext cx="12700" cy="0"/>
            </a:xfrm>
            <a:custGeom>
              <a:avLst/>
              <a:gdLst>
                <a:gd name="T0" fmla="*/ 1 w 1"/>
                <a:gd name="T1" fmla="*/ 1 w 1"/>
                <a:gd name="T2" fmla="*/ 1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0" y="0"/>
                  </a:cubicBezTo>
                  <a:cubicBezTo>
                    <a:pt x="0"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264"/>
            <p:cNvSpPr>
              <a:spLocks/>
            </p:cNvSpPr>
            <p:nvPr/>
          </p:nvSpPr>
          <p:spPr bwMode="auto">
            <a:xfrm>
              <a:off x="-3843338" y="2959101"/>
              <a:ext cx="25400" cy="12700"/>
            </a:xfrm>
            <a:custGeom>
              <a:avLst/>
              <a:gdLst>
                <a:gd name="T0" fmla="*/ 1 w 2"/>
                <a:gd name="T1" fmla="*/ 1 h 1"/>
                <a:gd name="T2" fmla="*/ 2 w 2"/>
                <a:gd name="T3" fmla="*/ 0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2" y="1"/>
                    <a:pt x="2" y="0"/>
                    <a:pt x="2" y="0"/>
                  </a:cubicBezTo>
                  <a:cubicBezTo>
                    <a:pt x="2" y="0"/>
                    <a:pt x="2" y="0"/>
                    <a:pt x="1" y="0"/>
                  </a:cubicBezTo>
                  <a:cubicBezTo>
                    <a:pt x="1" y="0"/>
                    <a:pt x="0" y="0"/>
                    <a:pt x="0" y="0"/>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265"/>
            <p:cNvSpPr>
              <a:spLocks/>
            </p:cNvSpPr>
            <p:nvPr/>
          </p:nvSpPr>
          <p:spPr bwMode="auto">
            <a:xfrm>
              <a:off x="-3792538" y="2946401"/>
              <a:ext cx="12700" cy="12700"/>
            </a:xfrm>
            <a:custGeom>
              <a:avLst/>
              <a:gdLst>
                <a:gd name="T0" fmla="*/ 1 w 1"/>
                <a:gd name="T1" fmla="*/ 1 h 1"/>
                <a:gd name="T2" fmla="*/ 1 w 1"/>
                <a:gd name="T3" fmla="*/ 1 h 1"/>
                <a:gd name="T4" fmla="*/ 1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0"/>
                    <a:pt x="1" y="0"/>
                    <a:pt x="1" y="0"/>
                  </a:cubicBezTo>
                  <a:cubicBezTo>
                    <a:pt x="0" y="0"/>
                    <a:pt x="0" y="1"/>
                    <a:pt x="0" y="1"/>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266"/>
            <p:cNvSpPr>
              <a:spLocks/>
            </p:cNvSpPr>
            <p:nvPr/>
          </p:nvSpPr>
          <p:spPr bwMode="auto">
            <a:xfrm>
              <a:off x="-3752850" y="2946401"/>
              <a:ext cx="25400" cy="12700"/>
            </a:xfrm>
            <a:custGeom>
              <a:avLst/>
              <a:gdLst>
                <a:gd name="T0" fmla="*/ 1 w 2"/>
                <a:gd name="T1" fmla="*/ 1 h 1"/>
                <a:gd name="T2" fmla="*/ 2 w 2"/>
                <a:gd name="T3" fmla="*/ 0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0"/>
                    <a:pt x="2" y="0"/>
                  </a:cubicBezTo>
                  <a:cubicBezTo>
                    <a:pt x="2" y="0"/>
                    <a:pt x="1" y="0"/>
                    <a:pt x="1" y="0"/>
                  </a:cubicBezTo>
                  <a:cubicBezTo>
                    <a:pt x="1" y="0"/>
                    <a:pt x="0" y="0"/>
                    <a:pt x="0" y="0"/>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267"/>
            <p:cNvSpPr>
              <a:spLocks/>
            </p:cNvSpPr>
            <p:nvPr/>
          </p:nvSpPr>
          <p:spPr bwMode="auto">
            <a:xfrm>
              <a:off x="-3702050" y="2946401"/>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0"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268"/>
            <p:cNvSpPr>
              <a:spLocks/>
            </p:cNvSpPr>
            <p:nvPr/>
          </p:nvSpPr>
          <p:spPr bwMode="auto">
            <a:xfrm>
              <a:off x="-3662363" y="2933701"/>
              <a:ext cx="25400" cy="12700"/>
            </a:xfrm>
            <a:custGeom>
              <a:avLst/>
              <a:gdLst>
                <a:gd name="T0" fmla="*/ 1 w 2"/>
                <a:gd name="T1" fmla="*/ 1 h 1"/>
                <a:gd name="T2" fmla="*/ 2 w 2"/>
                <a:gd name="T3" fmla="*/ 1 h 1"/>
                <a:gd name="T4" fmla="*/ 1 w 2"/>
                <a:gd name="T5" fmla="*/ 1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0"/>
                    <a:pt x="1" y="1"/>
                  </a:cubicBezTo>
                  <a:cubicBezTo>
                    <a:pt x="0" y="1"/>
                    <a:pt x="0" y="1"/>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Oval 269"/>
            <p:cNvSpPr>
              <a:spLocks noChangeArrowheads="1"/>
            </p:cNvSpPr>
            <p:nvPr/>
          </p:nvSpPr>
          <p:spPr bwMode="auto">
            <a:xfrm>
              <a:off x="-3609975" y="2933701"/>
              <a:ext cx="12700"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Oval 270"/>
            <p:cNvSpPr>
              <a:spLocks noChangeArrowheads="1"/>
            </p:cNvSpPr>
            <p:nvPr/>
          </p:nvSpPr>
          <p:spPr bwMode="auto">
            <a:xfrm>
              <a:off x="-3571875" y="2946401"/>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271"/>
            <p:cNvSpPr>
              <a:spLocks/>
            </p:cNvSpPr>
            <p:nvPr/>
          </p:nvSpPr>
          <p:spPr bwMode="auto">
            <a:xfrm>
              <a:off x="-4349750" y="3143251"/>
              <a:ext cx="39688" cy="25400"/>
            </a:xfrm>
            <a:custGeom>
              <a:avLst/>
              <a:gdLst>
                <a:gd name="T0" fmla="*/ 2 w 3"/>
                <a:gd name="T1" fmla="*/ 1 h 2"/>
                <a:gd name="T2" fmla="*/ 3 w 3"/>
                <a:gd name="T3" fmla="*/ 0 h 2"/>
                <a:gd name="T4" fmla="*/ 1 w 3"/>
                <a:gd name="T5" fmla="*/ 0 h 2"/>
                <a:gd name="T6" fmla="*/ 0 w 3"/>
                <a:gd name="T7" fmla="*/ 2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3" y="1"/>
                    <a:pt x="3" y="0"/>
                    <a:pt x="3" y="0"/>
                  </a:cubicBezTo>
                  <a:cubicBezTo>
                    <a:pt x="3" y="0"/>
                    <a:pt x="2" y="0"/>
                    <a:pt x="1" y="0"/>
                  </a:cubicBezTo>
                  <a:cubicBezTo>
                    <a:pt x="1" y="1"/>
                    <a:pt x="0" y="1"/>
                    <a:pt x="0" y="2"/>
                  </a:cubicBezTo>
                  <a:cubicBezTo>
                    <a:pt x="1" y="2"/>
                    <a:pt x="1" y="2"/>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272"/>
            <p:cNvSpPr>
              <a:spLocks/>
            </p:cNvSpPr>
            <p:nvPr/>
          </p:nvSpPr>
          <p:spPr bwMode="auto">
            <a:xfrm>
              <a:off x="-4310063" y="3116263"/>
              <a:ext cx="38100" cy="26988"/>
            </a:xfrm>
            <a:custGeom>
              <a:avLst/>
              <a:gdLst>
                <a:gd name="T0" fmla="*/ 2 w 3"/>
                <a:gd name="T1" fmla="*/ 2 h 2"/>
                <a:gd name="T2" fmla="*/ 3 w 3"/>
                <a:gd name="T3" fmla="*/ 0 h 2"/>
                <a:gd name="T4" fmla="*/ 1 w 3"/>
                <a:gd name="T5" fmla="*/ 1 h 2"/>
                <a:gd name="T6" fmla="*/ 0 w 3"/>
                <a:gd name="T7" fmla="*/ 2 h 2"/>
                <a:gd name="T8" fmla="*/ 2 w 3"/>
                <a:gd name="T9" fmla="*/ 2 h 2"/>
              </a:gdLst>
              <a:ahLst/>
              <a:cxnLst>
                <a:cxn ang="0">
                  <a:pos x="T0" y="T1"/>
                </a:cxn>
                <a:cxn ang="0">
                  <a:pos x="T2" y="T3"/>
                </a:cxn>
                <a:cxn ang="0">
                  <a:pos x="T4" y="T5"/>
                </a:cxn>
                <a:cxn ang="0">
                  <a:pos x="T6" y="T7"/>
                </a:cxn>
                <a:cxn ang="0">
                  <a:pos x="T8" y="T9"/>
                </a:cxn>
              </a:cxnLst>
              <a:rect l="0" t="0" r="r" b="b"/>
              <a:pathLst>
                <a:path w="3" h="2">
                  <a:moveTo>
                    <a:pt x="2" y="2"/>
                  </a:moveTo>
                  <a:cubicBezTo>
                    <a:pt x="3" y="1"/>
                    <a:pt x="3" y="1"/>
                    <a:pt x="3" y="0"/>
                  </a:cubicBezTo>
                  <a:cubicBezTo>
                    <a:pt x="3" y="0"/>
                    <a:pt x="2" y="0"/>
                    <a:pt x="1" y="1"/>
                  </a:cubicBezTo>
                  <a:cubicBezTo>
                    <a:pt x="1" y="1"/>
                    <a:pt x="0" y="2"/>
                    <a:pt x="0" y="2"/>
                  </a:cubicBezTo>
                  <a:cubicBezTo>
                    <a:pt x="0" y="2"/>
                    <a:pt x="1" y="2"/>
                    <a:pt x="2"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273"/>
            <p:cNvSpPr>
              <a:spLocks/>
            </p:cNvSpPr>
            <p:nvPr/>
          </p:nvSpPr>
          <p:spPr bwMode="auto">
            <a:xfrm>
              <a:off x="-4271963" y="3103563"/>
              <a:ext cx="39688" cy="25400"/>
            </a:xfrm>
            <a:custGeom>
              <a:avLst/>
              <a:gdLst>
                <a:gd name="T0" fmla="*/ 2 w 3"/>
                <a:gd name="T1" fmla="*/ 1 h 2"/>
                <a:gd name="T2" fmla="*/ 3 w 3"/>
                <a:gd name="T3" fmla="*/ 0 h 2"/>
                <a:gd name="T4" fmla="*/ 2 w 3"/>
                <a:gd name="T5" fmla="*/ 0 h 2"/>
                <a:gd name="T6" fmla="*/ 0 w 3"/>
                <a:gd name="T7" fmla="*/ 1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3" y="1"/>
                    <a:pt x="3" y="0"/>
                    <a:pt x="3" y="0"/>
                  </a:cubicBezTo>
                  <a:cubicBezTo>
                    <a:pt x="3" y="0"/>
                    <a:pt x="2" y="0"/>
                    <a:pt x="2" y="0"/>
                  </a:cubicBezTo>
                  <a:cubicBezTo>
                    <a:pt x="1" y="0"/>
                    <a:pt x="0" y="1"/>
                    <a:pt x="0" y="1"/>
                  </a:cubicBezTo>
                  <a:cubicBezTo>
                    <a:pt x="1" y="2"/>
                    <a:pt x="1" y="2"/>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274"/>
            <p:cNvSpPr>
              <a:spLocks/>
            </p:cNvSpPr>
            <p:nvPr/>
          </p:nvSpPr>
          <p:spPr bwMode="auto">
            <a:xfrm>
              <a:off x="-4232275" y="3076576"/>
              <a:ext cx="50800" cy="26988"/>
            </a:xfrm>
            <a:custGeom>
              <a:avLst/>
              <a:gdLst>
                <a:gd name="T0" fmla="*/ 2 w 4"/>
                <a:gd name="T1" fmla="*/ 2 h 2"/>
                <a:gd name="T2" fmla="*/ 3 w 4"/>
                <a:gd name="T3" fmla="*/ 1 h 2"/>
                <a:gd name="T4" fmla="*/ 2 w 4"/>
                <a:gd name="T5" fmla="*/ 1 h 2"/>
                <a:gd name="T6" fmla="*/ 1 w 4"/>
                <a:gd name="T7" fmla="*/ 2 h 2"/>
                <a:gd name="T8" fmla="*/ 2 w 4"/>
                <a:gd name="T9" fmla="*/ 2 h 2"/>
              </a:gdLst>
              <a:ahLst/>
              <a:cxnLst>
                <a:cxn ang="0">
                  <a:pos x="T0" y="T1"/>
                </a:cxn>
                <a:cxn ang="0">
                  <a:pos x="T2" y="T3"/>
                </a:cxn>
                <a:cxn ang="0">
                  <a:pos x="T4" y="T5"/>
                </a:cxn>
                <a:cxn ang="0">
                  <a:pos x="T6" y="T7"/>
                </a:cxn>
                <a:cxn ang="0">
                  <a:pos x="T8" y="T9"/>
                </a:cxn>
              </a:cxnLst>
              <a:rect l="0" t="0" r="r" b="b"/>
              <a:pathLst>
                <a:path w="4" h="2">
                  <a:moveTo>
                    <a:pt x="2" y="2"/>
                  </a:moveTo>
                  <a:cubicBezTo>
                    <a:pt x="3" y="2"/>
                    <a:pt x="4" y="1"/>
                    <a:pt x="3" y="1"/>
                  </a:cubicBezTo>
                  <a:cubicBezTo>
                    <a:pt x="3" y="0"/>
                    <a:pt x="2" y="0"/>
                    <a:pt x="2" y="1"/>
                  </a:cubicBezTo>
                  <a:cubicBezTo>
                    <a:pt x="1" y="1"/>
                    <a:pt x="0" y="2"/>
                    <a:pt x="1" y="2"/>
                  </a:cubicBezTo>
                  <a:cubicBezTo>
                    <a:pt x="1" y="2"/>
                    <a:pt x="1" y="2"/>
                    <a:pt x="2"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275"/>
            <p:cNvSpPr>
              <a:spLocks/>
            </p:cNvSpPr>
            <p:nvPr/>
          </p:nvSpPr>
          <p:spPr bwMode="auto">
            <a:xfrm>
              <a:off x="-4181475" y="3063876"/>
              <a:ext cx="39688" cy="26988"/>
            </a:xfrm>
            <a:custGeom>
              <a:avLst/>
              <a:gdLst>
                <a:gd name="T0" fmla="*/ 1 w 3"/>
                <a:gd name="T1" fmla="*/ 2 h 2"/>
                <a:gd name="T2" fmla="*/ 2 w 3"/>
                <a:gd name="T3" fmla="*/ 1 h 2"/>
                <a:gd name="T4" fmla="*/ 1 w 3"/>
                <a:gd name="T5" fmla="*/ 0 h 2"/>
                <a:gd name="T6" fmla="*/ 0 w 3"/>
                <a:gd name="T7" fmla="*/ 2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2" y="1"/>
                    <a:pt x="3" y="1"/>
                    <a:pt x="2" y="1"/>
                  </a:cubicBezTo>
                  <a:cubicBezTo>
                    <a:pt x="2" y="0"/>
                    <a:pt x="2" y="0"/>
                    <a:pt x="1" y="0"/>
                  </a:cubicBezTo>
                  <a:cubicBezTo>
                    <a:pt x="0" y="1"/>
                    <a:pt x="0" y="1"/>
                    <a:pt x="0" y="2"/>
                  </a:cubicBezTo>
                  <a:cubicBezTo>
                    <a:pt x="0" y="2"/>
                    <a:pt x="1" y="2"/>
                    <a:pt x="1"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276"/>
            <p:cNvSpPr>
              <a:spLocks/>
            </p:cNvSpPr>
            <p:nvPr/>
          </p:nvSpPr>
          <p:spPr bwMode="auto">
            <a:xfrm>
              <a:off x="-3960813" y="2998788"/>
              <a:ext cx="12700" cy="12700"/>
            </a:xfrm>
            <a:custGeom>
              <a:avLst/>
              <a:gdLst>
                <a:gd name="T0" fmla="*/ 0 w 1"/>
                <a:gd name="T1" fmla="*/ 1 h 1"/>
                <a:gd name="T2" fmla="*/ 1 w 1"/>
                <a:gd name="T3" fmla="*/ 1 h 1"/>
                <a:gd name="T4" fmla="*/ 0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0" y="1"/>
                  </a:cubicBezTo>
                  <a:cubicBezTo>
                    <a:pt x="0" y="1"/>
                    <a:pt x="0" y="1"/>
                    <a:pt x="0" y="1"/>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Oval 277"/>
            <p:cNvSpPr>
              <a:spLocks noChangeArrowheads="1"/>
            </p:cNvSpPr>
            <p:nvPr/>
          </p:nvSpPr>
          <p:spPr bwMode="auto">
            <a:xfrm>
              <a:off x="-3908425" y="2998788"/>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278"/>
            <p:cNvSpPr>
              <a:spLocks/>
            </p:cNvSpPr>
            <p:nvPr/>
          </p:nvSpPr>
          <p:spPr bwMode="auto">
            <a:xfrm>
              <a:off x="-3883025" y="2986088"/>
              <a:ext cx="25400" cy="12700"/>
            </a:xfrm>
            <a:custGeom>
              <a:avLst/>
              <a:gdLst>
                <a:gd name="T0" fmla="*/ 1 w 2"/>
                <a:gd name="T1" fmla="*/ 1 h 1"/>
                <a:gd name="T2" fmla="*/ 2 w 2"/>
                <a:gd name="T3" fmla="*/ 0 h 1"/>
                <a:gd name="T4" fmla="*/ 1 w 2"/>
                <a:gd name="T5" fmla="*/ 0 h 1"/>
                <a:gd name="T6" fmla="*/ 1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0"/>
                    <a:pt x="2" y="0"/>
                  </a:cubicBezTo>
                  <a:cubicBezTo>
                    <a:pt x="2" y="0"/>
                    <a:pt x="1" y="0"/>
                    <a:pt x="1" y="0"/>
                  </a:cubicBezTo>
                  <a:cubicBezTo>
                    <a:pt x="1" y="0"/>
                    <a:pt x="0" y="0"/>
                    <a:pt x="1" y="0"/>
                  </a:cubicBezTo>
                  <a:cubicBezTo>
                    <a:pt x="1"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279"/>
            <p:cNvSpPr>
              <a:spLocks/>
            </p:cNvSpPr>
            <p:nvPr/>
          </p:nvSpPr>
          <p:spPr bwMode="auto">
            <a:xfrm>
              <a:off x="-3830638" y="2971801"/>
              <a:ext cx="12700" cy="14288"/>
            </a:xfrm>
            <a:custGeom>
              <a:avLst/>
              <a:gdLst>
                <a:gd name="T0" fmla="*/ 0 w 1"/>
                <a:gd name="T1" fmla="*/ 1 h 1"/>
                <a:gd name="T2" fmla="*/ 1 w 1"/>
                <a:gd name="T3" fmla="*/ 1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0"/>
                    <a:pt x="1" y="0"/>
                    <a:pt x="0" y="0"/>
                  </a:cubicBezTo>
                  <a:cubicBezTo>
                    <a:pt x="0" y="1"/>
                    <a:pt x="0" y="1"/>
                    <a:pt x="0" y="1"/>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280"/>
            <p:cNvSpPr>
              <a:spLocks/>
            </p:cNvSpPr>
            <p:nvPr/>
          </p:nvSpPr>
          <p:spPr bwMode="auto">
            <a:xfrm>
              <a:off x="-3792538" y="2971801"/>
              <a:ext cx="26988" cy="14288"/>
            </a:xfrm>
            <a:custGeom>
              <a:avLst/>
              <a:gdLst>
                <a:gd name="T0" fmla="*/ 1 w 2"/>
                <a:gd name="T1" fmla="*/ 1 h 1"/>
                <a:gd name="T2" fmla="*/ 2 w 2"/>
                <a:gd name="T3" fmla="*/ 0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0"/>
                    <a:pt x="2" y="0"/>
                  </a:cubicBezTo>
                  <a:cubicBezTo>
                    <a:pt x="2" y="0"/>
                    <a:pt x="1" y="0"/>
                    <a:pt x="1" y="0"/>
                  </a:cubicBezTo>
                  <a:cubicBezTo>
                    <a:pt x="0" y="0"/>
                    <a:pt x="0" y="0"/>
                    <a:pt x="0" y="0"/>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281"/>
            <p:cNvSpPr>
              <a:spLocks/>
            </p:cNvSpPr>
            <p:nvPr/>
          </p:nvSpPr>
          <p:spPr bwMode="auto">
            <a:xfrm>
              <a:off x="-3740150" y="2971801"/>
              <a:ext cx="12700"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0" y="0"/>
                    <a:pt x="0" y="0"/>
                  </a:cubicBezTo>
                  <a:cubicBezTo>
                    <a:pt x="0" y="0"/>
                    <a:pt x="0" y="0"/>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Oval 282"/>
            <p:cNvSpPr>
              <a:spLocks noChangeArrowheads="1"/>
            </p:cNvSpPr>
            <p:nvPr/>
          </p:nvSpPr>
          <p:spPr bwMode="auto">
            <a:xfrm>
              <a:off x="-3702050" y="2959101"/>
              <a:ext cx="14288"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Oval 283"/>
            <p:cNvSpPr>
              <a:spLocks noChangeArrowheads="1"/>
            </p:cNvSpPr>
            <p:nvPr/>
          </p:nvSpPr>
          <p:spPr bwMode="auto">
            <a:xfrm>
              <a:off x="-3662363" y="2959101"/>
              <a:ext cx="25400"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284"/>
            <p:cNvSpPr>
              <a:spLocks/>
            </p:cNvSpPr>
            <p:nvPr/>
          </p:nvSpPr>
          <p:spPr bwMode="auto">
            <a:xfrm>
              <a:off x="-3609975" y="2959101"/>
              <a:ext cx="12700" cy="12700"/>
            </a:xfrm>
            <a:custGeom>
              <a:avLst/>
              <a:gdLst>
                <a:gd name="T0" fmla="*/ 0 w 1"/>
                <a:gd name="T1" fmla="*/ 1 h 1"/>
                <a:gd name="T2" fmla="*/ 1 w 1"/>
                <a:gd name="T3" fmla="*/ 0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0"/>
                    <a:pt x="1" y="0"/>
                  </a:cubicBezTo>
                  <a:cubicBezTo>
                    <a:pt x="1" y="0"/>
                    <a:pt x="1" y="0"/>
                    <a:pt x="0" y="0"/>
                  </a:cubicBezTo>
                  <a:cubicBezTo>
                    <a:pt x="0" y="0"/>
                    <a:pt x="0" y="0"/>
                    <a:pt x="0" y="0"/>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Oval 285"/>
            <p:cNvSpPr>
              <a:spLocks noChangeArrowheads="1"/>
            </p:cNvSpPr>
            <p:nvPr/>
          </p:nvSpPr>
          <p:spPr bwMode="auto">
            <a:xfrm>
              <a:off x="-3571875" y="2959101"/>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286"/>
            <p:cNvSpPr>
              <a:spLocks/>
            </p:cNvSpPr>
            <p:nvPr/>
          </p:nvSpPr>
          <p:spPr bwMode="auto">
            <a:xfrm>
              <a:off x="-4337050" y="3155951"/>
              <a:ext cx="39688" cy="25400"/>
            </a:xfrm>
            <a:custGeom>
              <a:avLst/>
              <a:gdLst>
                <a:gd name="T0" fmla="*/ 2 w 3"/>
                <a:gd name="T1" fmla="*/ 2 h 2"/>
                <a:gd name="T2" fmla="*/ 3 w 3"/>
                <a:gd name="T3" fmla="*/ 0 h 2"/>
                <a:gd name="T4" fmla="*/ 1 w 3"/>
                <a:gd name="T5" fmla="*/ 1 h 2"/>
                <a:gd name="T6" fmla="*/ 0 w 3"/>
                <a:gd name="T7" fmla="*/ 2 h 2"/>
                <a:gd name="T8" fmla="*/ 2 w 3"/>
                <a:gd name="T9" fmla="*/ 2 h 2"/>
              </a:gdLst>
              <a:ahLst/>
              <a:cxnLst>
                <a:cxn ang="0">
                  <a:pos x="T0" y="T1"/>
                </a:cxn>
                <a:cxn ang="0">
                  <a:pos x="T2" y="T3"/>
                </a:cxn>
                <a:cxn ang="0">
                  <a:pos x="T4" y="T5"/>
                </a:cxn>
                <a:cxn ang="0">
                  <a:pos x="T6" y="T7"/>
                </a:cxn>
                <a:cxn ang="0">
                  <a:pos x="T8" y="T9"/>
                </a:cxn>
              </a:cxnLst>
              <a:rect l="0" t="0" r="r" b="b"/>
              <a:pathLst>
                <a:path w="3" h="2">
                  <a:moveTo>
                    <a:pt x="2" y="2"/>
                  </a:moveTo>
                  <a:cubicBezTo>
                    <a:pt x="3" y="1"/>
                    <a:pt x="3" y="1"/>
                    <a:pt x="3" y="0"/>
                  </a:cubicBezTo>
                  <a:cubicBezTo>
                    <a:pt x="3" y="0"/>
                    <a:pt x="2" y="0"/>
                    <a:pt x="1" y="1"/>
                  </a:cubicBezTo>
                  <a:cubicBezTo>
                    <a:pt x="0" y="1"/>
                    <a:pt x="0" y="2"/>
                    <a:pt x="0" y="2"/>
                  </a:cubicBezTo>
                  <a:cubicBezTo>
                    <a:pt x="0" y="2"/>
                    <a:pt x="1" y="2"/>
                    <a:pt x="2"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287"/>
            <p:cNvSpPr>
              <a:spLocks/>
            </p:cNvSpPr>
            <p:nvPr/>
          </p:nvSpPr>
          <p:spPr bwMode="auto">
            <a:xfrm>
              <a:off x="-4297363" y="3143251"/>
              <a:ext cx="38100" cy="25400"/>
            </a:xfrm>
            <a:custGeom>
              <a:avLst/>
              <a:gdLst>
                <a:gd name="T0" fmla="*/ 2 w 3"/>
                <a:gd name="T1" fmla="*/ 1 h 2"/>
                <a:gd name="T2" fmla="*/ 3 w 3"/>
                <a:gd name="T3" fmla="*/ 0 h 2"/>
                <a:gd name="T4" fmla="*/ 1 w 3"/>
                <a:gd name="T5" fmla="*/ 0 h 2"/>
                <a:gd name="T6" fmla="*/ 0 w 3"/>
                <a:gd name="T7" fmla="*/ 1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3" y="1"/>
                    <a:pt x="3" y="0"/>
                    <a:pt x="3" y="0"/>
                  </a:cubicBezTo>
                  <a:cubicBezTo>
                    <a:pt x="3" y="0"/>
                    <a:pt x="2" y="0"/>
                    <a:pt x="1" y="0"/>
                  </a:cubicBezTo>
                  <a:cubicBezTo>
                    <a:pt x="0" y="0"/>
                    <a:pt x="0" y="1"/>
                    <a:pt x="0" y="1"/>
                  </a:cubicBezTo>
                  <a:cubicBezTo>
                    <a:pt x="0" y="2"/>
                    <a:pt x="1" y="2"/>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288"/>
            <p:cNvSpPr>
              <a:spLocks/>
            </p:cNvSpPr>
            <p:nvPr/>
          </p:nvSpPr>
          <p:spPr bwMode="auto">
            <a:xfrm>
              <a:off x="-4259263" y="3116263"/>
              <a:ext cx="39688" cy="26988"/>
            </a:xfrm>
            <a:custGeom>
              <a:avLst/>
              <a:gdLst>
                <a:gd name="T0" fmla="*/ 2 w 3"/>
                <a:gd name="T1" fmla="*/ 2 h 2"/>
                <a:gd name="T2" fmla="*/ 3 w 3"/>
                <a:gd name="T3" fmla="*/ 0 h 2"/>
                <a:gd name="T4" fmla="*/ 1 w 3"/>
                <a:gd name="T5" fmla="*/ 0 h 2"/>
                <a:gd name="T6" fmla="*/ 0 w 3"/>
                <a:gd name="T7" fmla="*/ 2 h 2"/>
                <a:gd name="T8" fmla="*/ 2 w 3"/>
                <a:gd name="T9" fmla="*/ 2 h 2"/>
              </a:gdLst>
              <a:ahLst/>
              <a:cxnLst>
                <a:cxn ang="0">
                  <a:pos x="T0" y="T1"/>
                </a:cxn>
                <a:cxn ang="0">
                  <a:pos x="T2" y="T3"/>
                </a:cxn>
                <a:cxn ang="0">
                  <a:pos x="T4" y="T5"/>
                </a:cxn>
                <a:cxn ang="0">
                  <a:pos x="T6" y="T7"/>
                </a:cxn>
                <a:cxn ang="0">
                  <a:pos x="T8" y="T9"/>
                </a:cxn>
              </a:cxnLst>
              <a:rect l="0" t="0" r="r" b="b"/>
              <a:pathLst>
                <a:path w="3" h="2">
                  <a:moveTo>
                    <a:pt x="2" y="2"/>
                  </a:moveTo>
                  <a:cubicBezTo>
                    <a:pt x="3" y="1"/>
                    <a:pt x="3" y="1"/>
                    <a:pt x="3" y="0"/>
                  </a:cubicBezTo>
                  <a:cubicBezTo>
                    <a:pt x="3" y="0"/>
                    <a:pt x="2" y="0"/>
                    <a:pt x="1" y="0"/>
                  </a:cubicBezTo>
                  <a:cubicBezTo>
                    <a:pt x="0" y="1"/>
                    <a:pt x="0" y="1"/>
                    <a:pt x="0" y="2"/>
                  </a:cubicBezTo>
                  <a:cubicBezTo>
                    <a:pt x="0" y="2"/>
                    <a:pt x="1" y="2"/>
                    <a:pt x="2"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289"/>
            <p:cNvSpPr>
              <a:spLocks/>
            </p:cNvSpPr>
            <p:nvPr/>
          </p:nvSpPr>
          <p:spPr bwMode="auto">
            <a:xfrm>
              <a:off x="-4219575" y="3103563"/>
              <a:ext cx="38100" cy="25400"/>
            </a:xfrm>
            <a:custGeom>
              <a:avLst/>
              <a:gdLst>
                <a:gd name="T0" fmla="*/ 2 w 3"/>
                <a:gd name="T1" fmla="*/ 1 h 2"/>
                <a:gd name="T2" fmla="*/ 3 w 3"/>
                <a:gd name="T3" fmla="*/ 0 h 2"/>
                <a:gd name="T4" fmla="*/ 1 w 3"/>
                <a:gd name="T5" fmla="*/ 0 h 2"/>
                <a:gd name="T6" fmla="*/ 0 w 3"/>
                <a:gd name="T7" fmla="*/ 1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3" y="1"/>
                    <a:pt x="3" y="1"/>
                    <a:pt x="3" y="0"/>
                  </a:cubicBezTo>
                  <a:cubicBezTo>
                    <a:pt x="3" y="0"/>
                    <a:pt x="2" y="0"/>
                    <a:pt x="1" y="0"/>
                  </a:cubicBezTo>
                  <a:cubicBezTo>
                    <a:pt x="0" y="0"/>
                    <a:pt x="0" y="1"/>
                    <a:pt x="0" y="1"/>
                  </a:cubicBezTo>
                  <a:cubicBezTo>
                    <a:pt x="0" y="2"/>
                    <a:pt x="1" y="2"/>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290"/>
            <p:cNvSpPr>
              <a:spLocks/>
            </p:cNvSpPr>
            <p:nvPr/>
          </p:nvSpPr>
          <p:spPr bwMode="auto">
            <a:xfrm>
              <a:off x="-4181475" y="3090863"/>
              <a:ext cx="39688" cy="12700"/>
            </a:xfrm>
            <a:custGeom>
              <a:avLst/>
              <a:gdLst>
                <a:gd name="T0" fmla="*/ 2 w 3"/>
                <a:gd name="T1" fmla="*/ 1 h 1"/>
                <a:gd name="T2" fmla="*/ 3 w 3"/>
                <a:gd name="T3" fmla="*/ 0 h 1"/>
                <a:gd name="T4" fmla="*/ 1 w 3"/>
                <a:gd name="T5" fmla="*/ 0 h 1"/>
                <a:gd name="T6" fmla="*/ 0 w 3"/>
                <a:gd name="T7" fmla="*/ 1 h 1"/>
                <a:gd name="T8" fmla="*/ 2 w 3"/>
                <a:gd name="T9" fmla="*/ 1 h 1"/>
              </a:gdLst>
              <a:ahLst/>
              <a:cxnLst>
                <a:cxn ang="0">
                  <a:pos x="T0" y="T1"/>
                </a:cxn>
                <a:cxn ang="0">
                  <a:pos x="T2" y="T3"/>
                </a:cxn>
                <a:cxn ang="0">
                  <a:pos x="T4" y="T5"/>
                </a:cxn>
                <a:cxn ang="0">
                  <a:pos x="T6" y="T7"/>
                </a:cxn>
                <a:cxn ang="0">
                  <a:pos x="T8" y="T9"/>
                </a:cxn>
              </a:cxnLst>
              <a:rect l="0" t="0" r="r" b="b"/>
              <a:pathLst>
                <a:path w="3" h="1">
                  <a:moveTo>
                    <a:pt x="2" y="1"/>
                  </a:moveTo>
                  <a:cubicBezTo>
                    <a:pt x="3" y="1"/>
                    <a:pt x="3" y="0"/>
                    <a:pt x="3" y="0"/>
                  </a:cubicBezTo>
                  <a:cubicBezTo>
                    <a:pt x="3" y="0"/>
                    <a:pt x="2" y="0"/>
                    <a:pt x="1" y="0"/>
                  </a:cubicBezTo>
                  <a:cubicBezTo>
                    <a:pt x="1" y="0"/>
                    <a:pt x="0" y="1"/>
                    <a:pt x="0" y="1"/>
                  </a:cubicBezTo>
                  <a:cubicBezTo>
                    <a:pt x="1" y="1"/>
                    <a:pt x="1"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291"/>
            <p:cNvSpPr>
              <a:spLocks/>
            </p:cNvSpPr>
            <p:nvPr/>
          </p:nvSpPr>
          <p:spPr bwMode="auto">
            <a:xfrm>
              <a:off x="-3960813" y="3024188"/>
              <a:ext cx="12700" cy="14288"/>
            </a:xfrm>
            <a:custGeom>
              <a:avLst/>
              <a:gdLst>
                <a:gd name="T0" fmla="*/ 1 w 1"/>
                <a:gd name="T1" fmla="*/ 1 h 1"/>
                <a:gd name="T2" fmla="*/ 1 w 1"/>
                <a:gd name="T3" fmla="*/ 0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1" y="0"/>
                  </a:cubicBezTo>
                  <a:cubicBezTo>
                    <a:pt x="0" y="0"/>
                    <a:pt x="0" y="0"/>
                    <a:pt x="0" y="0"/>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Oval 292"/>
            <p:cNvSpPr>
              <a:spLocks noChangeArrowheads="1"/>
            </p:cNvSpPr>
            <p:nvPr/>
          </p:nvSpPr>
          <p:spPr bwMode="auto">
            <a:xfrm>
              <a:off x="-3908425" y="3011488"/>
              <a:ext cx="1588"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Oval 293"/>
            <p:cNvSpPr>
              <a:spLocks noChangeArrowheads="1"/>
            </p:cNvSpPr>
            <p:nvPr/>
          </p:nvSpPr>
          <p:spPr bwMode="auto">
            <a:xfrm>
              <a:off x="-3870325" y="3011488"/>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294"/>
            <p:cNvSpPr>
              <a:spLocks/>
            </p:cNvSpPr>
            <p:nvPr/>
          </p:nvSpPr>
          <p:spPr bwMode="auto">
            <a:xfrm>
              <a:off x="-3830638" y="2998788"/>
              <a:ext cx="12700" cy="12700"/>
            </a:xfrm>
            <a:custGeom>
              <a:avLst/>
              <a:gdLst>
                <a:gd name="T0" fmla="*/ 1 w 1"/>
                <a:gd name="T1" fmla="*/ 1 h 1"/>
                <a:gd name="T2" fmla="*/ 1 w 1"/>
                <a:gd name="T3" fmla="*/ 0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1" y="0"/>
                    <a:pt x="1" y="0"/>
                  </a:cubicBezTo>
                  <a:cubicBezTo>
                    <a:pt x="0" y="0"/>
                    <a:pt x="0" y="0"/>
                    <a:pt x="0" y="0"/>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295"/>
            <p:cNvSpPr>
              <a:spLocks/>
            </p:cNvSpPr>
            <p:nvPr/>
          </p:nvSpPr>
          <p:spPr bwMode="auto">
            <a:xfrm>
              <a:off x="-3792538" y="2986088"/>
              <a:ext cx="26988" cy="12700"/>
            </a:xfrm>
            <a:custGeom>
              <a:avLst/>
              <a:gdLst>
                <a:gd name="T0" fmla="*/ 1 w 2"/>
                <a:gd name="T1" fmla="*/ 1 h 1"/>
                <a:gd name="T2" fmla="*/ 2 w 2"/>
                <a:gd name="T3" fmla="*/ 1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0"/>
                    <a:pt x="1" y="0"/>
                  </a:cubicBezTo>
                  <a:cubicBezTo>
                    <a:pt x="1" y="1"/>
                    <a:pt x="0" y="1"/>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Oval 296"/>
            <p:cNvSpPr>
              <a:spLocks noChangeArrowheads="1"/>
            </p:cNvSpPr>
            <p:nvPr/>
          </p:nvSpPr>
          <p:spPr bwMode="auto">
            <a:xfrm>
              <a:off x="-3740150" y="2986088"/>
              <a:ext cx="12700"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297"/>
            <p:cNvSpPr>
              <a:spLocks/>
            </p:cNvSpPr>
            <p:nvPr/>
          </p:nvSpPr>
          <p:spPr bwMode="auto">
            <a:xfrm>
              <a:off x="-3702050" y="2986088"/>
              <a:ext cx="14288" cy="12700"/>
            </a:xfrm>
            <a:custGeom>
              <a:avLst/>
              <a:gdLst>
                <a:gd name="T0" fmla="*/ 1 w 1"/>
                <a:gd name="T1" fmla="*/ 0 h 1"/>
                <a:gd name="T2" fmla="*/ 1 w 1"/>
                <a:gd name="T3" fmla="*/ 0 h 1"/>
                <a:gd name="T4" fmla="*/ 1 w 1"/>
                <a:gd name="T5" fmla="*/ 0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1" y="0"/>
                    <a:pt x="1" y="0"/>
                  </a:cubicBezTo>
                  <a:cubicBezTo>
                    <a:pt x="0" y="0"/>
                    <a:pt x="0" y="0"/>
                    <a:pt x="0" y="0"/>
                  </a:cubicBezTo>
                  <a:cubicBezTo>
                    <a:pt x="0" y="0"/>
                    <a:pt x="0" y="1"/>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298"/>
            <p:cNvSpPr>
              <a:spLocks/>
            </p:cNvSpPr>
            <p:nvPr/>
          </p:nvSpPr>
          <p:spPr bwMode="auto">
            <a:xfrm>
              <a:off x="-3662363" y="2986088"/>
              <a:ext cx="25400" cy="0"/>
            </a:xfrm>
            <a:custGeom>
              <a:avLst/>
              <a:gdLst>
                <a:gd name="T0" fmla="*/ 1 w 2"/>
                <a:gd name="T1" fmla="*/ 2 w 2"/>
                <a:gd name="T2" fmla="*/ 1 w 2"/>
                <a:gd name="T3" fmla="*/ 0 w 2"/>
                <a:gd name="T4" fmla="*/ 1 w 2"/>
              </a:gdLst>
              <a:ahLst/>
              <a:cxnLst>
                <a:cxn ang="0">
                  <a:pos x="T0" y="0"/>
                </a:cxn>
                <a:cxn ang="0">
                  <a:pos x="T1" y="0"/>
                </a:cxn>
                <a:cxn ang="0">
                  <a:pos x="T2" y="0"/>
                </a:cxn>
                <a:cxn ang="0">
                  <a:pos x="T3" y="0"/>
                </a:cxn>
                <a:cxn ang="0">
                  <a:pos x="T4" y="0"/>
                </a:cxn>
              </a:cxnLst>
              <a:rect l="0" t="0" r="r" b="b"/>
              <a:pathLst>
                <a:path w="2">
                  <a:moveTo>
                    <a:pt x="1" y="0"/>
                  </a:moveTo>
                  <a:cubicBezTo>
                    <a:pt x="2" y="0"/>
                    <a:pt x="2" y="0"/>
                    <a:pt x="2" y="0"/>
                  </a:cubicBezTo>
                  <a:cubicBezTo>
                    <a:pt x="2" y="0"/>
                    <a:pt x="1" y="0"/>
                    <a:pt x="1" y="0"/>
                  </a:cubicBezTo>
                  <a:cubicBezTo>
                    <a:pt x="1" y="0"/>
                    <a:pt x="0" y="0"/>
                    <a:pt x="0" y="0"/>
                  </a:cubicBezTo>
                  <a:cubicBezTo>
                    <a:pt x="0"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Oval 299"/>
            <p:cNvSpPr>
              <a:spLocks noChangeArrowheads="1"/>
            </p:cNvSpPr>
            <p:nvPr/>
          </p:nvSpPr>
          <p:spPr bwMode="auto">
            <a:xfrm>
              <a:off x="-3609975" y="2971801"/>
              <a:ext cx="12700" cy="142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Oval 300"/>
            <p:cNvSpPr>
              <a:spLocks noChangeArrowheads="1"/>
            </p:cNvSpPr>
            <p:nvPr/>
          </p:nvSpPr>
          <p:spPr bwMode="auto">
            <a:xfrm>
              <a:off x="-3571875" y="2986088"/>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301"/>
            <p:cNvSpPr>
              <a:spLocks/>
            </p:cNvSpPr>
            <p:nvPr/>
          </p:nvSpPr>
          <p:spPr bwMode="auto">
            <a:xfrm>
              <a:off x="-3998913" y="3051176"/>
              <a:ext cx="12700" cy="12700"/>
            </a:xfrm>
            <a:custGeom>
              <a:avLst/>
              <a:gdLst>
                <a:gd name="T0" fmla="*/ 1 w 1"/>
                <a:gd name="T1" fmla="*/ 1 h 1"/>
                <a:gd name="T2" fmla="*/ 1 w 1"/>
                <a:gd name="T3" fmla="*/ 1 h 1"/>
                <a:gd name="T4" fmla="*/ 1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0"/>
                    <a:pt x="1" y="0"/>
                    <a:pt x="1" y="0"/>
                  </a:cubicBezTo>
                  <a:cubicBezTo>
                    <a:pt x="1" y="1"/>
                    <a:pt x="0" y="1"/>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302"/>
            <p:cNvSpPr>
              <a:spLocks/>
            </p:cNvSpPr>
            <p:nvPr/>
          </p:nvSpPr>
          <p:spPr bwMode="auto">
            <a:xfrm>
              <a:off x="-3948113" y="3051176"/>
              <a:ext cx="14288"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cubicBezTo>
                    <a:pt x="0" y="0"/>
                    <a:pt x="0" y="0"/>
                    <a:pt x="0" y="0"/>
                  </a:cubicBezTo>
                  <a:cubicBezTo>
                    <a:pt x="0" y="0"/>
                    <a:pt x="0" y="0"/>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303"/>
            <p:cNvSpPr>
              <a:spLocks/>
            </p:cNvSpPr>
            <p:nvPr/>
          </p:nvSpPr>
          <p:spPr bwMode="auto">
            <a:xfrm>
              <a:off x="-3908425" y="3038476"/>
              <a:ext cx="12700"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0" y="0"/>
                    <a:pt x="0" y="0"/>
                  </a:cubicBezTo>
                  <a:cubicBezTo>
                    <a:pt x="0" y="0"/>
                    <a:pt x="0" y="0"/>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304"/>
            <p:cNvSpPr>
              <a:spLocks/>
            </p:cNvSpPr>
            <p:nvPr/>
          </p:nvSpPr>
          <p:spPr bwMode="auto">
            <a:xfrm>
              <a:off x="-3870325" y="3024188"/>
              <a:ext cx="12700" cy="14288"/>
            </a:xfrm>
            <a:custGeom>
              <a:avLst/>
              <a:gdLst>
                <a:gd name="T0" fmla="*/ 1 w 1"/>
                <a:gd name="T1" fmla="*/ 1 h 1"/>
                <a:gd name="T2" fmla="*/ 1 w 1"/>
                <a:gd name="T3" fmla="*/ 0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1" y="0"/>
                    <a:pt x="1" y="0"/>
                  </a:cubicBezTo>
                  <a:cubicBezTo>
                    <a:pt x="0" y="0"/>
                    <a:pt x="0" y="0"/>
                    <a:pt x="0" y="0"/>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6" name="Oval 305"/>
            <p:cNvSpPr>
              <a:spLocks noChangeArrowheads="1"/>
            </p:cNvSpPr>
            <p:nvPr/>
          </p:nvSpPr>
          <p:spPr bwMode="auto">
            <a:xfrm>
              <a:off x="-3817938" y="3024188"/>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306"/>
            <p:cNvSpPr>
              <a:spLocks/>
            </p:cNvSpPr>
            <p:nvPr/>
          </p:nvSpPr>
          <p:spPr bwMode="auto">
            <a:xfrm>
              <a:off x="-3779838" y="3011488"/>
              <a:ext cx="14288" cy="12700"/>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1" y="0"/>
                    <a:pt x="0" y="0"/>
                  </a:cubicBezTo>
                  <a:cubicBezTo>
                    <a:pt x="0" y="0"/>
                    <a:pt x="0" y="0"/>
                    <a:pt x="0" y="0"/>
                  </a:cubicBezTo>
                  <a:cubicBezTo>
                    <a:pt x="0" y="0"/>
                    <a:pt x="0" y="0"/>
                    <a:pt x="0" y="0"/>
                  </a:cubicBezTo>
                  <a:cubicBezTo>
                    <a:pt x="0" y="0"/>
                    <a:pt x="0" y="1"/>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Oval 307"/>
            <p:cNvSpPr>
              <a:spLocks noChangeArrowheads="1"/>
            </p:cNvSpPr>
            <p:nvPr/>
          </p:nvSpPr>
          <p:spPr bwMode="auto">
            <a:xfrm>
              <a:off x="-3687763" y="3011488"/>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Oval 308"/>
            <p:cNvSpPr>
              <a:spLocks noChangeArrowheads="1"/>
            </p:cNvSpPr>
            <p:nvPr/>
          </p:nvSpPr>
          <p:spPr bwMode="auto">
            <a:xfrm>
              <a:off x="-3649663" y="2998788"/>
              <a:ext cx="1588"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Oval 309"/>
            <p:cNvSpPr>
              <a:spLocks noChangeArrowheads="1"/>
            </p:cNvSpPr>
            <p:nvPr/>
          </p:nvSpPr>
          <p:spPr bwMode="auto">
            <a:xfrm>
              <a:off x="-3609975" y="2998788"/>
              <a:ext cx="12700"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310"/>
            <p:cNvSpPr>
              <a:spLocks/>
            </p:cNvSpPr>
            <p:nvPr/>
          </p:nvSpPr>
          <p:spPr bwMode="auto">
            <a:xfrm>
              <a:off x="-3559175" y="2998788"/>
              <a:ext cx="0" cy="12700"/>
            </a:xfrm>
            <a:custGeom>
              <a:avLst/>
              <a:gdLst>
                <a:gd name="T0" fmla="*/ 1 h 1"/>
                <a:gd name="T1" fmla="*/ 0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0"/>
                    <a:pt x="0" y="0"/>
                  </a:cubicBezTo>
                  <a:cubicBezTo>
                    <a:pt x="0" y="0"/>
                    <a:pt x="0" y="0"/>
                    <a:pt x="0" y="0"/>
                  </a:cubicBezTo>
                  <a:cubicBezTo>
                    <a:pt x="0" y="0"/>
                    <a:pt x="0" y="0"/>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311"/>
            <p:cNvSpPr>
              <a:spLocks/>
            </p:cNvSpPr>
            <p:nvPr/>
          </p:nvSpPr>
          <p:spPr bwMode="auto">
            <a:xfrm>
              <a:off x="-3986213" y="3076576"/>
              <a:ext cx="12700" cy="14288"/>
            </a:xfrm>
            <a:custGeom>
              <a:avLst/>
              <a:gdLst>
                <a:gd name="T0" fmla="*/ 0 w 1"/>
                <a:gd name="T1" fmla="*/ 0 h 1"/>
                <a:gd name="T2" fmla="*/ 1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0"/>
                    <a:pt x="1" y="0"/>
                    <a:pt x="0" y="0"/>
                  </a:cubicBezTo>
                  <a:cubicBezTo>
                    <a:pt x="0" y="0"/>
                    <a:pt x="0" y="0"/>
                    <a:pt x="0" y="0"/>
                  </a:cubicBezTo>
                  <a:cubicBezTo>
                    <a:pt x="0" y="0"/>
                    <a:pt x="0" y="1"/>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312"/>
            <p:cNvSpPr>
              <a:spLocks/>
            </p:cNvSpPr>
            <p:nvPr/>
          </p:nvSpPr>
          <p:spPr bwMode="auto">
            <a:xfrm>
              <a:off x="-3948113" y="3063876"/>
              <a:ext cx="14288" cy="12700"/>
            </a:xfrm>
            <a:custGeom>
              <a:avLst/>
              <a:gdLst>
                <a:gd name="T0" fmla="*/ 1 w 1"/>
                <a:gd name="T1" fmla="*/ 1 h 1"/>
                <a:gd name="T2" fmla="*/ 1 w 1"/>
                <a:gd name="T3" fmla="*/ 0 h 1"/>
                <a:gd name="T4" fmla="*/ 0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1" y="0"/>
                    <a:pt x="0" y="0"/>
                  </a:cubicBezTo>
                  <a:cubicBezTo>
                    <a:pt x="0" y="0"/>
                    <a:pt x="0" y="0"/>
                    <a:pt x="0" y="0"/>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313"/>
            <p:cNvSpPr>
              <a:spLocks/>
            </p:cNvSpPr>
            <p:nvPr/>
          </p:nvSpPr>
          <p:spPr bwMode="auto">
            <a:xfrm>
              <a:off x="-3908425" y="3051176"/>
              <a:ext cx="12700" cy="12700"/>
            </a:xfrm>
            <a:custGeom>
              <a:avLst/>
              <a:gdLst>
                <a:gd name="T0" fmla="*/ 1 w 1"/>
                <a:gd name="T1" fmla="*/ 1 h 1"/>
                <a:gd name="T2" fmla="*/ 1 w 1"/>
                <a:gd name="T3" fmla="*/ 0 h 1"/>
                <a:gd name="T4" fmla="*/ 1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1" y="0"/>
                  </a:cubicBezTo>
                  <a:cubicBezTo>
                    <a:pt x="0" y="0"/>
                    <a:pt x="0" y="1"/>
                    <a:pt x="0" y="1"/>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314"/>
            <p:cNvSpPr>
              <a:spLocks/>
            </p:cNvSpPr>
            <p:nvPr/>
          </p:nvSpPr>
          <p:spPr bwMode="auto">
            <a:xfrm>
              <a:off x="-3870325" y="3051176"/>
              <a:ext cx="26988" cy="0"/>
            </a:xfrm>
            <a:custGeom>
              <a:avLst/>
              <a:gdLst>
                <a:gd name="T0" fmla="*/ 1 w 2"/>
                <a:gd name="T1" fmla="*/ 2 w 2"/>
                <a:gd name="T2" fmla="*/ 1 w 2"/>
                <a:gd name="T3" fmla="*/ 0 w 2"/>
                <a:gd name="T4" fmla="*/ 1 w 2"/>
              </a:gdLst>
              <a:ahLst/>
              <a:cxnLst>
                <a:cxn ang="0">
                  <a:pos x="T0" y="0"/>
                </a:cxn>
                <a:cxn ang="0">
                  <a:pos x="T1" y="0"/>
                </a:cxn>
                <a:cxn ang="0">
                  <a:pos x="T2" y="0"/>
                </a:cxn>
                <a:cxn ang="0">
                  <a:pos x="T3" y="0"/>
                </a:cxn>
                <a:cxn ang="0">
                  <a:pos x="T4" y="0"/>
                </a:cxn>
              </a:cxnLst>
              <a:rect l="0" t="0" r="r" b="b"/>
              <a:pathLst>
                <a:path w="2">
                  <a:moveTo>
                    <a:pt x="1" y="0"/>
                  </a:moveTo>
                  <a:cubicBezTo>
                    <a:pt x="1" y="0"/>
                    <a:pt x="2" y="0"/>
                    <a:pt x="2" y="0"/>
                  </a:cubicBezTo>
                  <a:cubicBezTo>
                    <a:pt x="2" y="0"/>
                    <a:pt x="1" y="0"/>
                    <a:pt x="1" y="0"/>
                  </a:cubicBezTo>
                  <a:cubicBezTo>
                    <a:pt x="0" y="0"/>
                    <a:pt x="0" y="0"/>
                    <a:pt x="0" y="0"/>
                  </a:cubicBezTo>
                  <a:cubicBezTo>
                    <a:pt x="0"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315"/>
            <p:cNvSpPr>
              <a:spLocks/>
            </p:cNvSpPr>
            <p:nvPr/>
          </p:nvSpPr>
          <p:spPr bwMode="auto">
            <a:xfrm>
              <a:off x="-3830638" y="3038476"/>
              <a:ext cx="25400" cy="12700"/>
            </a:xfrm>
            <a:custGeom>
              <a:avLst/>
              <a:gdLst>
                <a:gd name="T0" fmla="*/ 1 w 2"/>
                <a:gd name="T1" fmla="*/ 1 h 1"/>
                <a:gd name="T2" fmla="*/ 2 w 2"/>
                <a:gd name="T3" fmla="*/ 0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2" y="1"/>
                    <a:pt x="2" y="0"/>
                    <a:pt x="2" y="0"/>
                  </a:cubicBezTo>
                  <a:cubicBezTo>
                    <a:pt x="2" y="0"/>
                    <a:pt x="2" y="0"/>
                    <a:pt x="1" y="0"/>
                  </a:cubicBezTo>
                  <a:cubicBezTo>
                    <a:pt x="1" y="0"/>
                    <a:pt x="0" y="0"/>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316"/>
            <p:cNvSpPr>
              <a:spLocks/>
            </p:cNvSpPr>
            <p:nvPr/>
          </p:nvSpPr>
          <p:spPr bwMode="auto">
            <a:xfrm>
              <a:off x="-3792538" y="3024188"/>
              <a:ext cx="26988" cy="14288"/>
            </a:xfrm>
            <a:custGeom>
              <a:avLst/>
              <a:gdLst>
                <a:gd name="T0" fmla="*/ 1 w 2"/>
                <a:gd name="T1" fmla="*/ 1 h 1"/>
                <a:gd name="T2" fmla="*/ 2 w 2"/>
                <a:gd name="T3" fmla="*/ 1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2" y="1"/>
                    <a:pt x="2" y="1"/>
                    <a:pt x="2" y="1"/>
                  </a:cubicBezTo>
                  <a:cubicBezTo>
                    <a:pt x="2" y="1"/>
                    <a:pt x="2" y="0"/>
                    <a:pt x="1" y="0"/>
                  </a:cubicBezTo>
                  <a:cubicBezTo>
                    <a:pt x="1" y="1"/>
                    <a:pt x="0" y="1"/>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317"/>
            <p:cNvSpPr>
              <a:spLocks/>
            </p:cNvSpPr>
            <p:nvPr/>
          </p:nvSpPr>
          <p:spPr bwMode="auto">
            <a:xfrm>
              <a:off x="-3740150" y="3024188"/>
              <a:ext cx="12700" cy="14288"/>
            </a:xfrm>
            <a:custGeom>
              <a:avLst/>
              <a:gdLst>
                <a:gd name="T0" fmla="*/ 1 w 1"/>
                <a:gd name="T1" fmla="*/ 1 h 1"/>
                <a:gd name="T2" fmla="*/ 1 w 1"/>
                <a:gd name="T3" fmla="*/ 0 h 1"/>
                <a:gd name="T4" fmla="*/ 1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1" y="0"/>
                  </a:cubicBezTo>
                  <a:cubicBezTo>
                    <a:pt x="0" y="0"/>
                    <a:pt x="0" y="0"/>
                    <a:pt x="0" y="1"/>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318"/>
            <p:cNvSpPr>
              <a:spLocks/>
            </p:cNvSpPr>
            <p:nvPr/>
          </p:nvSpPr>
          <p:spPr bwMode="auto">
            <a:xfrm>
              <a:off x="-3702050" y="3024188"/>
              <a:ext cx="26988" cy="14288"/>
            </a:xfrm>
            <a:custGeom>
              <a:avLst/>
              <a:gdLst>
                <a:gd name="T0" fmla="*/ 1 w 2"/>
                <a:gd name="T1" fmla="*/ 1 h 1"/>
                <a:gd name="T2" fmla="*/ 2 w 2"/>
                <a:gd name="T3" fmla="*/ 0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0"/>
                    <a:pt x="2" y="0"/>
                  </a:cubicBezTo>
                  <a:cubicBezTo>
                    <a:pt x="2" y="0"/>
                    <a:pt x="1" y="0"/>
                    <a:pt x="1" y="0"/>
                  </a:cubicBezTo>
                  <a:cubicBezTo>
                    <a:pt x="0" y="0"/>
                    <a:pt x="0" y="0"/>
                    <a:pt x="0" y="0"/>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319"/>
            <p:cNvSpPr>
              <a:spLocks/>
            </p:cNvSpPr>
            <p:nvPr/>
          </p:nvSpPr>
          <p:spPr bwMode="auto">
            <a:xfrm>
              <a:off x="-3662363" y="3024188"/>
              <a:ext cx="25400" cy="14288"/>
            </a:xfrm>
            <a:custGeom>
              <a:avLst/>
              <a:gdLst>
                <a:gd name="T0" fmla="*/ 1 w 2"/>
                <a:gd name="T1" fmla="*/ 0 h 1"/>
                <a:gd name="T2" fmla="*/ 2 w 2"/>
                <a:gd name="T3" fmla="*/ 0 h 1"/>
                <a:gd name="T4" fmla="*/ 1 w 2"/>
                <a:gd name="T5" fmla="*/ 0 h 1"/>
                <a:gd name="T6" fmla="*/ 0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2" y="0"/>
                    <a:pt x="2" y="0"/>
                    <a:pt x="2" y="0"/>
                  </a:cubicBezTo>
                  <a:cubicBezTo>
                    <a:pt x="2" y="0"/>
                    <a:pt x="2" y="0"/>
                    <a:pt x="1" y="0"/>
                  </a:cubicBezTo>
                  <a:cubicBezTo>
                    <a:pt x="1" y="0"/>
                    <a:pt x="0" y="0"/>
                    <a:pt x="0" y="0"/>
                  </a:cubicBezTo>
                  <a:cubicBezTo>
                    <a:pt x="0" y="0"/>
                    <a:pt x="1" y="1"/>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320"/>
            <p:cNvSpPr>
              <a:spLocks/>
            </p:cNvSpPr>
            <p:nvPr/>
          </p:nvSpPr>
          <p:spPr bwMode="auto">
            <a:xfrm>
              <a:off x="-3609975" y="3011488"/>
              <a:ext cx="25400" cy="12700"/>
            </a:xfrm>
            <a:custGeom>
              <a:avLst/>
              <a:gdLst>
                <a:gd name="T0" fmla="*/ 1 w 2"/>
                <a:gd name="T1" fmla="*/ 1 h 1"/>
                <a:gd name="T2" fmla="*/ 1 w 2"/>
                <a:gd name="T3" fmla="*/ 1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1" y="1"/>
                  </a:cubicBezTo>
                  <a:cubicBezTo>
                    <a:pt x="1" y="1"/>
                    <a:pt x="1" y="0"/>
                    <a:pt x="1" y="0"/>
                  </a:cubicBezTo>
                  <a:cubicBezTo>
                    <a:pt x="0" y="0"/>
                    <a:pt x="0" y="1"/>
                    <a:pt x="0" y="1"/>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321"/>
            <p:cNvSpPr>
              <a:spLocks/>
            </p:cNvSpPr>
            <p:nvPr/>
          </p:nvSpPr>
          <p:spPr bwMode="auto">
            <a:xfrm>
              <a:off x="-3571875" y="3024188"/>
              <a:ext cx="12700" cy="0"/>
            </a:xfrm>
            <a:custGeom>
              <a:avLst/>
              <a:gdLst>
                <a:gd name="T0" fmla="*/ 1 w 1"/>
                <a:gd name="T1" fmla="*/ 1 w 1"/>
                <a:gd name="T2" fmla="*/ 1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1" y="0"/>
                    <a:pt x="0" y="0"/>
                    <a:pt x="0" y="0"/>
                  </a:cubicBezTo>
                  <a:cubicBezTo>
                    <a:pt x="0" y="0"/>
                    <a:pt x="0"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322"/>
            <p:cNvSpPr>
              <a:spLocks/>
            </p:cNvSpPr>
            <p:nvPr/>
          </p:nvSpPr>
          <p:spPr bwMode="auto">
            <a:xfrm>
              <a:off x="-3519488" y="3024188"/>
              <a:ext cx="12700"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1" y="0"/>
                  </a:cubicBezTo>
                  <a:cubicBezTo>
                    <a:pt x="1" y="0"/>
                    <a:pt x="0" y="0"/>
                    <a:pt x="0" y="0"/>
                  </a:cubicBezTo>
                  <a:cubicBezTo>
                    <a:pt x="0" y="0"/>
                    <a:pt x="0" y="0"/>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323"/>
            <p:cNvSpPr>
              <a:spLocks/>
            </p:cNvSpPr>
            <p:nvPr/>
          </p:nvSpPr>
          <p:spPr bwMode="auto">
            <a:xfrm>
              <a:off x="-2043113" y="3470276"/>
              <a:ext cx="39688" cy="25400"/>
            </a:xfrm>
            <a:custGeom>
              <a:avLst/>
              <a:gdLst>
                <a:gd name="T0" fmla="*/ 1 w 3"/>
                <a:gd name="T1" fmla="*/ 0 h 2"/>
                <a:gd name="T2" fmla="*/ 3 w 3"/>
                <a:gd name="T3" fmla="*/ 2 h 2"/>
                <a:gd name="T4" fmla="*/ 2 w 3"/>
                <a:gd name="T5" fmla="*/ 2 h 2"/>
                <a:gd name="T6" fmla="*/ 0 w 3"/>
                <a:gd name="T7" fmla="*/ 0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2" y="0"/>
                    <a:pt x="2" y="1"/>
                    <a:pt x="3" y="2"/>
                  </a:cubicBezTo>
                  <a:cubicBezTo>
                    <a:pt x="2" y="2"/>
                    <a:pt x="2" y="2"/>
                    <a:pt x="2" y="2"/>
                  </a:cubicBezTo>
                  <a:cubicBezTo>
                    <a:pt x="1" y="1"/>
                    <a:pt x="1" y="1"/>
                    <a:pt x="0" y="0"/>
                  </a:cubicBezTo>
                  <a:cubicBezTo>
                    <a:pt x="1"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324"/>
            <p:cNvSpPr>
              <a:spLocks/>
            </p:cNvSpPr>
            <p:nvPr/>
          </p:nvSpPr>
          <p:spPr bwMode="auto">
            <a:xfrm>
              <a:off x="-2030413" y="3457576"/>
              <a:ext cx="26988" cy="25400"/>
            </a:xfrm>
            <a:custGeom>
              <a:avLst/>
              <a:gdLst>
                <a:gd name="T0" fmla="*/ 1 w 2"/>
                <a:gd name="T1" fmla="*/ 0 h 2"/>
                <a:gd name="T2" fmla="*/ 2 w 2"/>
                <a:gd name="T3" fmla="*/ 2 h 2"/>
                <a:gd name="T4" fmla="*/ 2 w 2"/>
                <a:gd name="T5" fmla="*/ 2 h 2"/>
                <a:gd name="T6" fmla="*/ 0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1"/>
                    <a:pt x="2" y="1"/>
                    <a:pt x="2" y="2"/>
                  </a:cubicBezTo>
                  <a:cubicBezTo>
                    <a:pt x="2" y="2"/>
                    <a:pt x="2" y="2"/>
                    <a:pt x="2" y="2"/>
                  </a:cubicBezTo>
                  <a:cubicBezTo>
                    <a:pt x="1" y="2"/>
                    <a:pt x="1" y="1"/>
                    <a:pt x="0" y="1"/>
                  </a:cubicBezTo>
                  <a:cubicBezTo>
                    <a:pt x="1"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325"/>
            <p:cNvSpPr>
              <a:spLocks/>
            </p:cNvSpPr>
            <p:nvPr/>
          </p:nvSpPr>
          <p:spPr bwMode="auto">
            <a:xfrm>
              <a:off x="-2017713" y="3443288"/>
              <a:ext cx="26988" cy="39688"/>
            </a:xfrm>
            <a:custGeom>
              <a:avLst/>
              <a:gdLst>
                <a:gd name="T0" fmla="*/ 1 w 2"/>
                <a:gd name="T1" fmla="*/ 0 h 3"/>
                <a:gd name="T2" fmla="*/ 2 w 2"/>
                <a:gd name="T3" fmla="*/ 2 h 3"/>
                <a:gd name="T4" fmla="*/ 1 w 2"/>
                <a:gd name="T5" fmla="*/ 3 h 3"/>
                <a:gd name="T6" fmla="*/ 0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2" y="2"/>
                    <a:pt x="2" y="2"/>
                  </a:cubicBezTo>
                  <a:cubicBezTo>
                    <a:pt x="2" y="3"/>
                    <a:pt x="2" y="3"/>
                    <a:pt x="1" y="3"/>
                  </a:cubicBezTo>
                  <a:cubicBezTo>
                    <a:pt x="1" y="2"/>
                    <a:pt x="1" y="2"/>
                    <a:pt x="0" y="1"/>
                  </a:cubicBezTo>
                  <a:cubicBezTo>
                    <a:pt x="0" y="1"/>
                    <a:pt x="1" y="1"/>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326"/>
            <p:cNvSpPr>
              <a:spLocks/>
            </p:cNvSpPr>
            <p:nvPr/>
          </p:nvSpPr>
          <p:spPr bwMode="auto">
            <a:xfrm>
              <a:off x="-2003425" y="3443288"/>
              <a:ext cx="25400" cy="26988"/>
            </a:xfrm>
            <a:custGeom>
              <a:avLst/>
              <a:gdLst>
                <a:gd name="T0" fmla="*/ 1 w 2"/>
                <a:gd name="T1" fmla="*/ 0 h 2"/>
                <a:gd name="T2" fmla="*/ 2 w 2"/>
                <a:gd name="T3" fmla="*/ 2 h 2"/>
                <a:gd name="T4" fmla="*/ 1 w 2"/>
                <a:gd name="T5" fmla="*/ 2 h 2"/>
                <a:gd name="T6" fmla="*/ 0 w 2"/>
                <a:gd name="T7" fmla="*/ 0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1"/>
                    <a:pt x="2" y="1"/>
                    <a:pt x="2" y="2"/>
                  </a:cubicBezTo>
                  <a:cubicBezTo>
                    <a:pt x="2" y="2"/>
                    <a:pt x="2" y="2"/>
                    <a:pt x="1" y="2"/>
                  </a:cubicBezTo>
                  <a:cubicBezTo>
                    <a:pt x="1" y="2"/>
                    <a:pt x="0" y="1"/>
                    <a:pt x="0" y="0"/>
                  </a:cubicBezTo>
                  <a:cubicBezTo>
                    <a:pt x="0" y="0"/>
                    <a:pt x="0"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327"/>
            <p:cNvSpPr>
              <a:spLocks/>
            </p:cNvSpPr>
            <p:nvPr/>
          </p:nvSpPr>
          <p:spPr bwMode="auto">
            <a:xfrm>
              <a:off x="-1990725" y="3430588"/>
              <a:ext cx="25400" cy="39688"/>
            </a:xfrm>
            <a:custGeom>
              <a:avLst/>
              <a:gdLst>
                <a:gd name="T0" fmla="*/ 0 w 2"/>
                <a:gd name="T1" fmla="*/ 0 h 3"/>
                <a:gd name="T2" fmla="*/ 2 w 2"/>
                <a:gd name="T3" fmla="*/ 2 h 3"/>
                <a:gd name="T4" fmla="*/ 1 w 2"/>
                <a:gd name="T5" fmla="*/ 3 h 3"/>
                <a:gd name="T6" fmla="*/ 0 w 2"/>
                <a:gd name="T7" fmla="*/ 1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1" y="1"/>
                    <a:pt x="1" y="2"/>
                    <a:pt x="2" y="2"/>
                  </a:cubicBezTo>
                  <a:cubicBezTo>
                    <a:pt x="2" y="2"/>
                    <a:pt x="1" y="3"/>
                    <a:pt x="1" y="3"/>
                  </a:cubicBezTo>
                  <a:cubicBezTo>
                    <a:pt x="1" y="2"/>
                    <a:pt x="0" y="1"/>
                    <a:pt x="0" y="1"/>
                  </a:cubicBezTo>
                  <a:cubicBezTo>
                    <a:pt x="0" y="1"/>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328"/>
            <p:cNvSpPr>
              <a:spLocks/>
            </p:cNvSpPr>
            <p:nvPr/>
          </p:nvSpPr>
          <p:spPr bwMode="auto">
            <a:xfrm>
              <a:off x="-1978025" y="3430588"/>
              <a:ext cx="25400" cy="26988"/>
            </a:xfrm>
            <a:custGeom>
              <a:avLst/>
              <a:gdLst>
                <a:gd name="T0" fmla="*/ 0 w 2"/>
                <a:gd name="T1" fmla="*/ 0 h 2"/>
                <a:gd name="T2" fmla="*/ 2 w 2"/>
                <a:gd name="T3" fmla="*/ 2 h 2"/>
                <a:gd name="T4" fmla="*/ 1 w 2"/>
                <a:gd name="T5" fmla="*/ 2 h 2"/>
                <a:gd name="T6" fmla="*/ 0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1" y="0"/>
                    <a:pt x="1" y="1"/>
                    <a:pt x="2" y="2"/>
                  </a:cubicBezTo>
                  <a:cubicBezTo>
                    <a:pt x="1" y="2"/>
                    <a:pt x="1" y="2"/>
                    <a:pt x="1" y="2"/>
                  </a:cubicBezTo>
                  <a:cubicBezTo>
                    <a:pt x="1" y="2"/>
                    <a:pt x="0" y="1"/>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329"/>
            <p:cNvSpPr>
              <a:spLocks/>
            </p:cNvSpPr>
            <p:nvPr/>
          </p:nvSpPr>
          <p:spPr bwMode="auto">
            <a:xfrm>
              <a:off x="-1978025" y="3417888"/>
              <a:ext cx="38100" cy="39688"/>
            </a:xfrm>
            <a:custGeom>
              <a:avLst/>
              <a:gdLst>
                <a:gd name="T0" fmla="*/ 1 w 3"/>
                <a:gd name="T1" fmla="*/ 0 h 3"/>
                <a:gd name="T2" fmla="*/ 3 w 3"/>
                <a:gd name="T3" fmla="*/ 2 h 3"/>
                <a:gd name="T4" fmla="*/ 2 w 3"/>
                <a:gd name="T5" fmla="*/ 3 h 3"/>
                <a:gd name="T6" fmla="*/ 0 w 3"/>
                <a:gd name="T7" fmla="*/ 1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2" y="1"/>
                    <a:pt x="2" y="1"/>
                    <a:pt x="3" y="2"/>
                  </a:cubicBezTo>
                  <a:cubicBezTo>
                    <a:pt x="2" y="2"/>
                    <a:pt x="2" y="2"/>
                    <a:pt x="2" y="3"/>
                  </a:cubicBezTo>
                  <a:cubicBezTo>
                    <a:pt x="1" y="2"/>
                    <a:pt x="1" y="1"/>
                    <a:pt x="0" y="1"/>
                  </a:cubicBezTo>
                  <a:cubicBezTo>
                    <a:pt x="1" y="1"/>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330"/>
            <p:cNvSpPr>
              <a:spLocks/>
            </p:cNvSpPr>
            <p:nvPr/>
          </p:nvSpPr>
          <p:spPr bwMode="auto">
            <a:xfrm>
              <a:off x="-1965325" y="3417888"/>
              <a:ext cx="25400" cy="25400"/>
            </a:xfrm>
            <a:custGeom>
              <a:avLst/>
              <a:gdLst>
                <a:gd name="T0" fmla="*/ 1 w 2"/>
                <a:gd name="T1" fmla="*/ 0 h 2"/>
                <a:gd name="T2" fmla="*/ 2 w 2"/>
                <a:gd name="T3" fmla="*/ 2 h 2"/>
                <a:gd name="T4" fmla="*/ 2 w 2"/>
                <a:gd name="T5" fmla="*/ 2 h 2"/>
                <a:gd name="T6" fmla="*/ 0 w 2"/>
                <a:gd name="T7" fmla="*/ 0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2" y="1"/>
                    <a:pt x="2" y="2"/>
                  </a:cubicBezTo>
                  <a:cubicBezTo>
                    <a:pt x="2" y="2"/>
                    <a:pt x="2" y="2"/>
                    <a:pt x="2" y="2"/>
                  </a:cubicBezTo>
                  <a:cubicBezTo>
                    <a:pt x="1" y="1"/>
                    <a:pt x="1" y="1"/>
                    <a:pt x="0" y="0"/>
                  </a:cubicBezTo>
                  <a:cubicBezTo>
                    <a:pt x="0"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331"/>
            <p:cNvSpPr>
              <a:spLocks/>
            </p:cNvSpPr>
            <p:nvPr/>
          </p:nvSpPr>
          <p:spPr bwMode="auto">
            <a:xfrm>
              <a:off x="-1952625" y="3405188"/>
              <a:ext cx="26988" cy="38100"/>
            </a:xfrm>
            <a:custGeom>
              <a:avLst/>
              <a:gdLst>
                <a:gd name="T0" fmla="*/ 1 w 2"/>
                <a:gd name="T1" fmla="*/ 0 h 3"/>
                <a:gd name="T2" fmla="*/ 2 w 2"/>
                <a:gd name="T3" fmla="*/ 2 h 3"/>
                <a:gd name="T4" fmla="*/ 1 w 2"/>
                <a:gd name="T5" fmla="*/ 3 h 3"/>
                <a:gd name="T6" fmla="*/ 0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2" y="1"/>
                    <a:pt x="2" y="2"/>
                  </a:cubicBezTo>
                  <a:cubicBezTo>
                    <a:pt x="2" y="2"/>
                    <a:pt x="2" y="2"/>
                    <a:pt x="1" y="3"/>
                  </a:cubicBezTo>
                  <a:cubicBezTo>
                    <a:pt x="1" y="2"/>
                    <a:pt x="1" y="1"/>
                    <a:pt x="0" y="1"/>
                  </a:cubicBezTo>
                  <a:cubicBezTo>
                    <a:pt x="0"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332"/>
            <p:cNvSpPr>
              <a:spLocks/>
            </p:cNvSpPr>
            <p:nvPr/>
          </p:nvSpPr>
          <p:spPr bwMode="auto">
            <a:xfrm>
              <a:off x="-1939925" y="3390901"/>
              <a:ext cx="26988" cy="39688"/>
            </a:xfrm>
            <a:custGeom>
              <a:avLst/>
              <a:gdLst>
                <a:gd name="T0" fmla="*/ 1 w 2"/>
                <a:gd name="T1" fmla="*/ 0 h 3"/>
                <a:gd name="T2" fmla="*/ 2 w 2"/>
                <a:gd name="T3" fmla="*/ 2 h 3"/>
                <a:gd name="T4" fmla="*/ 1 w 2"/>
                <a:gd name="T5" fmla="*/ 3 h 3"/>
                <a:gd name="T6" fmla="*/ 0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2" y="2"/>
                    <a:pt x="2" y="2"/>
                  </a:cubicBezTo>
                  <a:cubicBezTo>
                    <a:pt x="2" y="3"/>
                    <a:pt x="2" y="3"/>
                    <a:pt x="1" y="3"/>
                  </a:cubicBezTo>
                  <a:cubicBezTo>
                    <a:pt x="1" y="2"/>
                    <a:pt x="0" y="2"/>
                    <a:pt x="0" y="1"/>
                  </a:cubicBezTo>
                  <a:cubicBezTo>
                    <a:pt x="0" y="1"/>
                    <a:pt x="0" y="1"/>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333"/>
            <p:cNvSpPr>
              <a:spLocks/>
            </p:cNvSpPr>
            <p:nvPr/>
          </p:nvSpPr>
          <p:spPr bwMode="auto">
            <a:xfrm>
              <a:off x="-1925638" y="3390901"/>
              <a:ext cx="25400" cy="26988"/>
            </a:xfrm>
            <a:custGeom>
              <a:avLst/>
              <a:gdLst>
                <a:gd name="T0" fmla="*/ 0 w 2"/>
                <a:gd name="T1" fmla="*/ 0 h 2"/>
                <a:gd name="T2" fmla="*/ 2 w 2"/>
                <a:gd name="T3" fmla="*/ 2 h 2"/>
                <a:gd name="T4" fmla="*/ 1 w 2"/>
                <a:gd name="T5" fmla="*/ 2 h 2"/>
                <a:gd name="T6" fmla="*/ 0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1" y="1"/>
                    <a:pt x="1" y="1"/>
                    <a:pt x="2" y="2"/>
                  </a:cubicBezTo>
                  <a:cubicBezTo>
                    <a:pt x="2" y="2"/>
                    <a:pt x="1" y="2"/>
                    <a:pt x="1" y="2"/>
                  </a:cubicBezTo>
                  <a:cubicBezTo>
                    <a:pt x="1" y="2"/>
                    <a:pt x="0" y="1"/>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334"/>
            <p:cNvSpPr>
              <a:spLocks/>
            </p:cNvSpPr>
            <p:nvPr/>
          </p:nvSpPr>
          <p:spPr bwMode="auto">
            <a:xfrm>
              <a:off x="-2444750" y="3116263"/>
              <a:ext cx="39688" cy="26988"/>
            </a:xfrm>
            <a:custGeom>
              <a:avLst/>
              <a:gdLst>
                <a:gd name="T0" fmla="*/ 0 w 3"/>
                <a:gd name="T1" fmla="*/ 1 h 2"/>
                <a:gd name="T2" fmla="*/ 1 w 3"/>
                <a:gd name="T3" fmla="*/ 0 h 2"/>
                <a:gd name="T4" fmla="*/ 3 w 3"/>
                <a:gd name="T5" fmla="*/ 2 h 2"/>
                <a:gd name="T6" fmla="*/ 2 w 3"/>
                <a:gd name="T7" fmla="*/ 2 h 2"/>
                <a:gd name="T8" fmla="*/ 0 w 3"/>
                <a:gd name="T9" fmla="*/ 1 h 2"/>
              </a:gdLst>
              <a:ahLst/>
              <a:cxnLst>
                <a:cxn ang="0">
                  <a:pos x="T0" y="T1"/>
                </a:cxn>
                <a:cxn ang="0">
                  <a:pos x="T2" y="T3"/>
                </a:cxn>
                <a:cxn ang="0">
                  <a:pos x="T4" y="T5"/>
                </a:cxn>
                <a:cxn ang="0">
                  <a:pos x="T6" y="T7"/>
                </a:cxn>
                <a:cxn ang="0">
                  <a:pos x="T8" y="T9"/>
                </a:cxn>
              </a:cxnLst>
              <a:rect l="0" t="0" r="r" b="b"/>
              <a:pathLst>
                <a:path w="3" h="2">
                  <a:moveTo>
                    <a:pt x="0" y="1"/>
                  </a:moveTo>
                  <a:cubicBezTo>
                    <a:pt x="0" y="1"/>
                    <a:pt x="1" y="0"/>
                    <a:pt x="1" y="0"/>
                  </a:cubicBezTo>
                  <a:cubicBezTo>
                    <a:pt x="1" y="1"/>
                    <a:pt x="2" y="1"/>
                    <a:pt x="3" y="2"/>
                  </a:cubicBezTo>
                  <a:cubicBezTo>
                    <a:pt x="2" y="2"/>
                    <a:pt x="2" y="2"/>
                    <a:pt x="2" y="2"/>
                  </a:cubicBezTo>
                  <a:cubicBezTo>
                    <a:pt x="1" y="2"/>
                    <a:pt x="1"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335"/>
            <p:cNvSpPr>
              <a:spLocks/>
            </p:cNvSpPr>
            <p:nvPr/>
          </p:nvSpPr>
          <p:spPr bwMode="auto">
            <a:xfrm>
              <a:off x="-2470150" y="3103563"/>
              <a:ext cx="38100" cy="25400"/>
            </a:xfrm>
            <a:custGeom>
              <a:avLst/>
              <a:gdLst>
                <a:gd name="T0" fmla="*/ 0 w 3"/>
                <a:gd name="T1" fmla="*/ 0 h 2"/>
                <a:gd name="T2" fmla="*/ 1 w 3"/>
                <a:gd name="T3" fmla="*/ 0 h 2"/>
                <a:gd name="T4" fmla="*/ 3 w 3"/>
                <a:gd name="T5" fmla="*/ 1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1" y="0"/>
                    <a:pt x="1" y="0"/>
                  </a:cubicBezTo>
                  <a:cubicBezTo>
                    <a:pt x="1" y="0"/>
                    <a:pt x="2" y="1"/>
                    <a:pt x="3" y="1"/>
                  </a:cubicBezTo>
                  <a:cubicBezTo>
                    <a:pt x="2" y="1"/>
                    <a:pt x="2" y="1"/>
                    <a:pt x="2" y="2"/>
                  </a:cubicBezTo>
                  <a:cubicBezTo>
                    <a:pt x="1" y="1"/>
                    <a:pt x="1" y="1"/>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336"/>
            <p:cNvSpPr>
              <a:spLocks/>
            </p:cNvSpPr>
            <p:nvPr/>
          </p:nvSpPr>
          <p:spPr bwMode="auto">
            <a:xfrm>
              <a:off x="-2497138" y="3076576"/>
              <a:ext cx="39688" cy="26988"/>
            </a:xfrm>
            <a:custGeom>
              <a:avLst/>
              <a:gdLst>
                <a:gd name="T0" fmla="*/ 0 w 3"/>
                <a:gd name="T1" fmla="*/ 1 h 2"/>
                <a:gd name="T2" fmla="*/ 1 w 3"/>
                <a:gd name="T3" fmla="*/ 0 h 2"/>
                <a:gd name="T4" fmla="*/ 3 w 3"/>
                <a:gd name="T5" fmla="*/ 1 h 2"/>
                <a:gd name="T6" fmla="*/ 2 w 3"/>
                <a:gd name="T7" fmla="*/ 2 h 2"/>
                <a:gd name="T8" fmla="*/ 0 w 3"/>
                <a:gd name="T9" fmla="*/ 1 h 2"/>
              </a:gdLst>
              <a:ahLst/>
              <a:cxnLst>
                <a:cxn ang="0">
                  <a:pos x="T0" y="T1"/>
                </a:cxn>
                <a:cxn ang="0">
                  <a:pos x="T2" y="T3"/>
                </a:cxn>
                <a:cxn ang="0">
                  <a:pos x="T4" y="T5"/>
                </a:cxn>
                <a:cxn ang="0">
                  <a:pos x="T6" y="T7"/>
                </a:cxn>
                <a:cxn ang="0">
                  <a:pos x="T8" y="T9"/>
                </a:cxn>
              </a:cxnLst>
              <a:rect l="0" t="0" r="r" b="b"/>
              <a:pathLst>
                <a:path w="3" h="2">
                  <a:moveTo>
                    <a:pt x="0" y="1"/>
                  </a:moveTo>
                  <a:cubicBezTo>
                    <a:pt x="0" y="1"/>
                    <a:pt x="1" y="0"/>
                    <a:pt x="1" y="0"/>
                  </a:cubicBezTo>
                  <a:cubicBezTo>
                    <a:pt x="1" y="1"/>
                    <a:pt x="2" y="1"/>
                    <a:pt x="3" y="1"/>
                  </a:cubicBezTo>
                  <a:cubicBezTo>
                    <a:pt x="2" y="2"/>
                    <a:pt x="2" y="2"/>
                    <a:pt x="2" y="2"/>
                  </a:cubicBezTo>
                  <a:cubicBezTo>
                    <a:pt x="1" y="2"/>
                    <a:pt x="1"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337"/>
            <p:cNvSpPr>
              <a:spLocks/>
            </p:cNvSpPr>
            <p:nvPr/>
          </p:nvSpPr>
          <p:spPr bwMode="auto">
            <a:xfrm>
              <a:off x="-2522538" y="3063876"/>
              <a:ext cx="39688" cy="26988"/>
            </a:xfrm>
            <a:custGeom>
              <a:avLst/>
              <a:gdLst>
                <a:gd name="T0" fmla="*/ 0 w 3"/>
                <a:gd name="T1" fmla="*/ 0 h 2"/>
                <a:gd name="T2" fmla="*/ 1 w 3"/>
                <a:gd name="T3" fmla="*/ 0 h 2"/>
                <a:gd name="T4" fmla="*/ 3 w 3"/>
                <a:gd name="T5" fmla="*/ 1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1" y="0"/>
                    <a:pt x="1" y="0"/>
                  </a:cubicBezTo>
                  <a:cubicBezTo>
                    <a:pt x="1" y="0"/>
                    <a:pt x="2" y="0"/>
                    <a:pt x="3" y="1"/>
                  </a:cubicBezTo>
                  <a:cubicBezTo>
                    <a:pt x="2" y="1"/>
                    <a:pt x="2" y="1"/>
                    <a:pt x="2" y="2"/>
                  </a:cubicBezTo>
                  <a:cubicBezTo>
                    <a:pt x="1" y="1"/>
                    <a:pt x="1" y="1"/>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338"/>
            <p:cNvSpPr>
              <a:spLocks/>
            </p:cNvSpPr>
            <p:nvPr/>
          </p:nvSpPr>
          <p:spPr bwMode="auto">
            <a:xfrm>
              <a:off x="-2547938" y="3038476"/>
              <a:ext cx="25400" cy="25400"/>
            </a:xfrm>
            <a:custGeom>
              <a:avLst/>
              <a:gdLst>
                <a:gd name="T0" fmla="*/ 0 w 2"/>
                <a:gd name="T1" fmla="*/ 1 h 2"/>
                <a:gd name="T2" fmla="*/ 1 w 2"/>
                <a:gd name="T3" fmla="*/ 0 h 2"/>
                <a:gd name="T4" fmla="*/ 2 w 2"/>
                <a:gd name="T5" fmla="*/ 1 h 2"/>
                <a:gd name="T6" fmla="*/ 2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0"/>
                    <a:pt x="1" y="0"/>
                  </a:cubicBezTo>
                  <a:cubicBezTo>
                    <a:pt x="1" y="1"/>
                    <a:pt x="2" y="1"/>
                    <a:pt x="2" y="1"/>
                  </a:cubicBezTo>
                  <a:cubicBezTo>
                    <a:pt x="2" y="2"/>
                    <a:pt x="2" y="2"/>
                    <a:pt x="2" y="2"/>
                  </a:cubicBezTo>
                  <a:cubicBezTo>
                    <a:pt x="1" y="2"/>
                    <a:pt x="1"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39"/>
            <p:cNvSpPr>
              <a:spLocks/>
            </p:cNvSpPr>
            <p:nvPr/>
          </p:nvSpPr>
          <p:spPr bwMode="auto">
            <a:xfrm>
              <a:off x="-2573338" y="3024188"/>
              <a:ext cx="25400" cy="26988"/>
            </a:xfrm>
            <a:custGeom>
              <a:avLst/>
              <a:gdLst>
                <a:gd name="T0" fmla="*/ 0 w 2"/>
                <a:gd name="T1" fmla="*/ 0 h 2"/>
                <a:gd name="T2" fmla="*/ 0 w 2"/>
                <a:gd name="T3" fmla="*/ 0 h 2"/>
                <a:gd name="T4" fmla="*/ 2 w 2"/>
                <a:gd name="T5" fmla="*/ 1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1" y="0"/>
                    <a:pt x="2" y="0"/>
                    <a:pt x="2" y="1"/>
                  </a:cubicBezTo>
                  <a:cubicBezTo>
                    <a:pt x="2" y="1"/>
                    <a:pt x="2" y="1"/>
                    <a:pt x="2" y="2"/>
                  </a:cubicBezTo>
                  <a:cubicBezTo>
                    <a:pt x="1" y="1"/>
                    <a:pt x="1" y="1"/>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340"/>
            <p:cNvSpPr>
              <a:spLocks/>
            </p:cNvSpPr>
            <p:nvPr/>
          </p:nvSpPr>
          <p:spPr bwMode="auto">
            <a:xfrm>
              <a:off x="-2600325" y="2998788"/>
              <a:ext cx="26988" cy="25400"/>
            </a:xfrm>
            <a:custGeom>
              <a:avLst/>
              <a:gdLst>
                <a:gd name="T0" fmla="*/ 0 w 2"/>
                <a:gd name="T1" fmla="*/ 1 h 2"/>
                <a:gd name="T2" fmla="*/ 0 w 2"/>
                <a:gd name="T3" fmla="*/ 0 h 2"/>
                <a:gd name="T4" fmla="*/ 2 w 2"/>
                <a:gd name="T5" fmla="*/ 1 h 2"/>
                <a:gd name="T6" fmla="*/ 2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1"/>
                    <a:pt x="0" y="0"/>
                  </a:cubicBezTo>
                  <a:cubicBezTo>
                    <a:pt x="1" y="1"/>
                    <a:pt x="2" y="1"/>
                    <a:pt x="2" y="1"/>
                  </a:cubicBezTo>
                  <a:cubicBezTo>
                    <a:pt x="2" y="2"/>
                    <a:pt x="2" y="2"/>
                    <a:pt x="2" y="2"/>
                  </a:cubicBezTo>
                  <a:cubicBezTo>
                    <a:pt x="1" y="2"/>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341"/>
            <p:cNvSpPr>
              <a:spLocks/>
            </p:cNvSpPr>
            <p:nvPr/>
          </p:nvSpPr>
          <p:spPr bwMode="auto">
            <a:xfrm>
              <a:off x="-2625725" y="2986088"/>
              <a:ext cx="25400" cy="25400"/>
            </a:xfrm>
            <a:custGeom>
              <a:avLst/>
              <a:gdLst>
                <a:gd name="T0" fmla="*/ 0 w 2"/>
                <a:gd name="T1" fmla="*/ 1 h 2"/>
                <a:gd name="T2" fmla="*/ 0 w 2"/>
                <a:gd name="T3" fmla="*/ 0 h 2"/>
                <a:gd name="T4" fmla="*/ 2 w 2"/>
                <a:gd name="T5" fmla="*/ 1 h 2"/>
                <a:gd name="T6" fmla="*/ 2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0"/>
                    <a:pt x="0" y="0"/>
                    <a:pt x="0" y="0"/>
                  </a:cubicBezTo>
                  <a:cubicBezTo>
                    <a:pt x="1" y="0"/>
                    <a:pt x="1" y="1"/>
                    <a:pt x="2" y="1"/>
                  </a:cubicBezTo>
                  <a:cubicBezTo>
                    <a:pt x="2" y="1"/>
                    <a:pt x="2" y="2"/>
                    <a:pt x="2" y="2"/>
                  </a:cubicBezTo>
                  <a:cubicBezTo>
                    <a:pt x="1"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342"/>
            <p:cNvSpPr>
              <a:spLocks/>
            </p:cNvSpPr>
            <p:nvPr/>
          </p:nvSpPr>
          <p:spPr bwMode="auto">
            <a:xfrm>
              <a:off x="-2665413" y="2971801"/>
              <a:ext cx="39688" cy="26988"/>
            </a:xfrm>
            <a:custGeom>
              <a:avLst/>
              <a:gdLst>
                <a:gd name="T0" fmla="*/ 0 w 3"/>
                <a:gd name="T1" fmla="*/ 0 h 2"/>
                <a:gd name="T2" fmla="*/ 1 w 3"/>
                <a:gd name="T3" fmla="*/ 0 h 2"/>
                <a:gd name="T4" fmla="*/ 3 w 3"/>
                <a:gd name="T5" fmla="*/ 1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1" y="0"/>
                    <a:pt x="1" y="0"/>
                  </a:cubicBezTo>
                  <a:cubicBezTo>
                    <a:pt x="2" y="0"/>
                    <a:pt x="2" y="0"/>
                    <a:pt x="3" y="1"/>
                  </a:cubicBezTo>
                  <a:cubicBezTo>
                    <a:pt x="3" y="1"/>
                    <a:pt x="3" y="1"/>
                    <a:pt x="2" y="2"/>
                  </a:cubicBezTo>
                  <a:cubicBezTo>
                    <a:pt x="2" y="1"/>
                    <a:pt x="1" y="1"/>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343"/>
            <p:cNvSpPr>
              <a:spLocks/>
            </p:cNvSpPr>
            <p:nvPr/>
          </p:nvSpPr>
          <p:spPr bwMode="auto">
            <a:xfrm>
              <a:off x="-2690813" y="2946401"/>
              <a:ext cx="39688" cy="25400"/>
            </a:xfrm>
            <a:custGeom>
              <a:avLst/>
              <a:gdLst>
                <a:gd name="T0" fmla="*/ 0 w 3"/>
                <a:gd name="T1" fmla="*/ 1 h 2"/>
                <a:gd name="T2" fmla="*/ 1 w 3"/>
                <a:gd name="T3" fmla="*/ 0 h 2"/>
                <a:gd name="T4" fmla="*/ 3 w 3"/>
                <a:gd name="T5" fmla="*/ 1 h 2"/>
                <a:gd name="T6" fmla="*/ 2 w 3"/>
                <a:gd name="T7" fmla="*/ 2 h 2"/>
                <a:gd name="T8" fmla="*/ 0 w 3"/>
                <a:gd name="T9" fmla="*/ 1 h 2"/>
              </a:gdLst>
              <a:ahLst/>
              <a:cxnLst>
                <a:cxn ang="0">
                  <a:pos x="T0" y="T1"/>
                </a:cxn>
                <a:cxn ang="0">
                  <a:pos x="T2" y="T3"/>
                </a:cxn>
                <a:cxn ang="0">
                  <a:pos x="T4" y="T5"/>
                </a:cxn>
                <a:cxn ang="0">
                  <a:pos x="T6" y="T7"/>
                </a:cxn>
                <a:cxn ang="0">
                  <a:pos x="T8" y="T9"/>
                </a:cxn>
              </a:cxnLst>
              <a:rect l="0" t="0" r="r" b="b"/>
              <a:pathLst>
                <a:path w="3" h="2">
                  <a:moveTo>
                    <a:pt x="0" y="1"/>
                  </a:moveTo>
                  <a:cubicBezTo>
                    <a:pt x="0" y="1"/>
                    <a:pt x="1" y="1"/>
                    <a:pt x="1" y="0"/>
                  </a:cubicBezTo>
                  <a:cubicBezTo>
                    <a:pt x="1" y="1"/>
                    <a:pt x="2" y="1"/>
                    <a:pt x="3" y="1"/>
                  </a:cubicBezTo>
                  <a:cubicBezTo>
                    <a:pt x="2" y="2"/>
                    <a:pt x="2" y="2"/>
                    <a:pt x="2" y="2"/>
                  </a:cubicBezTo>
                  <a:cubicBezTo>
                    <a:pt x="2" y="2"/>
                    <a:pt x="1"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344"/>
            <p:cNvSpPr>
              <a:spLocks/>
            </p:cNvSpPr>
            <p:nvPr/>
          </p:nvSpPr>
          <p:spPr bwMode="auto">
            <a:xfrm>
              <a:off x="-2716213" y="2933701"/>
              <a:ext cx="25400" cy="25400"/>
            </a:xfrm>
            <a:custGeom>
              <a:avLst/>
              <a:gdLst>
                <a:gd name="T0" fmla="*/ 0 w 2"/>
                <a:gd name="T1" fmla="*/ 1 h 2"/>
                <a:gd name="T2" fmla="*/ 0 w 2"/>
                <a:gd name="T3" fmla="*/ 0 h 2"/>
                <a:gd name="T4" fmla="*/ 2 w 2"/>
                <a:gd name="T5" fmla="*/ 1 h 2"/>
                <a:gd name="T6" fmla="*/ 2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0"/>
                    <a:pt x="0" y="0"/>
                  </a:cubicBezTo>
                  <a:cubicBezTo>
                    <a:pt x="1" y="0"/>
                    <a:pt x="2" y="1"/>
                    <a:pt x="2" y="1"/>
                  </a:cubicBezTo>
                  <a:cubicBezTo>
                    <a:pt x="2" y="1"/>
                    <a:pt x="2" y="2"/>
                    <a:pt x="2" y="2"/>
                  </a:cubicBezTo>
                  <a:cubicBezTo>
                    <a:pt x="1" y="2"/>
                    <a:pt x="1"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345"/>
            <p:cNvSpPr>
              <a:spLocks/>
            </p:cNvSpPr>
            <p:nvPr/>
          </p:nvSpPr>
          <p:spPr bwMode="auto">
            <a:xfrm>
              <a:off x="-2366963" y="3116263"/>
              <a:ext cx="25400" cy="26988"/>
            </a:xfrm>
            <a:custGeom>
              <a:avLst/>
              <a:gdLst>
                <a:gd name="T0" fmla="*/ 2 w 2"/>
                <a:gd name="T1" fmla="*/ 1 h 2"/>
                <a:gd name="T2" fmla="*/ 1 w 2"/>
                <a:gd name="T3" fmla="*/ 2 h 2"/>
                <a:gd name="T4" fmla="*/ 0 w 2"/>
                <a:gd name="T5" fmla="*/ 1 h 2"/>
                <a:gd name="T6" fmla="*/ 0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2"/>
                    <a:pt x="1" y="2"/>
                    <a:pt x="1" y="2"/>
                  </a:cubicBezTo>
                  <a:cubicBezTo>
                    <a:pt x="1" y="2"/>
                    <a:pt x="0" y="1"/>
                    <a:pt x="0" y="1"/>
                  </a:cubicBezTo>
                  <a:cubicBezTo>
                    <a:pt x="0" y="0"/>
                    <a:pt x="0" y="0"/>
                    <a:pt x="0" y="0"/>
                  </a:cubicBezTo>
                  <a:cubicBezTo>
                    <a:pt x="1" y="0"/>
                    <a:pt x="1"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346"/>
            <p:cNvSpPr>
              <a:spLocks/>
            </p:cNvSpPr>
            <p:nvPr/>
          </p:nvSpPr>
          <p:spPr bwMode="auto">
            <a:xfrm>
              <a:off x="-2341563" y="3143251"/>
              <a:ext cx="26988" cy="25400"/>
            </a:xfrm>
            <a:custGeom>
              <a:avLst/>
              <a:gdLst>
                <a:gd name="T0" fmla="*/ 2 w 2"/>
                <a:gd name="T1" fmla="*/ 1 h 2"/>
                <a:gd name="T2" fmla="*/ 1 w 2"/>
                <a:gd name="T3" fmla="*/ 2 h 2"/>
                <a:gd name="T4" fmla="*/ 0 w 2"/>
                <a:gd name="T5" fmla="*/ 0 h 2"/>
                <a:gd name="T6" fmla="*/ 0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1"/>
                    <a:pt x="1" y="2"/>
                    <a:pt x="1" y="2"/>
                  </a:cubicBezTo>
                  <a:cubicBezTo>
                    <a:pt x="1" y="1"/>
                    <a:pt x="0" y="1"/>
                    <a:pt x="0" y="0"/>
                  </a:cubicBezTo>
                  <a:cubicBezTo>
                    <a:pt x="0" y="0"/>
                    <a:pt x="0" y="0"/>
                    <a:pt x="0" y="0"/>
                  </a:cubicBezTo>
                  <a:cubicBezTo>
                    <a:pt x="1" y="0"/>
                    <a:pt x="1"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347"/>
            <p:cNvSpPr>
              <a:spLocks/>
            </p:cNvSpPr>
            <p:nvPr/>
          </p:nvSpPr>
          <p:spPr bwMode="auto">
            <a:xfrm>
              <a:off x="-2327275" y="3155951"/>
              <a:ext cx="38100" cy="39688"/>
            </a:xfrm>
            <a:custGeom>
              <a:avLst/>
              <a:gdLst>
                <a:gd name="T0" fmla="*/ 3 w 3"/>
                <a:gd name="T1" fmla="*/ 2 h 3"/>
                <a:gd name="T2" fmla="*/ 2 w 3"/>
                <a:gd name="T3" fmla="*/ 3 h 3"/>
                <a:gd name="T4" fmla="*/ 0 w 3"/>
                <a:gd name="T5" fmla="*/ 1 h 3"/>
                <a:gd name="T6" fmla="*/ 1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2"/>
                    <a:pt x="2" y="2"/>
                    <a:pt x="2" y="3"/>
                  </a:cubicBezTo>
                  <a:cubicBezTo>
                    <a:pt x="2" y="2"/>
                    <a:pt x="1" y="1"/>
                    <a:pt x="0" y="1"/>
                  </a:cubicBezTo>
                  <a:cubicBezTo>
                    <a:pt x="1" y="1"/>
                    <a:pt x="1" y="1"/>
                    <a:pt x="1" y="0"/>
                  </a:cubicBezTo>
                  <a:cubicBezTo>
                    <a:pt x="2" y="1"/>
                    <a:pt x="2" y="1"/>
                    <a:pt x="3"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348"/>
            <p:cNvSpPr>
              <a:spLocks/>
            </p:cNvSpPr>
            <p:nvPr/>
          </p:nvSpPr>
          <p:spPr bwMode="auto">
            <a:xfrm>
              <a:off x="-2301875" y="3181351"/>
              <a:ext cx="38100" cy="26988"/>
            </a:xfrm>
            <a:custGeom>
              <a:avLst/>
              <a:gdLst>
                <a:gd name="T0" fmla="*/ 3 w 3"/>
                <a:gd name="T1" fmla="*/ 2 h 2"/>
                <a:gd name="T2" fmla="*/ 2 w 3"/>
                <a:gd name="T3" fmla="*/ 2 h 2"/>
                <a:gd name="T4" fmla="*/ 0 w 3"/>
                <a:gd name="T5" fmla="*/ 1 h 2"/>
                <a:gd name="T6" fmla="*/ 1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cubicBezTo>
                    <a:pt x="2" y="2"/>
                    <a:pt x="2" y="2"/>
                    <a:pt x="2" y="2"/>
                  </a:cubicBezTo>
                  <a:cubicBezTo>
                    <a:pt x="2" y="2"/>
                    <a:pt x="1" y="1"/>
                    <a:pt x="0" y="1"/>
                  </a:cubicBezTo>
                  <a:cubicBezTo>
                    <a:pt x="1" y="1"/>
                    <a:pt x="1" y="0"/>
                    <a:pt x="1" y="0"/>
                  </a:cubicBezTo>
                  <a:cubicBezTo>
                    <a:pt x="2" y="1"/>
                    <a:pt x="2" y="1"/>
                    <a:pt x="3"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349"/>
            <p:cNvSpPr>
              <a:spLocks/>
            </p:cNvSpPr>
            <p:nvPr/>
          </p:nvSpPr>
          <p:spPr bwMode="auto">
            <a:xfrm>
              <a:off x="-2276475" y="3208338"/>
              <a:ext cx="39688" cy="25400"/>
            </a:xfrm>
            <a:custGeom>
              <a:avLst/>
              <a:gdLst>
                <a:gd name="T0" fmla="*/ 3 w 3"/>
                <a:gd name="T1" fmla="*/ 2 h 2"/>
                <a:gd name="T2" fmla="*/ 2 w 3"/>
                <a:gd name="T3" fmla="*/ 2 h 2"/>
                <a:gd name="T4" fmla="*/ 0 w 3"/>
                <a:gd name="T5" fmla="*/ 1 h 2"/>
                <a:gd name="T6" fmla="*/ 1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cubicBezTo>
                    <a:pt x="2" y="2"/>
                    <a:pt x="2" y="2"/>
                    <a:pt x="2" y="2"/>
                  </a:cubicBezTo>
                  <a:cubicBezTo>
                    <a:pt x="1" y="2"/>
                    <a:pt x="1" y="1"/>
                    <a:pt x="0" y="1"/>
                  </a:cubicBezTo>
                  <a:cubicBezTo>
                    <a:pt x="0" y="0"/>
                    <a:pt x="1" y="0"/>
                    <a:pt x="1" y="0"/>
                  </a:cubicBezTo>
                  <a:cubicBezTo>
                    <a:pt x="1" y="0"/>
                    <a:pt x="2" y="1"/>
                    <a:pt x="3"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350"/>
            <p:cNvSpPr>
              <a:spLocks/>
            </p:cNvSpPr>
            <p:nvPr/>
          </p:nvSpPr>
          <p:spPr bwMode="auto">
            <a:xfrm>
              <a:off x="-2249488" y="3233738"/>
              <a:ext cx="25400" cy="26988"/>
            </a:xfrm>
            <a:custGeom>
              <a:avLst/>
              <a:gdLst>
                <a:gd name="T0" fmla="*/ 2 w 2"/>
                <a:gd name="T1" fmla="*/ 1 h 2"/>
                <a:gd name="T2" fmla="*/ 2 w 2"/>
                <a:gd name="T3" fmla="*/ 2 h 2"/>
                <a:gd name="T4" fmla="*/ 0 w 2"/>
                <a:gd name="T5" fmla="*/ 0 h 2"/>
                <a:gd name="T6" fmla="*/ 1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2"/>
                    <a:pt x="2" y="2"/>
                    <a:pt x="2" y="2"/>
                  </a:cubicBezTo>
                  <a:cubicBezTo>
                    <a:pt x="1" y="2"/>
                    <a:pt x="1" y="1"/>
                    <a:pt x="0" y="0"/>
                  </a:cubicBezTo>
                  <a:cubicBezTo>
                    <a:pt x="0" y="0"/>
                    <a:pt x="1" y="0"/>
                    <a:pt x="1" y="0"/>
                  </a:cubicBezTo>
                  <a:cubicBezTo>
                    <a:pt x="1" y="0"/>
                    <a:pt x="2"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351"/>
            <p:cNvSpPr>
              <a:spLocks/>
            </p:cNvSpPr>
            <p:nvPr/>
          </p:nvSpPr>
          <p:spPr bwMode="auto">
            <a:xfrm>
              <a:off x="-2224088" y="3260726"/>
              <a:ext cx="25400" cy="25400"/>
            </a:xfrm>
            <a:custGeom>
              <a:avLst/>
              <a:gdLst>
                <a:gd name="T0" fmla="*/ 2 w 2"/>
                <a:gd name="T1" fmla="*/ 1 h 2"/>
                <a:gd name="T2" fmla="*/ 2 w 2"/>
                <a:gd name="T3" fmla="*/ 2 h 2"/>
                <a:gd name="T4" fmla="*/ 0 w 2"/>
                <a:gd name="T5" fmla="*/ 0 h 2"/>
                <a:gd name="T6" fmla="*/ 1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2"/>
                    <a:pt x="2" y="2"/>
                    <a:pt x="2" y="2"/>
                  </a:cubicBezTo>
                  <a:cubicBezTo>
                    <a:pt x="1" y="1"/>
                    <a:pt x="0" y="1"/>
                    <a:pt x="0" y="0"/>
                  </a:cubicBezTo>
                  <a:cubicBezTo>
                    <a:pt x="0" y="0"/>
                    <a:pt x="0" y="0"/>
                    <a:pt x="1" y="0"/>
                  </a:cubicBezTo>
                  <a:cubicBezTo>
                    <a:pt x="1" y="0"/>
                    <a:pt x="2"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352"/>
            <p:cNvSpPr>
              <a:spLocks/>
            </p:cNvSpPr>
            <p:nvPr/>
          </p:nvSpPr>
          <p:spPr bwMode="auto">
            <a:xfrm>
              <a:off x="-2198688" y="3286126"/>
              <a:ext cx="26988" cy="26988"/>
            </a:xfrm>
            <a:custGeom>
              <a:avLst/>
              <a:gdLst>
                <a:gd name="T0" fmla="*/ 2 w 2"/>
                <a:gd name="T1" fmla="*/ 1 h 2"/>
                <a:gd name="T2" fmla="*/ 1 w 2"/>
                <a:gd name="T3" fmla="*/ 2 h 2"/>
                <a:gd name="T4" fmla="*/ 0 w 2"/>
                <a:gd name="T5" fmla="*/ 0 h 2"/>
                <a:gd name="T6" fmla="*/ 0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2"/>
                    <a:pt x="2" y="2"/>
                    <a:pt x="1" y="2"/>
                  </a:cubicBezTo>
                  <a:cubicBezTo>
                    <a:pt x="1" y="1"/>
                    <a:pt x="0" y="1"/>
                    <a:pt x="0" y="0"/>
                  </a:cubicBezTo>
                  <a:cubicBezTo>
                    <a:pt x="0" y="0"/>
                    <a:pt x="0" y="0"/>
                    <a:pt x="0" y="0"/>
                  </a:cubicBezTo>
                  <a:cubicBezTo>
                    <a:pt x="1" y="0"/>
                    <a:pt x="1"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353"/>
            <p:cNvSpPr>
              <a:spLocks/>
            </p:cNvSpPr>
            <p:nvPr/>
          </p:nvSpPr>
          <p:spPr bwMode="auto">
            <a:xfrm>
              <a:off x="-2171700" y="3313113"/>
              <a:ext cx="25400" cy="25400"/>
            </a:xfrm>
            <a:custGeom>
              <a:avLst/>
              <a:gdLst>
                <a:gd name="T0" fmla="*/ 2 w 2"/>
                <a:gd name="T1" fmla="*/ 1 h 2"/>
                <a:gd name="T2" fmla="*/ 1 w 2"/>
                <a:gd name="T3" fmla="*/ 2 h 2"/>
                <a:gd name="T4" fmla="*/ 0 w 2"/>
                <a:gd name="T5" fmla="*/ 0 h 2"/>
                <a:gd name="T6" fmla="*/ 0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1"/>
                    <a:pt x="1" y="2"/>
                    <a:pt x="1" y="2"/>
                  </a:cubicBezTo>
                  <a:cubicBezTo>
                    <a:pt x="1" y="1"/>
                    <a:pt x="0" y="1"/>
                    <a:pt x="0" y="0"/>
                  </a:cubicBezTo>
                  <a:cubicBezTo>
                    <a:pt x="0" y="0"/>
                    <a:pt x="0" y="0"/>
                    <a:pt x="0" y="0"/>
                  </a:cubicBezTo>
                  <a:cubicBezTo>
                    <a:pt x="1" y="0"/>
                    <a:pt x="1"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354"/>
            <p:cNvSpPr>
              <a:spLocks/>
            </p:cNvSpPr>
            <p:nvPr/>
          </p:nvSpPr>
          <p:spPr bwMode="auto">
            <a:xfrm>
              <a:off x="-2159000" y="3338513"/>
              <a:ext cx="25400" cy="26988"/>
            </a:xfrm>
            <a:custGeom>
              <a:avLst/>
              <a:gdLst>
                <a:gd name="T0" fmla="*/ 2 w 2"/>
                <a:gd name="T1" fmla="*/ 1 h 2"/>
                <a:gd name="T2" fmla="*/ 2 w 2"/>
                <a:gd name="T3" fmla="*/ 2 h 2"/>
                <a:gd name="T4" fmla="*/ 0 w 2"/>
                <a:gd name="T5" fmla="*/ 0 h 2"/>
                <a:gd name="T6" fmla="*/ 1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2"/>
                    <a:pt x="2" y="2"/>
                    <a:pt x="2" y="2"/>
                  </a:cubicBezTo>
                  <a:cubicBezTo>
                    <a:pt x="1" y="1"/>
                    <a:pt x="1" y="1"/>
                    <a:pt x="0" y="0"/>
                  </a:cubicBezTo>
                  <a:cubicBezTo>
                    <a:pt x="0" y="0"/>
                    <a:pt x="1" y="0"/>
                    <a:pt x="1" y="0"/>
                  </a:cubicBezTo>
                  <a:cubicBezTo>
                    <a:pt x="1" y="0"/>
                    <a:pt x="2"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355"/>
            <p:cNvSpPr>
              <a:spLocks/>
            </p:cNvSpPr>
            <p:nvPr/>
          </p:nvSpPr>
          <p:spPr bwMode="auto">
            <a:xfrm>
              <a:off x="-2133600" y="3365501"/>
              <a:ext cx="25400" cy="25400"/>
            </a:xfrm>
            <a:custGeom>
              <a:avLst/>
              <a:gdLst>
                <a:gd name="T0" fmla="*/ 2 w 2"/>
                <a:gd name="T1" fmla="*/ 1 h 2"/>
                <a:gd name="T2" fmla="*/ 1 w 2"/>
                <a:gd name="T3" fmla="*/ 2 h 2"/>
                <a:gd name="T4" fmla="*/ 0 w 2"/>
                <a:gd name="T5" fmla="*/ 0 h 2"/>
                <a:gd name="T6" fmla="*/ 1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2"/>
                    <a:pt x="2" y="2"/>
                    <a:pt x="1" y="2"/>
                  </a:cubicBezTo>
                  <a:cubicBezTo>
                    <a:pt x="1" y="1"/>
                    <a:pt x="0" y="1"/>
                    <a:pt x="0" y="0"/>
                  </a:cubicBezTo>
                  <a:cubicBezTo>
                    <a:pt x="0" y="0"/>
                    <a:pt x="0" y="0"/>
                    <a:pt x="1" y="0"/>
                  </a:cubicBezTo>
                  <a:cubicBezTo>
                    <a:pt x="1" y="0"/>
                    <a:pt x="2"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 name="Rectangle 5"/>
          <p:cNvSpPr>
            <a:spLocks noChangeArrowheads="1"/>
          </p:cNvSpPr>
          <p:nvPr/>
        </p:nvSpPr>
        <p:spPr bwMode="auto">
          <a:xfrm>
            <a:off x="8314335" y="1014095"/>
            <a:ext cx="3877665"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18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549" name="组合 548"/>
          <p:cNvGrpSpPr/>
          <p:nvPr/>
        </p:nvGrpSpPr>
        <p:grpSpPr>
          <a:xfrm rot="10800000" flipV="1">
            <a:off x="8396093" y="98862"/>
            <a:ext cx="2188565" cy="227361"/>
            <a:chOff x="2852738" y="1754188"/>
            <a:chExt cx="9117012" cy="1565275"/>
          </a:xfrm>
          <a:solidFill>
            <a:srgbClr val="00B4EB"/>
          </a:solidFill>
        </p:grpSpPr>
        <p:sp>
          <p:nvSpPr>
            <p:cNvPr id="503" name="Rectangle 9"/>
            <p:cNvSpPr>
              <a:spLocks noChangeArrowheads="1"/>
            </p:cNvSpPr>
            <p:nvPr/>
          </p:nvSpPr>
          <p:spPr bwMode="auto">
            <a:xfrm>
              <a:off x="8283575" y="2538413"/>
              <a:ext cx="1939925" cy="428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Rectangle 10"/>
            <p:cNvSpPr>
              <a:spLocks noChangeArrowheads="1"/>
            </p:cNvSpPr>
            <p:nvPr/>
          </p:nvSpPr>
          <p:spPr bwMode="auto">
            <a:xfrm>
              <a:off x="6159500" y="2811463"/>
              <a:ext cx="193992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Rectangle 11"/>
            <p:cNvSpPr>
              <a:spLocks noChangeArrowheads="1"/>
            </p:cNvSpPr>
            <p:nvPr/>
          </p:nvSpPr>
          <p:spPr bwMode="auto">
            <a:xfrm>
              <a:off x="2852738" y="2811463"/>
              <a:ext cx="301942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12"/>
            <p:cNvSpPr>
              <a:spLocks/>
            </p:cNvSpPr>
            <p:nvPr/>
          </p:nvSpPr>
          <p:spPr bwMode="auto">
            <a:xfrm>
              <a:off x="7974013" y="2538413"/>
              <a:ext cx="434975" cy="314325"/>
            </a:xfrm>
            <a:custGeom>
              <a:avLst/>
              <a:gdLst>
                <a:gd name="T0" fmla="*/ 0 w 274"/>
                <a:gd name="T1" fmla="*/ 198 h 198"/>
                <a:gd name="T2" fmla="*/ 195 w 274"/>
                <a:gd name="T3" fmla="*/ 0 h 198"/>
                <a:gd name="T4" fmla="*/ 274 w 274"/>
                <a:gd name="T5" fmla="*/ 0 h 198"/>
                <a:gd name="T6" fmla="*/ 79 w 274"/>
                <a:gd name="T7" fmla="*/ 198 h 198"/>
                <a:gd name="T8" fmla="*/ 0 w 274"/>
                <a:gd name="T9" fmla="*/ 198 h 198"/>
              </a:gdLst>
              <a:ahLst/>
              <a:cxnLst>
                <a:cxn ang="0">
                  <a:pos x="T0" y="T1"/>
                </a:cxn>
                <a:cxn ang="0">
                  <a:pos x="T2" y="T3"/>
                </a:cxn>
                <a:cxn ang="0">
                  <a:pos x="T4" y="T5"/>
                </a:cxn>
                <a:cxn ang="0">
                  <a:pos x="T6" y="T7"/>
                </a:cxn>
                <a:cxn ang="0">
                  <a:pos x="T8" y="T9"/>
                </a:cxn>
              </a:cxnLst>
              <a:rect l="0" t="0" r="r" b="b"/>
              <a:pathLst>
                <a:path w="274" h="198">
                  <a:moveTo>
                    <a:pt x="0" y="198"/>
                  </a:moveTo>
                  <a:lnTo>
                    <a:pt x="195" y="0"/>
                  </a:lnTo>
                  <a:lnTo>
                    <a:pt x="274" y="0"/>
                  </a:lnTo>
                  <a:lnTo>
                    <a:pt x="79" y="198"/>
                  </a:ln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13"/>
            <p:cNvSpPr>
              <a:spLocks/>
            </p:cNvSpPr>
            <p:nvPr/>
          </p:nvSpPr>
          <p:spPr bwMode="auto">
            <a:xfrm>
              <a:off x="7935913" y="2351088"/>
              <a:ext cx="438150" cy="314325"/>
            </a:xfrm>
            <a:custGeom>
              <a:avLst/>
              <a:gdLst>
                <a:gd name="T0" fmla="*/ 0 w 276"/>
                <a:gd name="T1" fmla="*/ 198 h 198"/>
                <a:gd name="T2" fmla="*/ 197 w 276"/>
                <a:gd name="T3" fmla="*/ 0 h 198"/>
                <a:gd name="T4" fmla="*/ 276 w 276"/>
                <a:gd name="T5" fmla="*/ 0 h 198"/>
                <a:gd name="T6" fmla="*/ 79 w 276"/>
                <a:gd name="T7" fmla="*/ 198 h 198"/>
                <a:gd name="T8" fmla="*/ 0 w 276"/>
                <a:gd name="T9" fmla="*/ 198 h 198"/>
              </a:gdLst>
              <a:ahLst/>
              <a:cxnLst>
                <a:cxn ang="0">
                  <a:pos x="T0" y="T1"/>
                </a:cxn>
                <a:cxn ang="0">
                  <a:pos x="T2" y="T3"/>
                </a:cxn>
                <a:cxn ang="0">
                  <a:pos x="T4" y="T5"/>
                </a:cxn>
                <a:cxn ang="0">
                  <a:pos x="T6" y="T7"/>
                </a:cxn>
                <a:cxn ang="0">
                  <a:pos x="T8" y="T9"/>
                </a:cxn>
              </a:cxnLst>
              <a:rect l="0" t="0" r="r" b="b"/>
              <a:pathLst>
                <a:path w="276" h="198">
                  <a:moveTo>
                    <a:pt x="0" y="198"/>
                  </a:moveTo>
                  <a:lnTo>
                    <a:pt x="197" y="0"/>
                  </a:lnTo>
                  <a:lnTo>
                    <a:pt x="276" y="0"/>
                  </a:lnTo>
                  <a:lnTo>
                    <a:pt x="79" y="198"/>
                  </a:ln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14"/>
            <p:cNvSpPr>
              <a:spLocks/>
            </p:cNvSpPr>
            <p:nvPr/>
          </p:nvSpPr>
          <p:spPr bwMode="auto">
            <a:xfrm>
              <a:off x="8134350" y="2943226"/>
              <a:ext cx="139700" cy="104775"/>
            </a:xfrm>
            <a:custGeom>
              <a:avLst/>
              <a:gdLst>
                <a:gd name="T0" fmla="*/ 0 w 88"/>
                <a:gd name="T1" fmla="*/ 66 h 66"/>
                <a:gd name="T2" fmla="*/ 64 w 88"/>
                <a:gd name="T3" fmla="*/ 0 h 66"/>
                <a:gd name="T4" fmla="*/ 88 w 88"/>
                <a:gd name="T5" fmla="*/ 0 h 66"/>
                <a:gd name="T6" fmla="*/ 24 w 88"/>
                <a:gd name="T7" fmla="*/ 66 h 66"/>
                <a:gd name="T8" fmla="*/ 0 w 88"/>
                <a:gd name="T9" fmla="*/ 66 h 66"/>
              </a:gdLst>
              <a:ahLst/>
              <a:cxnLst>
                <a:cxn ang="0">
                  <a:pos x="T0" y="T1"/>
                </a:cxn>
                <a:cxn ang="0">
                  <a:pos x="T2" y="T3"/>
                </a:cxn>
                <a:cxn ang="0">
                  <a:pos x="T4" y="T5"/>
                </a:cxn>
                <a:cxn ang="0">
                  <a:pos x="T6" y="T7"/>
                </a:cxn>
                <a:cxn ang="0">
                  <a:pos x="T8" y="T9"/>
                </a:cxn>
              </a:cxnLst>
              <a:rect l="0" t="0" r="r" b="b"/>
              <a:pathLst>
                <a:path w="88" h="66">
                  <a:moveTo>
                    <a:pt x="0" y="66"/>
                  </a:moveTo>
                  <a:lnTo>
                    <a:pt x="64" y="0"/>
                  </a:lnTo>
                  <a:lnTo>
                    <a:pt x="88" y="0"/>
                  </a:lnTo>
                  <a:lnTo>
                    <a:pt x="24" y="66"/>
                  </a:lnTo>
                  <a:lnTo>
                    <a:pt x="0" y="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9" name="Freeform 15"/>
            <p:cNvSpPr>
              <a:spLocks/>
            </p:cNvSpPr>
            <p:nvPr/>
          </p:nvSpPr>
          <p:spPr bwMode="auto">
            <a:xfrm>
              <a:off x="8421688" y="3138488"/>
              <a:ext cx="123825" cy="119063"/>
            </a:xfrm>
            <a:custGeom>
              <a:avLst/>
              <a:gdLst>
                <a:gd name="T0" fmla="*/ 78 w 78"/>
                <a:gd name="T1" fmla="*/ 75 h 75"/>
                <a:gd name="T2" fmla="*/ 24 w 78"/>
                <a:gd name="T3" fmla="*/ 0 h 75"/>
                <a:gd name="T4" fmla="*/ 0 w 78"/>
                <a:gd name="T5" fmla="*/ 0 h 75"/>
                <a:gd name="T6" fmla="*/ 58 w 78"/>
                <a:gd name="T7" fmla="*/ 75 h 75"/>
                <a:gd name="T8" fmla="*/ 78 w 78"/>
                <a:gd name="T9" fmla="*/ 75 h 75"/>
              </a:gdLst>
              <a:ahLst/>
              <a:cxnLst>
                <a:cxn ang="0">
                  <a:pos x="T0" y="T1"/>
                </a:cxn>
                <a:cxn ang="0">
                  <a:pos x="T2" y="T3"/>
                </a:cxn>
                <a:cxn ang="0">
                  <a:pos x="T4" y="T5"/>
                </a:cxn>
                <a:cxn ang="0">
                  <a:pos x="T6" y="T7"/>
                </a:cxn>
                <a:cxn ang="0">
                  <a:pos x="T8" y="T9"/>
                </a:cxn>
              </a:cxnLst>
              <a:rect l="0" t="0" r="r" b="b"/>
              <a:pathLst>
                <a:path w="78" h="75">
                  <a:moveTo>
                    <a:pt x="78" y="75"/>
                  </a:moveTo>
                  <a:lnTo>
                    <a:pt x="24" y="0"/>
                  </a:lnTo>
                  <a:lnTo>
                    <a:pt x="0" y="0"/>
                  </a:lnTo>
                  <a:lnTo>
                    <a:pt x="58" y="75"/>
                  </a:lnTo>
                  <a:lnTo>
                    <a:pt x="78"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16"/>
            <p:cNvSpPr>
              <a:spLocks/>
            </p:cNvSpPr>
            <p:nvPr/>
          </p:nvSpPr>
          <p:spPr bwMode="auto">
            <a:xfrm>
              <a:off x="10191750" y="1838326"/>
              <a:ext cx="735012" cy="742950"/>
            </a:xfrm>
            <a:custGeom>
              <a:avLst/>
              <a:gdLst>
                <a:gd name="T0" fmla="*/ 0 w 463"/>
                <a:gd name="T1" fmla="*/ 447 h 468"/>
                <a:gd name="T2" fmla="*/ 443 w 463"/>
                <a:gd name="T3" fmla="*/ 0 h 468"/>
                <a:gd name="T4" fmla="*/ 463 w 463"/>
                <a:gd name="T5" fmla="*/ 19 h 468"/>
                <a:gd name="T6" fmla="*/ 20 w 463"/>
                <a:gd name="T7" fmla="*/ 468 h 468"/>
                <a:gd name="T8" fmla="*/ 0 w 463"/>
                <a:gd name="T9" fmla="*/ 447 h 468"/>
              </a:gdLst>
              <a:ahLst/>
              <a:cxnLst>
                <a:cxn ang="0">
                  <a:pos x="T0" y="T1"/>
                </a:cxn>
                <a:cxn ang="0">
                  <a:pos x="T2" y="T3"/>
                </a:cxn>
                <a:cxn ang="0">
                  <a:pos x="T4" y="T5"/>
                </a:cxn>
                <a:cxn ang="0">
                  <a:pos x="T6" y="T7"/>
                </a:cxn>
                <a:cxn ang="0">
                  <a:pos x="T8" y="T9"/>
                </a:cxn>
              </a:cxnLst>
              <a:rect l="0" t="0" r="r" b="b"/>
              <a:pathLst>
                <a:path w="463" h="468">
                  <a:moveTo>
                    <a:pt x="0" y="447"/>
                  </a:moveTo>
                  <a:lnTo>
                    <a:pt x="443" y="0"/>
                  </a:lnTo>
                  <a:lnTo>
                    <a:pt x="463" y="19"/>
                  </a:lnTo>
                  <a:lnTo>
                    <a:pt x="20" y="468"/>
                  </a:lnTo>
                  <a:lnTo>
                    <a:pt x="0" y="4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Rectangle 17"/>
            <p:cNvSpPr>
              <a:spLocks noChangeArrowheads="1"/>
            </p:cNvSpPr>
            <p:nvPr/>
          </p:nvSpPr>
          <p:spPr bwMode="auto">
            <a:xfrm>
              <a:off x="8277225" y="2351088"/>
              <a:ext cx="170497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Rectangle 18"/>
            <p:cNvSpPr>
              <a:spLocks noChangeArrowheads="1"/>
            </p:cNvSpPr>
            <p:nvPr/>
          </p:nvSpPr>
          <p:spPr bwMode="auto">
            <a:xfrm>
              <a:off x="8235950" y="2943226"/>
              <a:ext cx="29098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3" name="Rectangle 19"/>
            <p:cNvSpPr>
              <a:spLocks noChangeArrowheads="1"/>
            </p:cNvSpPr>
            <p:nvPr/>
          </p:nvSpPr>
          <p:spPr bwMode="auto">
            <a:xfrm>
              <a:off x="6592888" y="3024188"/>
              <a:ext cx="1579562"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Rectangle 20"/>
            <p:cNvSpPr>
              <a:spLocks noChangeArrowheads="1"/>
            </p:cNvSpPr>
            <p:nvPr/>
          </p:nvSpPr>
          <p:spPr bwMode="auto">
            <a:xfrm>
              <a:off x="6877050" y="3138488"/>
              <a:ext cx="158273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Rectangle 21"/>
            <p:cNvSpPr>
              <a:spLocks noChangeArrowheads="1"/>
            </p:cNvSpPr>
            <p:nvPr/>
          </p:nvSpPr>
          <p:spPr bwMode="auto">
            <a:xfrm>
              <a:off x="8513763" y="3232151"/>
              <a:ext cx="1579562"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Rectangle 22"/>
            <p:cNvSpPr>
              <a:spLocks noChangeArrowheads="1"/>
            </p:cNvSpPr>
            <p:nvPr/>
          </p:nvSpPr>
          <p:spPr bwMode="auto">
            <a:xfrm>
              <a:off x="7269163" y="2641601"/>
              <a:ext cx="792162"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7" name="Rectangle 23"/>
            <p:cNvSpPr>
              <a:spLocks noChangeArrowheads="1"/>
            </p:cNvSpPr>
            <p:nvPr/>
          </p:nvSpPr>
          <p:spPr bwMode="auto">
            <a:xfrm>
              <a:off x="7269163" y="2351088"/>
              <a:ext cx="100806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Rectangle 24"/>
            <p:cNvSpPr>
              <a:spLocks noChangeArrowheads="1"/>
            </p:cNvSpPr>
            <p:nvPr/>
          </p:nvSpPr>
          <p:spPr bwMode="auto">
            <a:xfrm>
              <a:off x="7094538" y="2351088"/>
              <a:ext cx="698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9" name="Rectangle 25"/>
            <p:cNvSpPr>
              <a:spLocks noChangeArrowheads="1"/>
            </p:cNvSpPr>
            <p:nvPr/>
          </p:nvSpPr>
          <p:spPr bwMode="auto">
            <a:xfrm>
              <a:off x="6586538" y="2351088"/>
              <a:ext cx="6667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Rectangle 26"/>
            <p:cNvSpPr>
              <a:spLocks noChangeArrowheads="1"/>
            </p:cNvSpPr>
            <p:nvPr/>
          </p:nvSpPr>
          <p:spPr bwMode="auto">
            <a:xfrm>
              <a:off x="6299200" y="2351088"/>
              <a:ext cx="22066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1" name="Rectangle 27"/>
            <p:cNvSpPr>
              <a:spLocks noChangeArrowheads="1"/>
            </p:cNvSpPr>
            <p:nvPr/>
          </p:nvSpPr>
          <p:spPr bwMode="auto">
            <a:xfrm>
              <a:off x="5715000" y="2351088"/>
              <a:ext cx="5143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2" name="Rectangle 28"/>
            <p:cNvSpPr>
              <a:spLocks noChangeArrowheads="1"/>
            </p:cNvSpPr>
            <p:nvPr/>
          </p:nvSpPr>
          <p:spPr bwMode="auto">
            <a:xfrm>
              <a:off x="7377113" y="2568576"/>
              <a:ext cx="684212"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3" name="Rectangle 29"/>
            <p:cNvSpPr>
              <a:spLocks noChangeArrowheads="1"/>
            </p:cNvSpPr>
            <p:nvPr/>
          </p:nvSpPr>
          <p:spPr bwMode="auto">
            <a:xfrm>
              <a:off x="6643688" y="2568576"/>
              <a:ext cx="682625"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Rectangle 30"/>
            <p:cNvSpPr>
              <a:spLocks noChangeArrowheads="1"/>
            </p:cNvSpPr>
            <p:nvPr/>
          </p:nvSpPr>
          <p:spPr bwMode="auto">
            <a:xfrm>
              <a:off x="7473950" y="2490788"/>
              <a:ext cx="6794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Rectangle 31"/>
            <p:cNvSpPr>
              <a:spLocks noChangeArrowheads="1"/>
            </p:cNvSpPr>
            <p:nvPr/>
          </p:nvSpPr>
          <p:spPr bwMode="auto">
            <a:xfrm>
              <a:off x="7170738" y="2490788"/>
              <a:ext cx="2651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Rectangle 32"/>
            <p:cNvSpPr>
              <a:spLocks noChangeArrowheads="1"/>
            </p:cNvSpPr>
            <p:nvPr/>
          </p:nvSpPr>
          <p:spPr bwMode="auto">
            <a:xfrm>
              <a:off x="7423150" y="2422526"/>
              <a:ext cx="7842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Rectangle 33"/>
            <p:cNvSpPr>
              <a:spLocks noChangeArrowheads="1"/>
            </p:cNvSpPr>
            <p:nvPr/>
          </p:nvSpPr>
          <p:spPr bwMode="auto">
            <a:xfrm>
              <a:off x="5173663" y="2422526"/>
              <a:ext cx="21939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Rectangle 34"/>
            <p:cNvSpPr>
              <a:spLocks noChangeArrowheads="1"/>
            </p:cNvSpPr>
            <p:nvPr/>
          </p:nvSpPr>
          <p:spPr bwMode="auto">
            <a:xfrm>
              <a:off x="6643688" y="2490788"/>
              <a:ext cx="48577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9" name="Rectangle 35"/>
            <p:cNvSpPr>
              <a:spLocks noChangeArrowheads="1"/>
            </p:cNvSpPr>
            <p:nvPr/>
          </p:nvSpPr>
          <p:spPr bwMode="auto">
            <a:xfrm>
              <a:off x="6305550" y="2490788"/>
              <a:ext cx="24288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0" name="Rectangle 36"/>
            <p:cNvSpPr>
              <a:spLocks noChangeArrowheads="1"/>
            </p:cNvSpPr>
            <p:nvPr/>
          </p:nvSpPr>
          <p:spPr bwMode="auto">
            <a:xfrm>
              <a:off x="5853113" y="2490788"/>
              <a:ext cx="24130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1" name="Rectangle 37"/>
            <p:cNvSpPr>
              <a:spLocks noChangeArrowheads="1"/>
            </p:cNvSpPr>
            <p:nvPr/>
          </p:nvSpPr>
          <p:spPr bwMode="auto">
            <a:xfrm>
              <a:off x="5399088" y="2490788"/>
              <a:ext cx="2397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2" name="Rectangle 38"/>
            <p:cNvSpPr>
              <a:spLocks noChangeArrowheads="1"/>
            </p:cNvSpPr>
            <p:nvPr/>
          </p:nvSpPr>
          <p:spPr bwMode="auto">
            <a:xfrm>
              <a:off x="4943475" y="2490788"/>
              <a:ext cx="24288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3" name="Rectangle 39"/>
            <p:cNvSpPr>
              <a:spLocks noChangeArrowheads="1"/>
            </p:cNvSpPr>
            <p:nvPr/>
          </p:nvSpPr>
          <p:spPr bwMode="auto">
            <a:xfrm>
              <a:off x="5737225" y="2641601"/>
              <a:ext cx="14239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4" name="Rectangle 40"/>
            <p:cNvSpPr>
              <a:spLocks noChangeArrowheads="1"/>
            </p:cNvSpPr>
            <p:nvPr/>
          </p:nvSpPr>
          <p:spPr bwMode="auto">
            <a:xfrm>
              <a:off x="6251575" y="3024188"/>
              <a:ext cx="24923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5" name="Rectangle 41"/>
            <p:cNvSpPr>
              <a:spLocks noChangeArrowheads="1"/>
            </p:cNvSpPr>
            <p:nvPr/>
          </p:nvSpPr>
          <p:spPr bwMode="auto">
            <a:xfrm>
              <a:off x="4827588" y="3024188"/>
              <a:ext cx="13477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6" name="Rectangle 42"/>
            <p:cNvSpPr>
              <a:spLocks noChangeArrowheads="1"/>
            </p:cNvSpPr>
            <p:nvPr/>
          </p:nvSpPr>
          <p:spPr bwMode="auto">
            <a:xfrm>
              <a:off x="4627563" y="3024188"/>
              <a:ext cx="127000"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7" name="Rectangle 43"/>
            <p:cNvSpPr>
              <a:spLocks noChangeArrowheads="1"/>
            </p:cNvSpPr>
            <p:nvPr/>
          </p:nvSpPr>
          <p:spPr bwMode="auto">
            <a:xfrm>
              <a:off x="4429125" y="3024188"/>
              <a:ext cx="1285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8" name="Rectangle 44"/>
            <p:cNvSpPr>
              <a:spLocks noChangeArrowheads="1"/>
            </p:cNvSpPr>
            <p:nvPr/>
          </p:nvSpPr>
          <p:spPr bwMode="auto">
            <a:xfrm>
              <a:off x="3465513" y="3024188"/>
              <a:ext cx="8778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9" name="Rectangle 45"/>
            <p:cNvSpPr>
              <a:spLocks noChangeArrowheads="1"/>
            </p:cNvSpPr>
            <p:nvPr/>
          </p:nvSpPr>
          <p:spPr bwMode="auto">
            <a:xfrm>
              <a:off x="5695950" y="2882901"/>
              <a:ext cx="520223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0" name="Rectangle 46"/>
            <p:cNvSpPr>
              <a:spLocks noChangeArrowheads="1"/>
            </p:cNvSpPr>
            <p:nvPr/>
          </p:nvSpPr>
          <p:spPr bwMode="auto">
            <a:xfrm>
              <a:off x="4043363" y="2882901"/>
              <a:ext cx="11620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1" name="Rectangle 47"/>
            <p:cNvSpPr>
              <a:spLocks noChangeArrowheads="1"/>
            </p:cNvSpPr>
            <p:nvPr/>
          </p:nvSpPr>
          <p:spPr bwMode="auto">
            <a:xfrm>
              <a:off x="3076575" y="2882901"/>
              <a:ext cx="5683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2" name="Freeform 48"/>
            <p:cNvSpPr>
              <a:spLocks/>
            </p:cNvSpPr>
            <p:nvPr/>
          </p:nvSpPr>
          <p:spPr bwMode="auto">
            <a:xfrm>
              <a:off x="11126788" y="2205038"/>
              <a:ext cx="754062" cy="762000"/>
            </a:xfrm>
            <a:custGeom>
              <a:avLst/>
              <a:gdLst>
                <a:gd name="T0" fmla="*/ 0 w 475"/>
                <a:gd name="T1" fmla="*/ 469 h 480"/>
                <a:gd name="T2" fmla="*/ 463 w 475"/>
                <a:gd name="T3" fmla="*/ 0 h 480"/>
                <a:gd name="T4" fmla="*/ 475 w 475"/>
                <a:gd name="T5" fmla="*/ 10 h 480"/>
                <a:gd name="T6" fmla="*/ 12 w 475"/>
                <a:gd name="T7" fmla="*/ 480 h 480"/>
                <a:gd name="T8" fmla="*/ 0 w 475"/>
                <a:gd name="T9" fmla="*/ 469 h 480"/>
              </a:gdLst>
              <a:ahLst/>
              <a:cxnLst>
                <a:cxn ang="0">
                  <a:pos x="T0" y="T1"/>
                </a:cxn>
                <a:cxn ang="0">
                  <a:pos x="T2" y="T3"/>
                </a:cxn>
                <a:cxn ang="0">
                  <a:pos x="T4" y="T5"/>
                </a:cxn>
                <a:cxn ang="0">
                  <a:pos x="T6" y="T7"/>
                </a:cxn>
                <a:cxn ang="0">
                  <a:pos x="T8" y="T9"/>
                </a:cxn>
              </a:cxnLst>
              <a:rect l="0" t="0" r="r" b="b"/>
              <a:pathLst>
                <a:path w="475" h="480">
                  <a:moveTo>
                    <a:pt x="0" y="469"/>
                  </a:moveTo>
                  <a:lnTo>
                    <a:pt x="463" y="0"/>
                  </a:lnTo>
                  <a:lnTo>
                    <a:pt x="475" y="10"/>
                  </a:lnTo>
                  <a:lnTo>
                    <a:pt x="12" y="480"/>
                  </a:lnTo>
                  <a:lnTo>
                    <a:pt x="0" y="4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3" name="Freeform 49"/>
            <p:cNvSpPr>
              <a:spLocks/>
            </p:cNvSpPr>
            <p:nvPr/>
          </p:nvSpPr>
          <p:spPr bwMode="auto">
            <a:xfrm>
              <a:off x="10879138" y="2470151"/>
              <a:ext cx="430212" cy="434975"/>
            </a:xfrm>
            <a:custGeom>
              <a:avLst/>
              <a:gdLst>
                <a:gd name="T0" fmla="*/ 0 w 271"/>
                <a:gd name="T1" fmla="*/ 264 h 274"/>
                <a:gd name="T2" fmla="*/ 259 w 271"/>
                <a:gd name="T3" fmla="*/ 0 h 274"/>
                <a:gd name="T4" fmla="*/ 271 w 271"/>
                <a:gd name="T5" fmla="*/ 10 h 274"/>
                <a:gd name="T6" fmla="*/ 12 w 271"/>
                <a:gd name="T7" fmla="*/ 274 h 274"/>
                <a:gd name="T8" fmla="*/ 0 w 271"/>
                <a:gd name="T9" fmla="*/ 264 h 274"/>
              </a:gdLst>
              <a:ahLst/>
              <a:cxnLst>
                <a:cxn ang="0">
                  <a:pos x="T0" y="T1"/>
                </a:cxn>
                <a:cxn ang="0">
                  <a:pos x="T2" y="T3"/>
                </a:cxn>
                <a:cxn ang="0">
                  <a:pos x="T4" y="T5"/>
                </a:cxn>
                <a:cxn ang="0">
                  <a:pos x="T6" y="T7"/>
                </a:cxn>
                <a:cxn ang="0">
                  <a:pos x="T8" y="T9"/>
                </a:cxn>
              </a:cxnLst>
              <a:rect l="0" t="0" r="r" b="b"/>
              <a:pathLst>
                <a:path w="271" h="274">
                  <a:moveTo>
                    <a:pt x="0" y="264"/>
                  </a:moveTo>
                  <a:lnTo>
                    <a:pt x="259" y="0"/>
                  </a:lnTo>
                  <a:lnTo>
                    <a:pt x="271" y="10"/>
                  </a:lnTo>
                  <a:lnTo>
                    <a:pt x="12" y="274"/>
                  </a:lnTo>
                  <a:lnTo>
                    <a:pt x="0" y="2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4" name="Oval 50"/>
            <p:cNvSpPr>
              <a:spLocks noChangeArrowheads="1"/>
            </p:cNvSpPr>
            <p:nvPr/>
          </p:nvSpPr>
          <p:spPr bwMode="auto">
            <a:xfrm>
              <a:off x="11755438" y="2093913"/>
              <a:ext cx="214312" cy="2174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5" name="Oval 51"/>
            <p:cNvSpPr>
              <a:spLocks noChangeArrowheads="1"/>
            </p:cNvSpPr>
            <p:nvPr/>
          </p:nvSpPr>
          <p:spPr bwMode="auto">
            <a:xfrm>
              <a:off x="10801350" y="1754188"/>
              <a:ext cx="214312" cy="2174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6" name="Oval 52"/>
            <p:cNvSpPr>
              <a:spLocks noChangeArrowheads="1"/>
            </p:cNvSpPr>
            <p:nvPr/>
          </p:nvSpPr>
          <p:spPr bwMode="auto">
            <a:xfrm>
              <a:off x="11236325" y="2413001"/>
              <a:ext cx="146050" cy="1476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7" name="Oval 53"/>
            <p:cNvSpPr>
              <a:spLocks noChangeArrowheads="1"/>
            </p:cNvSpPr>
            <p:nvPr/>
          </p:nvSpPr>
          <p:spPr bwMode="auto">
            <a:xfrm>
              <a:off x="10020300" y="3170238"/>
              <a:ext cx="149225" cy="1492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8" name="Oval 54"/>
            <p:cNvSpPr>
              <a:spLocks noChangeArrowheads="1"/>
            </p:cNvSpPr>
            <p:nvPr/>
          </p:nvSpPr>
          <p:spPr bwMode="auto">
            <a:xfrm>
              <a:off x="9910763" y="2276476"/>
              <a:ext cx="179387" cy="1809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50" name="组合 549"/>
          <p:cNvGrpSpPr/>
          <p:nvPr/>
        </p:nvGrpSpPr>
        <p:grpSpPr>
          <a:xfrm>
            <a:off x="11137755" y="17380"/>
            <a:ext cx="981472" cy="994082"/>
            <a:chOff x="3983038" y="1357313"/>
            <a:chExt cx="4078288" cy="4130675"/>
          </a:xfrm>
          <a:solidFill>
            <a:schemeClr val="bg1">
              <a:alpha val="40000"/>
            </a:schemeClr>
          </a:solidFill>
        </p:grpSpPr>
        <p:sp>
          <p:nvSpPr>
            <p:cNvPr id="551"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2"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3"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4"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5"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6"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7"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8"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9"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0"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1"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2"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3"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4"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5"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6"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7"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8"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9"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0"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2"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3"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4"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5"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6"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7"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8"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9"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0"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1"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2"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3"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4"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5"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6"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7"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8"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9"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0"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1"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2"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3"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94" name="文本框 593"/>
          <p:cNvSpPr txBox="1"/>
          <p:nvPr/>
        </p:nvSpPr>
        <p:spPr>
          <a:xfrm>
            <a:off x="5517333" y="377305"/>
            <a:ext cx="5570756" cy="523220"/>
          </a:xfrm>
          <a:prstGeom prst="rect">
            <a:avLst/>
          </a:prstGeom>
          <a:noFill/>
        </p:spPr>
        <p:txBody>
          <a:bodyPr wrap="non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多样化服务全面覆盖各种需求会员</a:t>
            </a:r>
          </a:p>
        </p:txBody>
      </p:sp>
      <p:sp>
        <p:nvSpPr>
          <p:cNvPr id="595" name="Rectangle 5"/>
          <p:cNvSpPr>
            <a:spLocks noChangeArrowheads="1"/>
          </p:cNvSpPr>
          <p:nvPr/>
        </p:nvSpPr>
        <p:spPr bwMode="auto">
          <a:xfrm>
            <a:off x="10385963" y="148923"/>
            <a:ext cx="1445909" cy="76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7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601" name="组合 600"/>
          <p:cNvGrpSpPr/>
          <p:nvPr/>
        </p:nvGrpSpPr>
        <p:grpSpPr>
          <a:xfrm>
            <a:off x="5761057" y="16827"/>
            <a:ext cx="4519601" cy="215951"/>
            <a:chOff x="635390" y="1254898"/>
            <a:chExt cx="4519601" cy="215951"/>
          </a:xfrm>
        </p:grpSpPr>
        <p:sp>
          <p:nvSpPr>
            <p:cNvPr id="596" name="椭圆 595"/>
            <p:cNvSpPr/>
            <p:nvPr/>
          </p:nvSpPr>
          <p:spPr>
            <a:xfrm>
              <a:off x="2287483"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椭圆 596"/>
            <p:cNvSpPr/>
            <p:nvPr/>
          </p:nvSpPr>
          <p:spPr>
            <a:xfrm>
              <a:off x="2531209"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椭圆 597"/>
            <p:cNvSpPr/>
            <p:nvPr/>
          </p:nvSpPr>
          <p:spPr>
            <a:xfrm>
              <a:off x="2703498"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椭圆 598"/>
            <p:cNvSpPr/>
            <p:nvPr/>
          </p:nvSpPr>
          <p:spPr>
            <a:xfrm>
              <a:off x="3089861" y="1254898"/>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0" name="直接连接符 599"/>
            <p:cNvCxnSpPr/>
            <p:nvPr/>
          </p:nvCxnSpPr>
          <p:spPr>
            <a:xfrm>
              <a:off x="635390" y="1470849"/>
              <a:ext cx="4519601" cy="0"/>
            </a:xfrm>
            <a:prstGeom prst="line">
              <a:avLst/>
            </a:prstGeom>
            <a:ln>
              <a:solidFill>
                <a:srgbClr val="00B4EB"/>
              </a:solidFill>
              <a:prstDash val="sysDash"/>
            </a:ln>
          </p:spPr>
          <p:style>
            <a:lnRef idx="1">
              <a:schemeClr val="accent1"/>
            </a:lnRef>
            <a:fillRef idx="0">
              <a:schemeClr val="accent1"/>
            </a:fillRef>
            <a:effectRef idx="0">
              <a:schemeClr val="accent1"/>
            </a:effectRef>
            <a:fontRef idx="minor">
              <a:schemeClr val="tx1"/>
            </a:fontRef>
          </p:style>
        </p:cxnSp>
      </p:grpSp>
      <p:sp>
        <p:nvSpPr>
          <p:cNvPr id="623" name="矩形 622"/>
          <p:cNvSpPr/>
          <p:nvPr/>
        </p:nvSpPr>
        <p:spPr>
          <a:xfrm>
            <a:off x="28164" y="3611419"/>
            <a:ext cx="1199367" cy="769441"/>
          </a:xfrm>
          <a:prstGeom prst="rect">
            <a:avLst/>
          </a:prstGeom>
        </p:spPr>
        <p:txBody>
          <a:bodyPr vert="horz" wrap="none">
            <a:spAutoFit/>
          </a:bodyPr>
          <a:lstStyle/>
          <a:p>
            <a:r>
              <a:rPr lang="en-US" altLang="zh-CN" sz="4400" dirty="0">
                <a:solidFill>
                  <a:srgbClr val="00B4EB"/>
                </a:solidFill>
                <a:latin typeface="MStiffHeiHK-UltraBold" panose="00000900000000000000" pitchFamily="50" charset="-120"/>
                <a:ea typeface="MStiffHeiHK-UltraBold" panose="00000900000000000000" pitchFamily="50" charset="-120"/>
              </a:rPr>
              <a:t>CCF</a:t>
            </a:r>
            <a:endParaRPr lang="zh-CN" altLang="en-US" sz="4400" dirty="0">
              <a:solidFill>
                <a:srgbClr val="00B4EB"/>
              </a:solidFill>
              <a:latin typeface="MStiffHeiHK-UltraBold" panose="00000900000000000000" pitchFamily="50" charset="-120"/>
              <a:ea typeface="MStiffHeiHK-UltraBold" panose="00000900000000000000" pitchFamily="50" charset="-120"/>
            </a:endParaRPr>
          </a:p>
        </p:txBody>
      </p:sp>
      <p:grpSp>
        <p:nvGrpSpPr>
          <p:cNvPr id="461" name="组合 460"/>
          <p:cNvGrpSpPr/>
          <p:nvPr/>
        </p:nvGrpSpPr>
        <p:grpSpPr>
          <a:xfrm flipH="1">
            <a:off x="9770568" y="3352791"/>
            <a:ext cx="2421432" cy="3509963"/>
            <a:chOff x="9753600" y="601663"/>
            <a:chExt cx="2441575" cy="3509963"/>
          </a:xfrm>
          <a:solidFill>
            <a:schemeClr val="tx1">
              <a:lumMod val="75000"/>
              <a:lumOff val="25000"/>
            </a:schemeClr>
          </a:solidFill>
        </p:grpSpPr>
        <p:sp>
          <p:nvSpPr>
            <p:cNvPr id="462" name="Freeform 67"/>
            <p:cNvSpPr>
              <a:spLocks/>
            </p:cNvSpPr>
            <p:nvPr/>
          </p:nvSpPr>
          <p:spPr bwMode="auto">
            <a:xfrm>
              <a:off x="9753600" y="3165475"/>
              <a:ext cx="938213" cy="946150"/>
            </a:xfrm>
            <a:custGeom>
              <a:avLst/>
              <a:gdLst>
                <a:gd name="T0" fmla="*/ 0 w 591"/>
                <a:gd name="T1" fmla="*/ 0 h 596"/>
                <a:gd name="T2" fmla="*/ 0 w 591"/>
                <a:gd name="T3" fmla="*/ 8 h 596"/>
                <a:gd name="T4" fmla="*/ 252 w 591"/>
                <a:gd name="T5" fmla="*/ 264 h 596"/>
                <a:gd name="T6" fmla="*/ 582 w 591"/>
                <a:gd name="T7" fmla="*/ 596 h 596"/>
                <a:gd name="T8" fmla="*/ 591 w 591"/>
                <a:gd name="T9" fmla="*/ 596 h 596"/>
                <a:gd name="T10" fmla="*/ 256 w 591"/>
                <a:gd name="T11" fmla="*/ 260 h 596"/>
                <a:gd name="T12" fmla="*/ 0 w 591"/>
                <a:gd name="T13" fmla="*/ 0 h 596"/>
              </a:gdLst>
              <a:ahLst/>
              <a:cxnLst>
                <a:cxn ang="0">
                  <a:pos x="T0" y="T1"/>
                </a:cxn>
                <a:cxn ang="0">
                  <a:pos x="T2" y="T3"/>
                </a:cxn>
                <a:cxn ang="0">
                  <a:pos x="T4" y="T5"/>
                </a:cxn>
                <a:cxn ang="0">
                  <a:pos x="T6" y="T7"/>
                </a:cxn>
                <a:cxn ang="0">
                  <a:pos x="T8" y="T9"/>
                </a:cxn>
                <a:cxn ang="0">
                  <a:pos x="T10" y="T11"/>
                </a:cxn>
                <a:cxn ang="0">
                  <a:pos x="T12" y="T13"/>
                </a:cxn>
              </a:cxnLst>
              <a:rect l="0" t="0" r="r" b="b"/>
              <a:pathLst>
                <a:path w="591" h="596">
                  <a:moveTo>
                    <a:pt x="0" y="0"/>
                  </a:moveTo>
                  <a:lnTo>
                    <a:pt x="0" y="8"/>
                  </a:lnTo>
                  <a:lnTo>
                    <a:pt x="252" y="264"/>
                  </a:lnTo>
                  <a:lnTo>
                    <a:pt x="582" y="596"/>
                  </a:lnTo>
                  <a:lnTo>
                    <a:pt x="591" y="596"/>
                  </a:lnTo>
                  <a:lnTo>
                    <a:pt x="256" y="26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8"/>
            <p:cNvSpPr>
              <a:spLocks/>
            </p:cNvSpPr>
            <p:nvPr/>
          </p:nvSpPr>
          <p:spPr bwMode="auto">
            <a:xfrm>
              <a:off x="9753600" y="3217863"/>
              <a:ext cx="885825" cy="893763"/>
            </a:xfrm>
            <a:custGeom>
              <a:avLst/>
              <a:gdLst>
                <a:gd name="T0" fmla="*/ 0 w 558"/>
                <a:gd name="T1" fmla="*/ 0 h 563"/>
                <a:gd name="T2" fmla="*/ 0 w 558"/>
                <a:gd name="T3" fmla="*/ 8 h 563"/>
                <a:gd name="T4" fmla="*/ 236 w 558"/>
                <a:gd name="T5" fmla="*/ 248 h 563"/>
                <a:gd name="T6" fmla="*/ 550 w 558"/>
                <a:gd name="T7" fmla="*/ 563 h 563"/>
                <a:gd name="T8" fmla="*/ 558 w 558"/>
                <a:gd name="T9" fmla="*/ 563 h 563"/>
                <a:gd name="T10" fmla="*/ 240 w 558"/>
                <a:gd name="T11" fmla="*/ 244 h 563"/>
                <a:gd name="T12" fmla="*/ 0 w 558"/>
                <a:gd name="T13" fmla="*/ 0 h 563"/>
              </a:gdLst>
              <a:ahLst/>
              <a:cxnLst>
                <a:cxn ang="0">
                  <a:pos x="T0" y="T1"/>
                </a:cxn>
                <a:cxn ang="0">
                  <a:pos x="T2" y="T3"/>
                </a:cxn>
                <a:cxn ang="0">
                  <a:pos x="T4" y="T5"/>
                </a:cxn>
                <a:cxn ang="0">
                  <a:pos x="T6" y="T7"/>
                </a:cxn>
                <a:cxn ang="0">
                  <a:pos x="T8" y="T9"/>
                </a:cxn>
                <a:cxn ang="0">
                  <a:pos x="T10" y="T11"/>
                </a:cxn>
                <a:cxn ang="0">
                  <a:pos x="T12" y="T13"/>
                </a:cxn>
              </a:cxnLst>
              <a:rect l="0" t="0" r="r" b="b"/>
              <a:pathLst>
                <a:path w="558" h="563">
                  <a:moveTo>
                    <a:pt x="0" y="0"/>
                  </a:moveTo>
                  <a:lnTo>
                    <a:pt x="0" y="8"/>
                  </a:lnTo>
                  <a:lnTo>
                    <a:pt x="236" y="248"/>
                  </a:lnTo>
                  <a:lnTo>
                    <a:pt x="550" y="563"/>
                  </a:lnTo>
                  <a:lnTo>
                    <a:pt x="558" y="563"/>
                  </a:lnTo>
                  <a:lnTo>
                    <a:pt x="240" y="244"/>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4" name="Freeform 69"/>
            <p:cNvSpPr>
              <a:spLocks/>
            </p:cNvSpPr>
            <p:nvPr/>
          </p:nvSpPr>
          <p:spPr bwMode="auto">
            <a:xfrm>
              <a:off x="9753600" y="3268663"/>
              <a:ext cx="835025" cy="842963"/>
            </a:xfrm>
            <a:custGeom>
              <a:avLst/>
              <a:gdLst>
                <a:gd name="T0" fmla="*/ 0 w 526"/>
                <a:gd name="T1" fmla="*/ 0 h 531"/>
                <a:gd name="T2" fmla="*/ 0 w 526"/>
                <a:gd name="T3" fmla="*/ 8 h 531"/>
                <a:gd name="T4" fmla="*/ 220 w 526"/>
                <a:gd name="T5" fmla="*/ 232 h 531"/>
                <a:gd name="T6" fmla="*/ 518 w 526"/>
                <a:gd name="T7" fmla="*/ 531 h 531"/>
                <a:gd name="T8" fmla="*/ 526 w 526"/>
                <a:gd name="T9" fmla="*/ 531 h 531"/>
                <a:gd name="T10" fmla="*/ 224 w 526"/>
                <a:gd name="T11" fmla="*/ 228 h 531"/>
                <a:gd name="T12" fmla="*/ 0 w 526"/>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526" h="531">
                  <a:moveTo>
                    <a:pt x="0" y="0"/>
                  </a:moveTo>
                  <a:lnTo>
                    <a:pt x="0" y="8"/>
                  </a:lnTo>
                  <a:lnTo>
                    <a:pt x="220" y="232"/>
                  </a:lnTo>
                  <a:lnTo>
                    <a:pt x="518" y="531"/>
                  </a:lnTo>
                  <a:lnTo>
                    <a:pt x="526" y="531"/>
                  </a:lnTo>
                  <a:lnTo>
                    <a:pt x="224" y="228"/>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5" name="Freeform 70"/>
            <p:cNvSpPr>
              <a:spLocks/>
            </p:cNvSpPr>
            <p:nvPr/>
          </p:nvSpPr>
          <p:spPr bwMode="auto">
            <a:xfrm>
              <a:off x="9753600" y="3321050"/>
              <a:ext cx="784225" cy="790575"/>
            </a:xfrm>
            <a:custGeom>
              <a:avLst/>
              <a:gdLst>
                <a:gd name="T0" fmla="*/ 0 w 494"/>
                <a:gd name="T1" fmla="*/ 0 h 498"/>
                <a:gd name="T2" fmla="*/ 0 w 494"/>
                <a:gd name="T3" fmla="*/ 8 h 498"/>
                <a:gd name="T4" fmla="*/ 203 w 494"/>
                <a:gd name="T5" fmla="*/ 215 h 498"/>
                <a:gd name="T6" fmla="*/ 486 w 494"/>
                <a:gd name="T7" fmla="*/ 498 h 498"/>
                <a:gd name="T8" fmla="*/ 494 w 494"/>
                <a:gd name="T9" fmla="*/ 498 h 498"/>
                <a:gd name="T10" fmla="*/ 208 w 494"/>
                <a:gd name="T11" fmla="*/ 211 h 498"/>
                <a:gd name="T12" fmla="*/ 0 w 494"/>
                <a:gd name="T13" fmla="*/ 0 h 498"/>
              </a:gdLst>
              <a:ahLst/>
              <a:cxnLst>
                <a:cxn ang="0">
                  <a:pos x="T0" y="T1"/>
                </a:cxn>
                <a:cxn ang="0">
                  <a:pos x="T2" y="T3"/>
                </a:cxn>
                <a:cxn ang="0">
                  <a:pos x="T4" y="T5"/>
                </a:cxn>
                <a:cxn ang="0">
                  <a:pos x="T6" y="T7"/>
                </a:cxn>
                <a:cxn ang="0">
                  <a:pos x="T8" y="T9"/>
                </a:cxn>
                <a:cxn ang="0">
                  <a:pos x="T10" y="T11"/>
                </a:cxn>
                <a:cxn ang="0">
                  <a:pos x="T12" y="T13"/>
                </a:cxn>
              </a:cxnLst>
              <a:rect l="0" t="0" r="r" b="b"/>
              <a:pathLst>
                <a:path w="494" h="498">
                  <a:moveTo>
                    <a:pt x="0" y="0"/>
                  </a:moveTo>
                  <a:lnTo>
                    <a:pt x="0" y="8"/>
                  </a:lnTo>
                  <a:lnTo>
                    <a:pt x="203" y="215"/>
                  </a:lnTo>
                  <a:lnTo>
                    <a:pt x="486" y="498"/>
                  </a:lnTo>
                  <a:lnTo>
                    <a:pt x="494" y="498"/>
                  </a:lnTo>
                  <a:lnTo>
                    <a:pt x="208" y="211"/>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71"/>
            <p:cNvSpPr>
              <a:spLocks/>
            </p:cNvSpPr>
            <p:nvPr/>
          </p:nvSpPr>
          <p:spPr bwMode="auto">
            <a:xfrm>
              <a:off x="9753600" y="3371850"/>
              <a:ext cx="733425" cy="739775"/>
            </a:xfrm>
            <a:custGeom>
              <a:avLst/>
              <a:gdLst>
                <a:gd name="T0" fmla="*/ 0 w 462"/>
                <a:gd name="T1" fmla="*/ 0 h 466"/>
                <a:gd name="T2" fmla="*/ 0 w 462"/>
                <a:gd name="T3" fmla="*/ 8 h 466"/>
                <a:gd name="T4" fmla="*/ 187 w 462"/>
                <a:gd name="T5" fmla="*/ 200 h 466"/>
                <a:gd name="T6" fmla="*/ 453 w 462"/>
                <a:gd name="T7" fmla="*/ 466 h 466"/>
                <a:gd name="T8" fmla="*/ 462 w 462"/>
                <a:gd name="T9" fmla="*/ 466 h 466"/>
                <a:gd name="T10" fmla="*/ 191 w 462"/>
                <a:gd name="T11" fmla="*/ 196 h 466"/>
                <a:gd name="T12" fmla="*/ 0 w 462"/>
                <a:gd name="T13" fmla="*/ 0 h 466"/>
              </a:gdLst>
              <a:ahLst/>
              <a:cxnLst>
                <a:cxn ang="0">
                  <a:pos x="T0" y="T1"/>
                </a:cxn>
                <a:cxn ang="0">
                  <a:pos x="T2" y="T3"/>
                </a:cxn>
                <a:cxn ang="0">
                  <a:pos x="T4" y="T5"/>
                </a:cxn>
                <a:cxn ang="0">
                  <a:pos x="T6" y="T7"/>
                </a:cxn>
                <a:cxn ang="0">
                  <a:pos x="T8" y="T9"/>
                </a:cxn>
                <a:cxn ang="0">
                  <a:pos x="T10" y="T11"/>
                </a:cxn>
                <a:cxn ang="0">
                  <a:pos x="T12" y="T13"/>
                </a:cxn>
              </a:cxnLst>
              <a:rect l="0" t="0" r="r" b="b"/>
              <a:pathLst>
                <a:path w="462" h="466">
                  <a:moveTo>
                    <a:pt x="0" y="0"/>
                  </a:moveTo>
                  <a:lnTo>
                    <a:pt x="0" y="8"/>
                  </a:lnTo>
                  <a:lnTo>
                    <a:pt x="187" y="200"/>
                  </a:lnTo>
                  <a:lnTo>
                    <a:pt x="453" y="466"/>
                  </a:lnTo>
                  <a:lnTo>
                    <a:pt x="462" y="466"/>
                  </a:lnTo>
                  <a:lnTo>
                    <a:pt x="191" y="196"/>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72"/>
            <p:cNvSpPr>
              <a:spLocks/>
            </p:cNvSpPr>
            <p:nvPr/>
          </p:nvSpPr>
          <p:spPr bwMode="auto">
            <a:xfrm>
              <a:off x="11042650" y="1916113"/>
              <a:ext cx="765175" cy="771525"/>
            </a:xfrm>
            <a:custGeom>
              <a:avLst/>
              <a:gdLst>
                <a:gd name="T0" fmla="*/ 237 w 239"/>
                <a:gd name="T1" fmla="*/ 237 h 239"/>
                <a:gd name="T2" fmla="*/ 237 w 239"/>
                <a:gd name="T3" fmla="*/ 231 h 239"/>
                <a:gd name="T4" fmla="*/ 232 w 239"/>
                <a:gd name="T5" fmla="*/ 230 h 239"/>
                <a:gd name="T6" fmla="*/ 192 w 239"/>
                <a:gd name="T7" fmla="*/ 189 h 239"/>
                <a:gd name="T8" fmla="*/ 141 w 239"/>
                <a:gd name="T9" fmla="*/ 189 h 239"/>
                <a:gd name="T10" fmla="*/ 95 w 239"/>
                <a:gd name="T11" fmla="*/ 143 h 239"/>
                <a:gd name="T12" fmla="*/ 49 w 239"/>
                <a:gd name="T13" fmla="*/ 97 h 239"/>
                <a:gd name="T14" fmla="*/ 49 w 239"/>
                <a:gd name="T15" fmla="*/ 47 h 239"/>
                <a:gd name="T16" fmla="*/ 9 w 239"/>
                <a:gd name="T17" fmla="*/ 7 h 239"/>
                <a:gd name="T18" fmla="*/ 8 w 239"/>
                <a:gd name="T19" fmla="*/ 2 h 239"/>
                <a:gd name="T20" fmla="*/ 2 w 239"/>
                <a:gd name="T21" fmla="*/ 2 h 239"/>
                <a:gd name="T22" fmla="*/ 2 w 239"/>
                <a:gd name="T23" fmla="*/ 8 h 239"/>
                <a:gd name="T24" fmla="*/ 7 w 239"/>
                <a:gd name="T25" fmla="*/ 9 h 239"/>
                <a:gd name="T26" fmla="*/ 47 w 239"/>
                <a:gd name="T27" fmla="*/ 49 h 239"/>
                <a:gd name="T28" fmla="*/ 47 w 239"/>
                <a:gd name="T29" fmla="*/ 99 h 239"/>
                <a:gd name="T30" fmla="*/ 93 w 239"/>
                <a:gd name="T31" fmla="*/ 145 h 239"/>
                <a:gd name="T32" fmla="*/ 140 w 239"/>
                <a:gd name="T33" fmla="*/ 192 h 239"/>
                <a:gd name="T34" fmla="*/ 190 w 239"/>
                <a:gd name="T35" fmla="*/ 192 h 239"/>
                <a:gd name="T36" fmla="*/ 230 w 239"/>
                <a:gd name="T37" fmla="*/ 232 h 239"/>
                <a:gd name="T38" fmla="*/ 231 w 239"/>
                <a:gd name="T39" fmla="*/ 237 h 239"/>
                <a:gd name="T40" fmla="*/ 237 w 239"/>
                <a:gd name="T41" fmla="*/ 23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9" h="239">
                  <a:moveTo>
                    <a:pt x="237" y="237"/>
                  </a:moveTo>
                  <a:cubicBezTo>
                    <a:pt x="239" y="235"/>
                    <a:pt x="239" y="233"/>
                    <a:pt x="237" y="231"/>
                  </a:cubicBezTo>
                  <a:cubicBezTo>
                    <a:pt x="236" y="230"/>
                    <a:pt x="234" y="229"/>
                    <a:pt x="232" y="230"/>
                  </a:cubicBezTo>
                  <a:cubicBezTo>
                    <a:pt x="192" y="189"/>
                    <a:pt x="192" y="189"/>
                    <a:pt x="192" y="189"/>
                  </a:cubicBezTo>
                  <a:cubicBezTo>
                    <a:pt x="141" y="189"/>
                    <a:pt x="141" y="189"/>
                    <a:pt x="141" y="189"/>
                  </a:cubicBezTo>
                  <a:cubicBezTo>
                    <a:pt x="95" y="143"/>
                    <a:pt x="95" y="143"/>
                    <a:pt x="95" y="143"/>
                  </a:cubicBezTo>
                  <a:cubicBezTo>
                    <a:pt x="49" y="97"/>
                    <a:pt x="49" y="97"/>
                    <a:pt x="49" y="97"/>
                  </a:cubicBezTo>
                  <a:cubicBezTo>
                    <a:pt x="49" y="47"/>
                    <a:pt x="49" y="47"/>
                    <a:pt x="49" y="47"/>
                  </a:cubicBezTo>
                  <a:cubicBezTo>
                    <a:pt x="9" y="7"/>
                    <a:pt x="9" y="7"/>
                    <a:pt x="9" y="7"/>
                  </a:cubicBezTo>
                  <a:cubicBezTo>
                    <a:pt x="10" y="5"/>
                    <a:pt x="9" y="3"/>
                    <a:pt x="8" y="2"/>
                  </a:cubicBezTo>
                  <a:cubicBezTo>
                    <a:pt x="6" y="0"/>
                    <a:pt x="4" y="0"/>
                    <a:pt x="2" y="2"/>
                  </a:cubicBezTo>
                  <a:cubicBezTo>
                    <a:pt x="0" y="4"/>
                    <a:pt x="0" y="6"/>
                    <a:pt x="2" y="8"/>
                  </a:cubicBezTo>
                  <a:cubicBezTo>
                    <a:pt x="3" y="9"/>
                    <a:pt x="5" y="10"/>
                    <a:pt x="7" y="9"/>
                  </a:cubicBezTo>
                  <a:cubicBezTo>
                    <a:pt x="47" y="49"/>
                    <a:pt x="47" y="49"/>
                    <a:pt x="47" y="49"/>
                  </a:cubicBezTo>
                  <a:cubicBezTo>
                    <a:pt x="47" y="99"/>
                    <a:pt x="47" y="99"/>
                    <a:pt x="47" y="99"/>
                  </a:cubicBezTo>
                  <a:cubicBezTo>
                    <a:pt x="93" y="145"/>
                    <a:pt x="93" y="145"/>
                    <a:pt x="93" y="145"/>
                  </a:cubicBezTo>
                  <a:cubicBezTo>
                    <a:pt x="140" y="192"/>
                    <a:pt x="140" y="192"/>
                    <a:pt x="140" y="192"/>
                  </a:cubicBezTo>
                  <a:cubicBezTo>
                    <a:pt x="190" y="192"/>
                    <a:pt x="190" y="192"/>
                    <a:pt x="190" y="192"/>
                  </a:cubicBezTo>
                  <a:cubicBezTo>
                    <a:pt x="230" y="232"/>
                    <a:pt x="230" y="232"/>
                    <a:pt x="230" y="232"/>
                  </a:cubicBezTo>
                  <a:cubicBezTo>
                    <a:pt x="229" y="234"/>
                    <a:pt x="230" y="236"/>
                    <a:pt x="231" y="237"/>
                  </a:cubicBezTo>
                  <a:cubicBezTo>
                    <a:pt x="233" y="239"/>
                    <a:pt x="235" y="239"/>
                    <a:pt x="237" y="2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73"/>
            <p:cNvSpPr>
              <a:spLocks/>
            </p:cNvSpPr>
            <p:nvPr/>
          </p:nvSpPr>
          <p:spPr bwMode="auto">
            <a:xfrm>
              <a:off x="11017250" y="1941513"/>
              <a:ext cx="765175" cy="771525"/>
            </a:xfrm>
            <a:custGeom>
              <a:avLst/>
              <a:gdLst>
                <a:gd name="T0" fmla="*/ 8 w 239"/>
                <a:gd name="T1" fmla="*/ 2 h 239"/>
                <a:gd name="T2" fmla="*/ 2 w 239"/>
                <a:gd name="T3" fmla="*/ 2 h 239"/>
                <a:gd name="T4" fmla="*/ 2 w 239"/>
                <a:gd name="T5" fmla="*/ 8 h 239"/>
                <a:gd name="T6" fmla="*/ 7 w 239"/>
                <a:gd name="T7" fmla="*/ 9 h 239"/>
                <a:gd name="T8" fmla="*/ 43 w 239"/>
                <a:gd name="T9" fmla="*/ 45 h 239"/>
                <a:gd name="T10" fmla="*/ 43 w 239"/>
                <a:gd name="T11" fmla="*/ 95 h 239"/>
                <a:gd name="T12" fmla="*/ 93 w 239"/>
                <a:gd name="T13" fmla="*/ 146 h 239"/>
                <a:gd name="T14" fmla="*/ 144 w 239"/>
                <a:gd name="T15" fmla="*/ 196 h 239"/>
                <a:gd name="T16" fmla="*/ 194 w 239"/>
                <a:gd name="T17" fmla="*/ 196 h 239"/>
                <a:gd name="T18" fmla="*/ 230 w 239"/>
                <a:gd name="T19" fmla="*/ 232 h 239"/>
                <a:gd name="T20" fmla="*/ 231 w 239"/>
                <a:gd name="T21" fmla="*/ 237 h 239"/>
                <a:gd name="T22" fmla="*/ 237 w 239"/>
                <a:gd name="T23" fmla="*/ 237 h 239"/>
                <a:gd name="T24" fmla="*/ 237 w 239"/>
                <a:gd name="T25" fmla="*/ 231 h 239"/>
                <a:gd name="T26" fmla="*/ 232 w 239"/>
                <a:gd name="T27" fmla="*/ 230 h 239"/>
                <a:gd name="T28" fmla="*/ 195 w 239"/>
                <a:gd name="T29" fmla="*/ 193 h 239"/>
                <a:gd name="T30" fmla="*/ 145 w 239"/>
                <a:gd name="T31" fmla="*/ 193 h 239"/>
                <a:gd name="T32" fmla="*/ 95 w 239"/>
                <a:gd name="T33" fmla="*/ 143 h 239"/>
                <a:gd name="T34" fmla="*/ 46 w 239"/>
                <a:gd name="T35" fmla="*/ 94 h 239"/>
                <a:gd name="T36" fmla="*/ 46 w 239"/>
                <a:gd name="T37" fmla="*/ 44 h 239"/>
                <a:gd name="T38" fmla="*/ 9 w 239"/>
                <a:gd name="T39" fmla="*/ 7 h 239"/>
                <a:gd name="T40" fmla="*/ 8 w 239"/>
                <a:gd name="T41" fmla="*/ 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9" h="239">
                  <a:moveTo>
                    <a:pt x="8" y="2"/>
                  </a:moveTo>
                  <a:cubicBezTo>
                    <a:pt x="6" y="0"/>
                    <a:pt x="4" y="0"/>
                    <a:pt x="2" y="2"/>
                  </a:cubicBezTo>
                  <a:cubicBezTo>
                    <a:pt x="0" y="4"/>
                    <a:pt x="0" y="6"/>
                    <a:pt x="2" y="8"/>
                  </a:cubicBezTo>
                  <a:cubicBezTo>
                    <a:pt x="3" y="9"/>
                    <a:pt x="5" y="10"/>
                    <a:pt x="7" y="9"/>
                  </a:cubicBezTo>
                  <a:cubicBezTo>
                    <a:pt x="43" y="45"/>
                    <a:pt x="43" y="45"/>
                    <a:pt x="43" y="45"/>
                  </a:cubicBezTo>
                  <a:cubicBezTo>
                    <a:pt x="43" y="95"/>
                    <a:pt x="43" y="95"/>
                    <a:pt x="43" y="95"/>
                  </a:cubicBezTo>
                  <a:cubicBezTo>
                    <a:pt x="93" y="146"/>
                    <a:pt x="93" y="146"/>
                    <a:pt x="93" y="146"/>
                  </a:cubicBezTo>
                  <a:cubicBezTo>
                    <a:pt x="144" y="196"/>
                    <a:pt x="144" y="196"/>
                    <a:pt x="144" y="196"/>
                  </a:cubicBezTo>
                  <a:cubicBezTo>
                    <a:pt x="194" y="196"/>
                    <a:pt x="194" y="196"/>
                    <a:pt x="194" y="196"/>
                  </a:cubicBezTo>
                  <a:cubicBezTo>
                    <a:pt x="230" y="232"/>
                    <a:pt x="230" y="232"/>
                    <a:pt x="230" y="232"/>
                  </a:cubicBezTo>
                  <a:cubicBezTo>
                    <a:pt x="229" y="234"/>
                    <a:pt x="230" y="236"/>
                    <a:pt x="231" y="237"/>
                  </a:cubicBezTo>
                  <a:cubicBezTo>
                    <a:pt x="233" y="239"/>
                    <a:pt x="235" y="239"/>
                    <a:pt x="237" y="237"/>
                  </a:cubicBezTo>
                  <a:cubicBezTo>
                    <a:pt x="239" y="235"/>
                    <a:pt x="239" y="233"/>
                    <a:pt x="237" y="231"/>
                  </a:cubicBezTo>
                  <a:cubicBezTo>
                    <a:pt x="236" y="230"/>
                    <a:pt x="234" y="229"/>
                    <a:pt x="232" y="230"/>
                  </a:cubicBezTo>
                  <a:cubicBezTo>
                    <a:pt x="195" y="193"/>
                    <a:pt x="195" y="193"/>
                    <a:pt x="195" y="193"/>
                  </a:cubicBezTo>
                  <a:cubicBezTo>
                    <a:pt x="145" y="193"/>
                    <a:pt x="145" y="193"/>
                    <a:pt x="145" y="193"/>
                  </a:cubicBezTo>
                  <a:cubicBezTo>
                    <a:pt x="95" y="143"/>
                    <a:pt x="95" y="143"/>
                    <a:pt x="95" y="143"/>
                  </a:cubicBezTo>
                  <a:cubicBezTo>
                    <a:pt x="46" y="94"/>
                    <a:pt x="46" y="94"/>
                    <a:pt x="46" y="94"/>
                  </a:cubicBezTo>
                  <a:cubicBezTo>
                    <a:pt x="46" y="44"/>
                    <a:pt x="46" y="44"/>
                    <a:pt x="46" y="44"/>
                  </a:cubicBezTo>
                  <a:cubicBezTo>
                    <a:pt x="9" y="7"/>
                    <a:pt x="9" y="7"/>
                    <a:pt x="9" y="7"/>
                  </a:cubicBezTo>
                  <a:cubicBezTo>
                    <a:pt x="10" y="5"/>
                    <a:pt x="9" y="3"/>
                    <a:pt x="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74"/>
            <p:cNvSpPr>
              <a:spLocks/>
            </p:cNvSpPr>
            <p:nvPr/>
          </p:nvSpPr>
          <p:spPr bwMode="auto">
            <a:xfrm>
              <a:off x="10991850" y="1966913"/>
              <a:ext cx="765175" cy="771525"/>
            </a:xfrm>
            <a:custGeom>
              <a:avLst/>
              <a:gdLst>
                <a:gd name="T0" fmla="*/ 2 w 239"/>
                <a:gd name="T1" fmla="*/ 2 h 239"/>
                <a:gd name="T2" fmla="*/ 2 w 239"/>
                <a:gd name="T3" fmla="*/ 8 h 239"/>
                <a:gd name="T4" fmla="*/ 7 w 239"/>
                <a:gd name="T5" fmla="*/ 9 h 239"/>
                <a:gd name="T6" fmla="*/ 40 w 239"/>
                <a:gd name="T7" fmla="*/ 42 h 239"/>
                <a:gd name="T8" fmla="*/ 40 w 239"/>
                <a:gd name="T9" fmla="*/ 92 h 239"/>
                <a:gd name="T10" fmla="*/ 93 w 239"/>
                <a:gd name="T11" fmla="*/ 146 h 239"/>
                <a:gd name="T12" fmla="*/ 147 w 239"/>
                <a:gd name="T13" fmla="*/ 199 h 239"/>
                <a:gd name="T14" fmla="*/ 197 w 239"/>
                <a:gd name="T15" fmla="*/ 199 h 239"/>
                <a:gd name="T16" fmla="*/ 230 w 239"/>
                <a:gd name="T17" fmla="*/ 232 h 239"/>
                <a:gd name="T18" fmla="*/ 231 w 239"/>
                <a:gd name="T19" fmla="*/ 237 h 239"/>
                <a:gd name="T20" fmla="*/ 237 w 239"/>
                <a:gd name="T21" fmla="*/ 237 h 239"/>
                <a:gd name="T22" fmla="*/ 237 w 239"/>
                <a:gd name="T23" fmla="*/ 231 h 239"/>
                <a:gd name="T24" fmla="*/ 232 w 239"/>
                <a:gd name="T25" fmla="*/ 230 h 239"/>
                <a:gd name="T26" fmla="*/ 198 w 239"/>
                <a:gd name="T27" fmla="*/ 196 h 239"/>
                <a:gd name="T28" fmla="*/ 148 w 239"/>
                <a:gd name="T29" fmla="*/ 196 h 239"/>
                <a:gd name="T30" fmla="*/ 95 w 239"/>
                <a:gd name="T31" fmla="*/ 144 h 239"/>
                <a:gd name="T32" fmla="*/ 43 w 239"/>
                <a:gd name="T33" fmla="*/ 91 h 239"/>
                <a:gd name="T34" fmla="*/ 43 w 239"/>
                <a:gd name="T35" fmla="*/ 41 h 239"/>
                <a:gd name="T36" fmla="*/ 9 w 239"/>
                <a:gd name="T37" fmla="*/ 7 h 239"/>
                <a:gd name="T38" fmla="*/ 8 w 239"/>
                <a:gd name="T39" fmla="*/ 2 h 239"/>
                <a:gd name="T40" fmla="*/ 2 w 239"/>
                <a:gd name="T41" fmla="*/ 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9" h="239">
                  <a:moveTo>
                    <a:pt x="2" y="2"/>
                  </a:moveTo>
                  <a:cubicBezTo>
                    <a:pt x="0" y="4"/>
                    <a:pt x="0" y="6"/>
                    <a:pt x="2" y="8"/>
                  </a:cubicBezTo>
                  <a:cubicBezTo>
                    <a:pt x="3" y="9"/>
                    <a:pt x="5" y="10"/>
                    <a:pt x="7" y="9"/>
                  </a:cubicBezTo>
                  <a:cubicBezTo>
                    <a:pt x="40" y="42"/>
                    <a:pt x="40" y="42"/>
                    <a:pt x="40" y="42"/>
                  </a:cubicBezTo>
                  <a:cubicBezTo>
                    <a:pt x="40" y="92"/>
                    <a:pt x="40" y="92"/>
                    <a:pt x="40" y="92"/>
                  </a:cubicBezTo>
                  <a:cubicBezTo>
                    <a:pt x="93" y="146"/>
                    <a:pt x="93" y="146"/>
                    <a:pt x="93" y="146"/>
                  </a:cubicBezTo>
                  <a:cubicBezTo>
                    <a:pt x="147" y="199"/>
                    <a:pt x="147" y="199"/>
                    <a:pt x="147" y="199"/>
                  </a:cubicBezTo>
                  <a:cubicBezTo>
                    <a:pt x="197" y="199"/>
                    <a:pt x="197" y="199"/>
                    <a:pt x="197" y="199"/>
                  </a:cubicBezTo>
                  <a:cubicBezTo>
                    <a:pt x="230" y="232"/>
                    <a:pt x="230" y="232"/>
                    <a:pt x="230" y="232"/>
                  </a:cubicBezTo>
                  <a:cubicBezTo>
                    <a:pt x="229" y="234"/>
                    <a:pt x="230" y="236"/>
                    <a:pt x="231" y="237"/>
                  </a:cubicBezTo>
                  <a:cubicBezTo>
                    <a:pt x="233" y="239"/>
                    <a:pt x="235" y="239"/>
                    <a:pt x="237" y="237"/>
                  </a:cubicBezTo>
                  <a:cubicBezTo>
                    <a:pt x="239" y="235"/>
                    <a:pt x="239" y="233"/>
                    <a:pt x="237" y="231"/>
                  </a:cubicBezTo>
                  <a:cubicBezTo>
                    <a:pt x="236" y="230"/>
                    <a:pt x="234" y="229"/>
                    <a:pt x="232" y="230"/>
                  </a:cubicBezTo>
                  <a:cubicBezTo>
                    <a:pt x="198" y="196"/>
                    <a:pt x="198" y="196"/>
                    <a:pt x="198" y="196"/>
                  </a:cubicBezTo>
                  <a:cubicBezTo>
                    <a:pt x="148" y="196"/>
                    <a:pt x="148" y="196"/>
                    <a:pt x="148" y="196"/>
                  </a:cubicBezTo>
                  <a:cubicBezTo>
                    <a:pt x="95" y="144"/>
                    <a:pt x="95" y="144"/>
                    <a:pt x="95" y="144"/>
                  </a:cubicBezTo>
                  <a:cubicBezTo>
                    <a:pt x="43" y="91"/>
                    <a:pt x="43" y="91"/>
                    <a:pt x="43" y="91"/>
                  </a:cubicBezTo>
                  <a:cubicBezTo>
                    <a:pt x="43" y="41"/>
                    <a:pt x="43" y="41"/>
                    <a:pt x="43" y="41"/>
                  </a:cubicBezTo>
                  <a:cubicBezTo>
                    <a:pt x="9" y="7"/>
                    <a:pt x="9" y="7"/>
                    <a:pt x="9" y="7"/>
                  </a:cubicBezTo>
                  <a:cubicBezTo>
                    <a:pt x="10" y="5"/>
                    <a:pt x="9" y="3"/>
                    <a:pt x="8" y="2"/>
                  </a:cubicBezTo>
                  <a:cubicBezTo>
                    <a:pt x="6" y="0"/>
                    <a:pt x="4" y="0"/>
                    <a:pt x="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75"/>
            <p:cNvSpPr>
              <a:spLocks/>
            </p:cNvSpPr>
            <p:nvPr/>
          </p:nvSpPr>
          <p:spPr bwMode="auto">
            <a:xfrm>
              <a:off x="10726738" y="768350"/>
              <a:ext cx="1365250" cy="2238375"/>
            </a:xfrm>
            <a:custGeom>
              <a:avLst/>
              <a:gdLst>
                <a:gd name="T0" fmla="*/ 275 w 427"/>
                <a:gd name="T1" fmla="*/ 690 h 693"/>
                <a:gd name="T2" fmla="*/ 139 w 427"/>
                <a:gd name="T3" fmla="*/ 554 h 693"/>
                <a:gd name="T4" fmla="*/ 3 w 427"/>
                <a:gd name="T5" fmla="*/ 418 h 693"/>
                <a:gd name="T6" fmla="*/ 3 w 427"/>
                <a:gd name="T7" fmla="*/ 372 h 693"/>
                <a:gd name="T8" fmla="*/ 163 w 427"/>
                <a:gd name="T9" fmla="*/ 211 h 693"/>
                <a:gd name="T10" fmla="*/ 163 w 427"/>
                <a:gd name="T11" fmla="*/ 153 h 693"/>
                <a:gd name="T12" fmla="*/ 16 w 427"/>
                <a:gd name="T13" fmla="*/ 6 h 693"/>
                <a:gd name="T14" fmla="*/ 16 w 427"/>
                <a:gd name="T15" fmla="*/ 1 h 693"/>
                <a:gd name="T16" fmla="*/ 10 w 427"/>
                <a:gd name="T17" fmla="*/ 1 h 693"/>
                <a:gd name="T18" fmla="*/ 10 w 427"/>
                <a:gd name="T19" fmla="*/ 7 h 693"/>
                <a:gd name="T20" fmla="*/ 14 w 427"/>
                <a:gd name="T21" fmla="*/ 8 h 693"/>
                <a:gd name="T22" fmla="*/ 160 w 427"/>
                <a:gd name="T23" fmla="*/ 154 h 693"/>
                <a:gd name="T24" fmla="*/ 160 w 427"/>
                <a:gd name="T25" fmla="*/ 210 h 693"/>
                <a:gd name="T26" fmla="*/ 0 w 427"/>
                <a:gd name="T27" fmla="*/ 370 h 693"/>
                <a:gd name="T28" fmla="*/ 0 w 427"/>
                <a:gd name="T29" fmla="*/ 420 h 693"/>
                <a:gd name="T30" fmla="*/ 137 w 427"/>
                <a:gd name="T31" fmla="*/ 556 h 693"/>
                <a:gd name="T32" fmla="*/ 273 w 427"/>
                <a:gd name="T33" fmla="*/ 693 h 693"/>
                <a:gd name="T34" fmla="*/ 323 w 427"/>
                <a:gd name="T35" fmla="*/ 693 h 693"/>
                <a:gd name="T36" fmla="*/ 420 w 427"/>
                <a:gd name="T37" fmla="*/ 595 h 693"/>
                <a:gd name="T38" fmla="*/ 425 w 427"/>
                <a:gd name="T39" fmla="*/ 594 h 693"/>
                <a:gd name="T40" fmla="*/ 425 w 427"/>
                <a:gd name="T41" fmla="*/ 588 h 693"/>
                <a:gd name="T42" fmla="*/ 419 w 427"/>
                <a:gd name="T43" fmla="*/ 588 h 693"/>
                <a:gd name="T44" fmla="*/ 418 w 427"/>
                <a:gd name="T45" fmla="*/ 593 h 693"/>
                <a:gd name="T46" fmla="*/ 321 w 427"/>
                <a:gd name="T47" fmla="*/ 690 h 693"/>
                <a:gd name="T48" fmla="*/ 275 w 427"/>
                <a:gd name="T49" fmla="*/ 690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7" h="693">
                  <a:moveTo>
                    <a:pt x="275" y="690"/>
                  </a:moveTo>
                  <a:cubicBezTo>
                    <a:pt x="139" y="554"/>
                    <a:pt x="139" y="554"/>
                    <a:pt x="139" y="554"/>
                  </a:cubicBezTo>
                  <a:cubicBezTo>
                    <a:pt x="3" y="418"/>
                    <a:pt x="3" y="418"/>
                    <a:pt x="3" y="418"/>
                  </a:cubicBezTo>
                  <a:cubicBezTo>
                    <a:pt x="3" y="372"/>
                    <a:pt x="3" y="372"/>
                    <a:pt x="3" y="372"/>
                  </a:cubicBezTo>
                  <a:cubicBezTo>
                    <a:pt x="163" y="211"/>
                    <a:pt x="163" y="211"/>
                    <a:pt x="163" y="211"/>
                  </a:cubicBezTo>
                  <a:cubicBezTo>
                    <a:pt x="163" y="153"/>
                    <a:pt x="163" y="153"/>
                    <a:pt x="163" y="153"/>
                  </a:cubicBezTo>
                  <a:cubicBezTo>
                    <a:pt x="16" y="6"/>
                    <a:pt x="16" y="6"/>
                    <a:pt x="16" y="6"/>
                  </a:cubicBezTo>
                  <a:cubicBezTo>
                    <a:pt x="17" y="5"/>
                    <a:pt x="17" y="3"/>
                    <a:pt x="16" y="1"/>
                  </a:cubicBezTo>
                  <a:cubicBezTo>
                    <a:pt x="14" y="0"/>
                    <a:pt x="11" y="0"/>
                    <a:pt x="10" y="1"/>
                  </a:cubicBezTo>
                  <a:cubicBezTo>
                    <a:pt x="8" y="3"/>
                    <a:pt x="8" y="6"/>
                    <a:pt x="10" y="7"/>
                  </a:cubicBezTo>
                  <a:cubicBezTo>
                    <a:pt x="11" y="9"/>
                    <a:pt x="13" y="9"/>
                    <a:pt x="14" y="8"/>
                  </a:cubicBezTo>
                  <a:cubicBezTo>
                    <a:pt x="160" y="154"/>
                    <a:pt x="160" y="154"/>
                    <a:pt x="160" y="154"/>
                  </a:cubicBezTo>
                  <a:cubicBezTo>
                    <a:pt x="160" y="210"/>
                    <a:pt x="160" y="210"/>
                    <a:pt x="160" y="210"/>
                  </a:cubicBezTo>
                  <a:cubicBezTo>
                    <a:pt x="0" y="370"/>
                    <a:pt x="0" y="370"/>
                    <a:pt x="0" y="370"/>
                  </a:cubicBezTo>
                  <a:cubicBezTo>
                    <a:pt x="0" y="420"/>
                    <a:pt x="0" y="420"/>
                    <a:pt x="0" y="420"/>
                  </a:cubicBezTo>
                  <a:cubicBezTo>
                    <a:pt x="137" y="556"/>
                    <a:pt x="137" y="556"/>
                    <a:pt x="137" y="556"/>
                  </a:cubicBezTo>
                  <a:cubicBezTo>
                    <a:pt x="273" y="693"/>
                    <a:pt x="273" y="693"/>
                    <a:pt x="273" y="693"/>
                  </a:cubicBezTo>
                  <a:cubicBezTo>
                    <a:pt x="323" y="693"/>
                    <a:pt x="323" y="693"/>
                    <a:pt x="323" y="693"/>
                  </a:cubicBezTo>
                  <a:cubicBezTo>
                    <a:pt x="420" y="595"/>
                    <a:pt x="420" y="595"/>
                    <a:pt x="420" y="595"/>
                  </a:cubicBezTo>
                  <a:cubicBezTo>
                    <a:pt x="422" y="596"/>
                    <a:pt x="424" y="596"/>
                    <a:pt x="425" y="594"/>
                  </a:cubicBezTo>
                  <a:cubicBezTo>
                    <a:pt x="427" y="593"/>
                    <a:pt x="427" y="590"/>
                    <a:pt x="425" y="588"/>
                  </a:cubicBezTo>
                  <a:cubicBezTo>
                    <a:pt x="423" y="587"/>
                    <a:pt x="421" y="587"/>
                    <a:pt x="419" y="588"/>
                  </a:cubicBezTo>
                  <a:cubicBezTo>
                    <a:pt x="418" y="590"/>
                    <a:pt x="418" y="591"/>
                    <a:pt x="418" y="593"/>
                  </a:cubicBezTo>
                  <a:cubicBezTo>
                    <a:pt x="321" y="690"/>
                    <a:pt x="321" y="690"/>
                    <a:pt x="321" y="690"/>
                  </a:cubicBezTo>
                  <a:lnTo>
                    <a:pt x="275" y="69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76"/>
            <p:cNvSpPr>
              <a:spLocks/>
            </p:cNvSpPr>
            <p:nvPr/>
          </p:nvSpPr>
          <p:spPr bwMode="auto">
            <a:xfrm>
              <a:off x="10534650" y="601663"/>
              <a:ext cx="1455738" cy="2441575"/>
            </a:xfrm>
            <a:custGeom>
              <a:avLst/>
              <a:gdLst>
                <a:gd name="T0" fmla="*/ 8 w 455"/>
                <a:gd name="T1" fmla="*/ 1 h 756"/>
                <a:gd name="T2" fmla="*/ 2 w 455"/>
                <a:gd name="T3" fmla="*/ 1 h 756"/>
                <a:gd name="T4" fmla="*/ 2 w 455"/>
                <a:gd name="T5" fmla="*/ 7 h 756"/>
                <a:gd name="T6" fmla="*/ 6 w 455"/>
                <a:gd name="T7" fmla="*/ 8 h 756"/>
                <a:gd name="T8" fmla="*/ 209 w 455"/>
                <a:gd name="T9" fmla="*/ 211 h 756"/>
                <a:gd name="T10" fmla="*/ 209 w 455"/>
                <a:gd name="T11" fmla="*/ 257 h 756"/>
                <a:gd name="T12" fmla="*/ 49 w 455"/>
                <a:gd name="T13" fmla="*/ 418 h 756"/>
                <a:gd name="T14" fmla="*/ 49 w 455"/>
                <a:gd name="T15" fmla="*/ 476 h 756"/>
                <a:gd name="T16" fmla="*/ 189 w 455"/>
                <a:gd name="T17" fmla="*/ 616 h 756"/>
                <a:gd name="T18" fmla="*/ 329 w 455"/>
                <a:gd name="T19" fmla="*/ 756 h 756"/>
                <a:gd name="T20" fmla="*/ 387 w 455"/>
                <a:gd name="T21" fmla="*/ 756 h 756"/>
                <a:gd name="T22" fmla="*/ 448 w 455"/>
                <a:gd name="T23" fmla="*/ 695 h 756"/>
                <a:gd name="T24" fmla="*/ 453 w 455"/>
                <a:gd name="T25" fmla="*/ 694 h 756"/>
                <a:gd name="T26" fmla="*/ 453 w 455"/>
                <a:gd name="T27" fmla="*/ 688 h 756"/>
                <a:gd name="T28" fmla="*/ 447 w 455"/>
                <a:gd name="T29" fmla="*/ 688 h 756"/>
                <a:gd name="T30" fmla="*/ 446 w 455"/>
                <a:gd name="T31" fmla="*/ 693 h 756"/>
                <a:gd name="T32" fmla="*/ 386 w 455"/>
                <a:gd name="T33" fmla="*/ 753 h 756"/>
                <a:gd name="T34" fmla="*/ 330 w 455"/>
                <a:gd name="T35" fmla="*/ 753 h 756"/>
                <a:gd name="T36" fmla="*/ 191 w 455"/>
                <a:gd name="T37" fmla="*/ 614 h 756"/>
                <a:gd name="T38" fmla="*/ 52 w 455"/>
                <a:gd name="T39" fmla="*/ 475 h 756"/>
                <a:gd name="T40" fmla="*/ 52 w 455"/>
                <a:gd name="T41" fmla="*/ 419 h 756"/>
                <a:gd name="T42" fmla="*/ 212 w 455"/>
                <a:gd name="T43" fmla="*/ 259 h 756"/>
                <a:gd name="T44" fmla="*/ 212 w 455"/>
                <a:gd name="T45" fmla="*/ 210 h 756"/>
                <a:gd name="T46" fmla="*/ 8 w 455"/>
                <a:gd name="T47" fmla="*/ 6 h 756"/>
                <a:gd name="T48" fmla="*/ 8 w 455"/>
                <a:gd name="T49" fmla="*/ 1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5" h="756">
                  <a:moveTo>
                    <a:pt x="8" y="1"/>
                  </a:moveTo>
                  <a:cubicBezTo>
                    <a:pt x="6" y="0"/>
                    <a:pt x="3" y="0"/>
                    <a:pt x="2" y="1"/>
                  </a:cubicBezTo>
                  <a:cubicBezTo>
                    <a:pt x="0" y="3"/>
                    <a:pt x="0" y="6"/>
                    <a:pt x="2" y="7"/>
                  </a:cubicBezTo>
                  <a:cubicBezTo>
                    <a:pt x="3" y="9"/>
                    <a:pt x="5" y="9"/>
                    <a:pt x="6" y="8"/>
                  </a:cubicBezTo>
                  <a:cubicBezTo>
                    <a:pt x="209" y="211"/>
                    <a:pt x="209" y="211"/>
                    <a:pt x="209" y="211"/>
                  </a:cubicBezTo>
                  <a:cubicBezTo>
                    <a:pt x="209" y="257"/>
                    <a:pt x="209" y="257"/>
                    <a:pt x="209" y="257"/>
                  </a:cubicBezTo>
                  <a:cubicBezTo>
                    <a:pt x="49" y="418"/>
                    <a:pt x="49" y="418"/>
                    <a:pt x="49" y="418"/>
                  </a:cubicBezTo>
                  <a:cubicBezTo>
                    <a:pt x="49" y="476"/>
                    <a:pt x="49" y="476"/>
                    <a:pt x="49" y="476"/>
                  </a:cubicBezTo>
                  <a:cubicBezTo>
                    <a:pt x="189" y="616"/>
                    <a:pt x="189" y="616"/>
                    <a:pt x="189" y="616"/>
                  </a:cubicBezTo>
                  <a:cubicBezTo>
                    <a:pt x="329" y="756"/>
                    <a:pt x="329" y="756"/>
                    <a:pt x="329" y="756"/>
                  </a:cubicBezTo>
                  <a:cubicBezTo>
                    <a:pt x="387" y="756"/>
                    <a:pt x="387" y="756"/>
                    <a:pt x="387" y="756"/>
                  </a:cubicBezTo>
                  <a:cubicBezTo>
                    <a:pt x="448" y="695"/>
                    <a:pt x="448" y="695"/>
                    <a:pt x="448" y="695"/>
                  </a:cubicBezTo>
                  <a:cubicBezTo>
                    <a:pt x="450" y="696"/>
                    <a:pt x="452" y="696"/>
                    <a:pt x="453" y="694"/>
                  </a:cubicBezTo>
                  <a:cubicBezTo>
                    <a:pt x="455" y="693"/>
                    <a:pt x="455" y="690"/>
                    <a:pt x="453" y="688"/>
                  </a:cubicBezTo>
                  <a:cubicBezTo>
                    <a:pt x="451" y="687"/>
                    <a:pt x="449" y="687"/>
                    <a:pt x="447" y="688"/>
                  </a:cubicBezTo>
                  <a:cubicBezTo>
                    <a:pt x="446" y="690"/>
                    <a:pt x="446" y="692"/>
                    <a:pt x="446" y="693"/>
                  </a:cubicBezTo>
                  <a:cubicBezTo>
                    <a:pt x="386" y="753"/>
                    <a:pt x="386" y="753"/>
                    <a:pt x="386" y="753"/>
                  </a:cubicBezTo>
                  <a:cubicBezTo>
                    <a:pt x="330" y="753"/>
                    <a:pt x="330" y="753"/>
                    <a:pt x="330" y="753"/>
                  </a:cubicBezTo>
                  <a:cubicBezTo>
                    <a:pt x="191" y="614"/>
                    <a:pt x="191" y="614"/>
                    <a:pt x="191" y="614"/>
                  </a:cubicBezTo>
                  <a:cubicBezTo>
                    <a:pt x="52" y="475"/>
                    <a:pt x="52" y="475"/>
                    <a:pt x="52" y="475"/>
                  </a:cubicBezTo>
                  <a:cubicBezTo>
                    <a:pt x="52" y="419"/>
                    <a:pt x="52" y="419"/>
                    <a:pt x="52" y="419"/>
                  </a:cubicBezTo>
                  <a:cubicBezTo>
                    <a:pt x="212" y="259"/>
                    <a:pt x="212" y="259"/>
                    <a:pt x="212" y="259"/>
                  </a:cubicBezTo>
                  <a:cubicBezTo>
                    <a:pt x="212" y="210"/>
                    <a:pt x="212" y="210"/>
                    <a:pt x="212" y="210"/>
                  </a:cubicBezTo>
                  <a:cubicBezTo>
                    <a:pt x="8" y="6"/>
                    <a:pt x="8" y="6"/>
                    <a:pt x="8" y="6"/>
                  </a:cubicBezTo>
                  <a:cubicBezTo>
                    <a:pt x="9" y="5"/>
                    <a:pt x="9" y="3"/>
                    <a:pt x="8"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77"/>
            <p:cNvSpPr>
              <a:spLocks/>
            </p:cNvSpPr>
            <p:nvPr/>
          </p:nvSpPr>
          <p:spPr bwMode="auto">
            <a:xfrm>
              <a:off x="10482263" y="652463"/>
              <a:ext cx="1558925" cy="2463800"/>
            </a:xfrm>
            <a:custGeom>
              <a:avLst/>
              <a:gdLst>
                <a:gd name="T0" fmla="*/ 42 w 487"/>
                <a:gd name="T1" fmla="*/ 470 h 763"/>
                <a:gd name="T2" fmla="*/ 189 w 487"/>
                <a:gd name="T3" fmla="*/ 616 h 763"/>
                <a:gd name="T4" fmla="*/ 335 w 487"/>
                <a:gd name="T5" fmla="*/ 763 h 763"/>
                <a:gd name="T6" fmla="*/ 413 w 487"/>
                <a:gd name="T7" fmla="*/ 763 h 763"/>
                <a:gd name="T8" fmla="*/ 480 w 487"/>
                <a:gd name="T9" fmla="*/ 695 h 763"/>
                <a:gd name="T10" fmla="*/ 485 w 487"/>
                <a:gd name="T11" fmla="*/ 694 h 763"/>
                <a:gd name="T12" fmla="*/ 485 w 487"/>
                <a:gd name="T13" fmla="*/ 688 h 763"/>
                <a:gd name="T14" fmla="*/ 479 w 487"/>
                <a:gd name="T15" fmla="*/ 688 h 763"/>
                <a:gd name="T16" fmla="*/ 478 w 487"/>
                <a:gd name="T17" fmla="*/ 693 h 763"/>
                <a:gd name="T18" fmla="*/ 411 w 487"/>
                <a:gd name="T19" fmla="*/ 760 h 763"/>
                <a:gd name="T20" fmla="*/ 336 w 487"/>
                <a:gd name="T21" fmla="*/ 760 h 763"/>
                <a:gd name="T22" fmla="*/ 191 w 487"/>
                <a:gd name="T23" fmla="*/ 614 h 763"/>
                <a:gd name="T24" fmla="*/ 45 w 487"/>
                <a:gd name="T25" fmla="*/ 469 h 763"/>
                <a:gd name="T26" fmla="*/ 45 w 487"/>
                <a:gd name="T27" fmla="*/ 393 h 763"/>
                <a:gd name="T28" fmla="*/ 205 w 487"/>
                <a:gd name="T29" fmla="*/ 233 h 763"/>
                <a:gd name="T30" fmla="*/ 205 w 487"/>
                <a:gd name="T31" fmla="*/ 203 h 763"/>
                <a:gd name="T32" fmla="*/ 8 w 487"/>
                <a:gd name="T33" fmla="*/ 6 h 763"/>
                <a:gd name="T34" fmla="*/ 8 w 487"/>
                <a:gd name="T35" fmla="*/ 1 h 763"/>
                <a:gd name="T36" fmla="*/ 2 w 487"/>
                <a:gd name="T37" fmla="*/ 1 h 763"/>
                <a:gd name="T38" fmla="*/ 2 w 487"/>
                <a:gd name="T39" fmla="*/ 7 h 763"/>
                <a:gd name="T40" fmla="*/ 6 w 487"/>
                <a:gd name="T41" fmla="*/ 8 h 763"/>
                <a:gd name="T42" fmla="*/ 202 w 487"/>
                <a:gd name="T43" fmla="*/ 204 h 763"/>
                <a:gd name="T44" fmla="*/ 202 w 487"/>
                <a:gd name="T45" fmla="*/ 232 h 763"/>
                <a:gd name="T46" fmla="*/ 42 w 487"/>
                <a:gd name="T47" fmla="*/ 392 h 763"/>
                <a:gd name="T48" fmla="*/ 42 w 487"/>
                <a:gd name="T49" fmla="*/ 47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7" h="763">
                  <a:moveTo>
                    <a:pt x="42" y="470"/>
                  </a:moveTo>
                  <a:cubicBezTo>
                    <a:pt x="189" y="616"/>
                    <a:pt x="189" y="616"/>
                    <a:pt x="189" y="616"/>
                  </a:cubicBezTo>
                  <a:cubicBezTo>
                    <a:pt x="335" y="763"/>
                    <a:pt x="335" y="763"/>
                    <a:pt x="335" y="763"/>
                  </a:cubicBezTo>
                  <a:cubicBezTo>
                    <a:pt x="413" y="763"/>
                    <a:pt x="413" y="763"/>
                    <a:pt x="413" y="763"/>
                  </a:cubicBezTo>
                  <a:cubicBezTo>
                    <a:pt x="480" y="695"/>
                    <a:pt x="480" y="695"/>
                    <a:pt x="480" y="695"/>
                  </a:cubicBezTo>
                  <a:cubicBezTo>
                    <a:pt x="482" y="696"/>
                    <a:pt x="484" y="696"/>
                    <a:pt x="485" y="694"/>
                  </a:cubicBezTo>
                  <a:cubicBezTo>
                    <a:pt x="487" y="693"/>
                    <a:pt x="487" y="690"/>
                    <a:pt x="485" y="688"/>
                  </a:cubicBezTo>
                  <a:cubicBezTo>
                    <a:pt x="483" y="687"/>
                    <a:pt x="481" y="687"/>
                    <a:pt x="479" y="688"/>
                  </a:cubicBezTo>
                  <a:cubicBezTo>
                    <a:pt x="478" y="690"/>
                    <a:pt x="478" y="692"/>
                    <a:pt x="478" y="693"/>
                  </a:cubicBezTo>
                  <a:cubicBezTo>
                    <a:pt x="411" y="760"/>
                    <a:pt x="411" y="760"/>
                    <a:pt x="411" y="760"/>
                  </a:cubicBezTo>
                  <a:cubicBezTo>
                    <a:pt x="336" y="760"/>
                    <a:pt x="336" y="760"/>
                    <a:pt x="336" y="760"/>
                  </a:cubicBezTo>
                  <a:cubicBezTo>
                    <a:pt x="191" y="614"/>
                    <a:pt x="191" y="614"/>
                    <a:pt x="191" y="614"/>
                  </a:cubicBezTo>
                  <a:cubicBezTo>
                    <a:pt x="45" y="469"/>
                    <a:pt x="45" y="469"/>
                    <a:pt x="45" y="469"/>
                  </a:cubicBezTo>
                  <a:cubicBezTo>
                    <a:pt x="45" y="393"/>
                    <a:pt x="45" y="393"/>
                    <a:pt x="45" y="393"/>
                  </a:cubicBezTo>
                  <a:cubicBezTo>
                    <a:pt x="205" y="233"/>
                    <a:pt x="205" y="233"/>
                    <a:pt x="205" y="233"/>
                  </a:cubicBezTo>
                  <a:cubicBezTo>
                    <a:pt x="205" y="203"/>
                    <a:pt x="205" y="203"/>
                    <a:pt x="205" y="203"/>
                  </a:cubicBezTo>
                  <a:cubicBezTo>
                    <a:pt x="8" y="6"/>
                    <a:pt x="8" y="6"/>
                    <a:pt x="8" y="6"/>
                  </a:cubicBezTo>
                  <a:cubicBezTo>
                    <a:pt x="9" y="5"/>
                    <a:pt x="9" y="3"/>
                    <a:pt x="8" y="1"/>
                  </a:cubicBezTo>
                  <a:cubicBezTo>
                    <a:pt x="6" y="0"/>
                    <a:pt x="3" y="0"/>
                    <a:pt x="2" y="1"/>
                  </a:cubicBezTo>
                  <a:cubicBezTo>
                    <a:pt x="0" y="3"/>
                    <a:pt x="0" y="6"/>
                    <a:pt x="2" y="7"/>
                  </a:cubicBezTo>
                  <a:cubicBezTo>
                    <a:pt x="3" y="9"/>
                    <a:pt x="5" y="9"/>
                    <a:pt x="6" y="8"/>
                  </a:cubicBezTo>
                  <a:cubicBezTo>
                    <a:pt x="202" y="204"/>
                    <a:pt x="202" y="204"/>
                    <a:pt x="202" y="204"/>
                  </a:cubicBezTo>
                  <a:cubicBezTo>
                    <a:pt x="202" y="232"/>
                    <a:pt x="202" y="232"/>
                    <a:pt x="202" y="232"/>
                  </a:cubicBezTo>
                  <a:cubicBezTo>
                    <a:pt x="42" y="392"/>
                    <a:pt x="42" y="392"/>
                    <a:pt x="42" y="392"/>
                  </a:cubicBezTo>
                  <a:lnTo>
                    <a:pt x="42" y="4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8"/>
            <p:cNvSpPr>
              <a:spLocks/>
            </p:cNvSpPr>
            <p:nvPr/>
          </p:nvSpPr>
          <p:spPr bwMode="auto">
            <a:xfrm>
              <a:off x="10582275" y="871538"/>
              <a:ext cx="1612900" cy="2281238"/>
            </a:xfrm>
            <a:custGeom>
              <a:avLst/>
              <a:gdLst>
                <a:gd name="T0" fmla="*/ 502 w 504"/>
                <a:gd name="T1" fmla="*/ 594 h 706"/>
                <a:gd name="T2" fmla="*/ 502 w 504"/>
                <a:gd name="T3" fmla="*/ 588 h 706"/>
                <a:gd name="T4" fmla="*/ 496 w 504"/>
                <a:gd name="T5" fmla="*/ 588 h 706"/>
                <a:gd name="T6" fmla="*/ 495 w 504"/>
                <a:gd name="T7" fmla="*/ 593 h 706"/>
                <a:gd name="T8" fmla="*/ 385 w 504"/>
                <a:gd name="T9" fmla="*/ 703 h 706"/>
                <a:gd name="T10" fmla="*/ 301 w 504"/>
                <a:gd name="T11" fmla="*/ 703 h 706"/>
                <a:gd name="T12" fmla="*/ 152 w 504"/>
                <a:gd name="T13" fmla="*/ 554 h 706"/>
                <a:gd name="T14" fmla="*/ 3 w 504"/>
                <a:gd name="T15" fmla="*/ 405 h 706"/>
                <a:gd name="T16" fmla="*/ 3 w 504"/>
                <a:gd name="T17" fmla="*/ 321 h 706"/>
                <a:gd name="T18" fmla="*/ 163 w 504"/>
                <a:gd name="T19" fmla="*/ 161 h 706"/>
                <a:gd name="T20" fmla="*/ 163 w 504"/>
                <a:gd name="T21" fmla="*/ 140 h 706"/>
                <a:gd name="T22" fmla="*/ 29 w 504"/>
                <a:gd name="T23" fmla="*/ 6 h 706"/>
                <a:gd name="T24" fmla="*/ 29 w 504"/>
                <a:gd name="T25" fmla="*/ 1 h 706"/>
                <a:gd name="T26" fmla="*/ 23 w 504"/>
                <a:gd name="T27" fmla="*/ 1 h 706"/>
                <a:gd name="T28" fmla="*/ 23 w 504"/>
                <a:gd name="T29" fmla="*/ 7 h 706"/>
                <a:gd name="T30" fmla="*/ 27 w 504"/>
                <a:gd name="T31" fmla="*/ 8 h 706"/>
                <a:gd name="T32" fmla="*/ 160 w 504"/>
                <a:gd name="T33" fmla="*/ 141 h 706"/>
                <a:gd name="T34" fmla="*/ 160 w 504"/>
                <a:gd name="T35" fmla="*/ 159 h 706"/>
                <a:gd name="T36" fmla="*/ 0 w 504"/>
                <a:gd name="T37" fmla="*/ 320 h 706"/>
                <a:gd name="T38" fmla="*/ 0 w 504"/>
                <a:gd name="T39" fmla="*/ 406 h 706"/>
                <a:gd name="T40" fmla="*/ 150 w 504"/>
                <a:gd name="T41" fmla="*/ 556 h 706"/>
                <a:gd name="T42" fmla="*/ 300 w 504"/>
                <a:gd name="T43" fmla="*/ 706 h 706"/>
                <a:gd name="T44" fmla="*/ 386 w 504"/>
                <a:gd name="T45" fmla="*/ 706 h 706"/>
                <a:gd name="T46" fmla="*/ 497 w 504"/>
                <a:gd name="T47" fmla="*/ 595 h 706"/>
                <a:gd name="T48" fmla="*/ 502 w 504"/>
                <a:gd name="T49" fmla="*/ 59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4" h="706">
                  <a:moveTo>
                    <a:pt x="502" y="594"/>
                  </a:moveTo>
                  <a:cubicBezTo>
                    <a:pt x="504" y="593"/>
                    <a:pt x="504" y="590"/>
                    <a:pt x="502" y="588"/>
                  </a:cubicBezTo>
                  <a:cubicBezTo>
                    <a:pt x="501" y="587"/>
                    <a:pt x="498" y="587"/>
                    <a:pt x="496" y="588"/>
                  </a:cubicBezTo>
                  <a:cubicBezTo>
                    <a:pt x="495" y="590"/>
                    <a:pt x="495" y="591"/>
                    <a:pt x="495" y="593"/>
                  </a:cubicBezTo>
                  <a:cubicBezTo>
                    <a:pt x="385" y="703"/>
                    <a:pt x="385" y="703"/>
                    <a:pt x="385" y="703"/>
                  </a:cubicBezTo>
                  <a:cubicBezTo>
                    <a:pt x="301" y="703"/>
                    <a:pt x="301" y="703"/>
                    <a:pt x="301" y="703"/>
                  </a:cubicBezTo>
                  <a:cubicBezTo>
                    <a:pt x="152" y="554"/>
                    <a:pt x="152" y="554"/>
                    <a:pt x="152" y="554"/>
                  </a:cubicBezTo>
                  <a:cubicBezTo>
                    <a:pt x="3" y="405"/>
                    <a:pt x="3" y="405"/>
                    <a:pt x="3" y="405"/>
                  </a:cubicBezTo>
                  <a:cubicBezTo>
                    <a:pt x="3" y="321"/>
                    <a:pt x="3" y="321"/>
                    <a:pt x="3" y="321"/>
                  </a:cubicBezTo>
                  <a:cubicBezTo>
                    <a:pt x="163" y="161"/>
                    <a:pt x="163" y="161"/>
                    <a:pt x="163" y="161"/>
                  </a:cubicBezTo>
                  <a:cubicBezTo>
                    <a:pt x="163" y="140"/>
                    <a:pt x="163" y="140"/>
                    <a:pt x="163" y="140"/>
                  </a:cubicBezTo>
                  <a:cubicBezTo>
                    <a:pt x="29" y="6"/>
                    <a:pt x="29" y="6"/>
                    <a:pt x="29" y="6"/>
                  </a:cubicBezTo>
                  <a:cubicBezTo>
                    <a:pt x="30" y="5"/>
                    <a:pt x="30" y="3"/>
                    <a:pt x="29" y="1"/>
                  </a:cubicBezTo>
                  <a:cubicBezTo>
                    <a:pt x="27" y="0"/>
                    <a:pt x="24" y="0"/>
                    <a:pt x="23" y="1"/>
                  </a:cubicBezTo>
                  <a:cubicBezTo>
                    <a:pt x="21" y="3"/>
                    <a:pt x="21" y="6"/>
                    <a:pt x="23" y="7"/>
                  </a:cubicBezTo>
                  <a:cubicBezTo>
                    <a:pt x="24" y="9"/>
                    <a:pt x="26" y="9"/>
                    <a:pt x="27" y="8"/>
                  </a:cubicBezTo>
                  <a:cubicBezTo>
                    <a:pt x="160" y="141"/>
                    <a:pt x="160" y="141"/>
                    <a:pt x="160" y="141"/>
                  </a:cubicBezTo>
                  <a:cubicBezTo>
                    <a:pt x="160" y="159"/>
                    <a:pt x="160" y="159"/>
                    <a:pt x="160" y="159"/>
                  </a:cubicBezTo>
                  <a:cubicBezTo>
                    <a:pt x="0" y="320"/>
                    <a:pt x="0" y="320"/>
                    <a:pt x="0" y="320"/>
                  </a:cubicBezTo>
                  <a:cubicBezTo>
                    <a:pt x="0" y="406"/>
                    <a:pt x="0" y="406"/>
                    <a:pt x="0" y="406"/>
                  </a:cubicBezTo>
                  <a:cubicBezTo>
                    <a:pt x="150" y="556"/>
                    <a:pt x="150" y="556"/>
                    <a:pt x="150" y="556"/>
                  </a:cubicBezTo>
                  <a:cubicBezTo>
                    <a:pt x="300" y="706"/>
                    <a:pt x="300" y="706"/>
                    <a:pt x="300" y="706"/>
                  </a:cubicBezTo>
                  <a:cubicBezTo>
                    <a:pt x="386" y="706"/>
                    <a:pt x="386" y="706"/>
                    <a:pt x="386" y="706"/>
                  </a:cubicBezTo>
                  <a:cubicBezTo>
                    <a:pt x="497" y="595"/>
                    <a:pt x="497" y="595"/>
                    <a:pt x="497" y="595"/>
                  </a:cubicBezTo>
                  <a:cubicBezTo>
                    <a:pt x="499" y="596"/>
                    <a:pt x="501" y="596"/>
                    <a:pt x="502" y="59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4" name="Freeform 79"/>
            <p:cNvSpPr>
              <a:spLocks/>
            </p:cNvSpPr>
            <p:nvPr/>
          </p:nvSpPr>
          <p:spPr bwMode="auto">
            <a:xfrm>
              <a:off x="10431463" y="704850"/>
              <a:ext cx="1597025" cy="2482850"/>
            </a:xfrm>
            <a:custGeom>
              <a:avLst/>
              <a:gdLst>
                <a:gd name="T0" fmla="*/ 497 w 499"/>
                <a:gd name="T1" fmla="*/ 714 h 769"/>
                <a:gd name="T2" fmla="*/ 497 w 499"/>
                <a:gd name="T3" fmla="*/ 708 h 769"/>
                <a:gd name="T4" fmla="*/ 491 w 499"/>
                <a:gd name="T5" fmla="*/ 708 h 769"/>
                <a:gd name="T6" fmla="*/ 490 w 499"/>
                <a:gd name="T7" fmla="*/ 713 h 769"/>
                <a:gd name="T8" fmla="*/ 437 w 499"/>
                <a:gd name="T9" fmla="*/ 767 h 769"/>
                <a:gd name="T10" fmla="*/ 343 w 499"/>
                <a:gd name="T11" fmla="*/ 767 h 769"/>
                <a:gd name="T12" fmla="*/ 191 w 499"/>
                <a:gd name="T13" fmla="*/ 614 h 769"/>
                <a:gd name="T14" fmla="*/ 38 w 499"/>
                <a:gd name="T15" fmla="*/ 462 h 769"/>
                <a:gd name="T16" fmla="*/ 38 w 499"/>
                <a:gd name="T17" fmla="*/ 368 h 769"/>
                <a:gd name="T18" fmla="*/ 199 w 499"/>
                <a:gd name="T19" fmla="*/ 208 h 769"/>
                <a:gd name="T20" fmla="*/ 199 w 499"/>
                <a:gd name="T21" fmla="*/ 196 h 769"/>
                <a:gd name="T22" fmla="*/ 8 w 499"/>
                <a:gd name="T23" fmla="*/ 6 h 769"/>
                <a:gd name="T24" fmla="*/ 8 w 499"/>
                <a:gd name="T25" fmla="*/ 1 h 769"/>
                <a:gd name="T26" fmla="*/ 2 w 499"/>
                <a:gd name="T27" fmla="*/ 1 h 769"/>
                <a:gd name="T28" fmla="*/ 2 w 499"/>
                <a:gd name="T29" fmla="*/ 7 h 769"/>
                <a:gd name="T30" fmla="*/ 6 w 499"/>
                <a:gd name="T31" fmla="*/ 8 h 769"/>
                <a:gd name="T32" fmla="*/ 196 w 499"/>
                <a:gd name="T33" fmla="*/ 198 h 769"/>
                <a:gd name="T34" fmla="*/ 196 w 499"/>
                <a:gd name="T35" fmla="*/ 207 h 769"/>
                <a:gd name="T36" fmla="*/ 36 w 499"/>
                <a:gd name="T37" fmla="*/ 367 h 769"/>
                <a:gd name="T38" fmla="*/ 36 w 499"/>
                <a:gd name="T39" fmla="*/ 463 h 769"/>
                <a:gd name="T40" fmla="*/ 189 w 499"/>
                <a:gd name="T41" fmla="*/ 616 h 769"/>
                <a:gd name="T42" fmla="*/ 342 w 499"/>
                <a:gd name="T43" fmla="*/ 769 h 769"/>
                <a:gd name="T44" fmla="*/ 438 w 499"/>
                <a:gd name="T45" fmla="*/ 769 h 769"/>
                <a:gd name="T46" fmla="*/ 492 w 499"/>
                <a:gd name="T47" fmla="*/ 715 h 769"/>
                <a:gd name="T48" fmla="*/ 497 w 499"/>
                <a:gd name="T49" fmla="*/ 714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9" h="769">
                  <a:moveTo>
                    <a:pt x="497" y="714"/>
                  </a:moveTo>
                  <a:cubicBezTo>
                    <a:pt x="499" y="713"/>
                    <a:pt x="499" y="710"/>
                    <a:pt x="497" y="708"/>
                  </a:cubicBezTo>
                  <a:cubicBezTo>
                    <a:pt x="495" y="707"/>
                    <a:pt x="493" y="707"/>
                    <a:pt x="491" y="708"/>
                  </a:cubicBezTo>
                  <a:cubicBezTo>
                    <a:pt x="490" y="710"/>
                    <a:pt x="490" y="712"/>
                    <a:pt x="490" y="713"/>
                  </a:cubicBezTo>
                  <a:cubicBezTo>
                    <a:pt x="437" y="767"/>
                    <a:pt x="437" y="767"/>
                    <a:pt x="437" y="767"/>
                  </a:cubicBezTo>
                  <a:cubicBezTo>
                    <a:pt x="343" y="767"/>
                    <a:pt x="343" y="767"/>
                    <a:pt x="343" y="767"/>
                  </a:cubicBezTo>
                  <a:cubicBezTo>
                    <a:pt x="191" y="614"/>
                    <a:pt x="191" y="614"/>
                    <a:pt x="191" y="614"/>
                  </a:cubicBezTo>
                  <a:cubicBezTo>
                    <a:pt x="38" y="462"/>
                    <a:pt x="38" y="462"/>
                    <a:pt x="38" y="462"/>
                  </a:cubicBezTo>
                  <a:cubicBezTo>
                    <a:pt x="38" y="368"/>
                    <a:pt x="38" y="368"/>
                    <a:pt x="38" y="368"/>
                  </a:cubicBezTo>
                  <a:cubicBezTo>
                    <a:pt x="199" y="208"/>
                    <a:pt x="199" y="208"/>
                    <a:pt x="199" y="208"/>
                  </a:cubicBezTo>
                  <a:cubicBezTo>
                    <a:pt x="199" y="196"/>
                    <a:pt x="199" y="196"/>
                    <a:pt x="199" y="196"/>
                  </a:cubicBezTo>
                  <a:cubicBezTo>
                    <a:pt x="8" y="6"/>
                    <a:pt x="8" y="6"/>
                    <a:pt x="8" y="6"/>
                  </a:cubicBezTo>
                  <a:cubicBezTo>
                    <a:pt x="9" y="5"/>
                    <a:pt x="9" y="3"/>
                    <a:pt x="8" y="1"/>
                  </a:cubicBezTo>
                  <a:cubicBezTo>
                    <a:pt x="6" y="0"/>
                    <a:pt x="3" y="0"/>
                    <a:pt x="2" y="1"/>
                  </a:cubicBezTo>
                  <a:cubicBezTo>
                    <a:pt x="0" y="3"/>
                    <a:pt x="0" y="6"/>
                    <a:pt x="2" y="7"/>
                  </a:cubicBezTo>
                  <a:cubicBezTo>
                    <a:pt x="3" y="9"/>
                    <a:pt x="5" y="9"/>
                    <a:pt x="6" y="8"/>
                  </a:cubicBezTo>
                  <a:cubicBezTo>
                    <a:pt x="196" y="198"/>
                    <a:pt x="196" y="198"/>
                    <a:pt x="196" y="198"/>
                  </a:cubicBezTo>
                  <a:cubicBezTo>
                    <a:pt x="196" y="207"/>
                    <a:pt x="196" y="207"/>
                    <a:pt x="196" y="207"/>
                  </a:cubicBezTo>
                  <a:cubicBezTo>
                    <a:pt x="36" y="367"/>
                    <a:pt x="36" y="367"/>
                    <a:pt x="36" y="367"/>
                  </a:cubicBezTo>
                  <a:cubicBezTo>
                    <a:pt x="36" y="463"/>
                    <a:pt x="36" y="463"/>
                    <a:pt x="36" y="463"/>
                  </a:cubicBezTo>
                  <a:cubicBezTo>
                    <a:pt x="189" y="616"/>
                    <a:pt x="189" y="616"/>
                    <a:pt x="189" y="616"/>
                  </a:cubicBezTo>
                  <a:cubicBezTo>
                    <a:pt x="342" y="769"/>
                    <a:pt x="342" y="769"/>
                    <a:pt x="342" y="769"/>
                  </a:cubicBezTo>
                  <a:cubicBezTo>
                    <a:pt x="438" y="769"/>
                    <a:pt x="438" y="769"/>
                    <a:pt x="438" y="769"/>
                  </a:cubicBezTo>
                  <a:cubicBezTo>
                    <a:pt x="492" y="715"/>
                    <a:pt x="492" y="715"/>
                    <a:pt x="492" y="715"/>
                  </a:cubicBezTo>
                  <a:cubicBezTo>
                    <a:pt x="494" y="716"/>
                    <a:pt x="496" y="716"/>
                    <a:pt x="497" y="7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5" name="Freeform 80"/>
            <p:cNvSpPr>
              <a:spLocks/>
            </p:cNvSpPr>
            <p:nvPr/>
          </p:nvSpPr>
          <p:spPr bwMode="auto">
            <a:xfrm>
              <a:off x="9753600" y="3471863"/>
              <a:ext cx="249238" cy="471488"/>
            </a:xfrm>
            <a:custGeom>
              <a:avLst/>
              <a:gdLst>
                <a:gd name="T0" fmla="*/ 20 w 157"/>
                <a:gd name="T1" fmla="*/ 0 h 297"/>
                <a:gd name="T2" fmla="*/ 0 w 157"/>
                <a:gd name="T3" fmla="*/ 0 h 297"/>
                <a:gd name="T4" fmla="*/ 0 w 157"/>
                <a:gd name="T5" fmla="*/ 6 h 297"/>
                <a:gd name="T6" fmla="*/ 18 w 157"/>
                <a:gd name="T7" fmla="*/ 6 h 297"/>
                <a:gd name="T8" fmla="*/ 149 w 157"/>
                <a:gd name="T9" fmla="*/ 139 h 297"/>
                <a:gd name="T10" fmla="*/ 0 w 157"/>
                <a:gd name="T11" fmla="*/ 289 h 297"/>
                <a:gd name="T12" fmla="*/ 0 w 157"/>
                <a:gd name="T13" fmla="*/ 297 h 297"/>
                <a:gd name="T14" fmla="*/ 157 w 157"/>
                <a:gd name="T15" fmla="*/ 139 h 297"/>
                <a:gd name="T16" fmla="*/ 20 w 157"/>
                <a:gd name="T17"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297">
                  <a:moveTo>
                    <a:pt x="20" y="0"/>
                  </a:moveTo>
                  <a:lnTo>
                    <a:pt x="0" y="0"/>
                  </a:lnTo>
                  <a:lnTo>
                    <a:pt x="0" y="6"/>
                  </a:lnTo>
                  <a:lnTo>
                    <a:pt x="18" y="6"/>
                  </a:lnTo>
                  <a:lnTo>
                    <a:pt x="149" y="139"/>
                  </a:lnTo>
                  <a:lnTo>
                    <a:pt x="0" y="289"/>
                  </a:lnTo>
                  <a:lnTo>
                    <a:pt x="0" y="297"/>
                  </a:lnTo>
                  <a:lnTo>
                    <a:pt x="157" y="139"/>
                  </a:lnTo>
                  <a:lnTo>
                    <a:pt x="2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6" name="Freeform 81"/>
            <p:cNvSpPr>
              <a:spLocks/>
            </p:cNvSpPr>
            <p:nvPr/>
          </p:nvSpPr>
          <p:spPr bwMode="auto">
            <a:xfrm>
              <a:off x="9753600" y="3508375"/>
              <a:ext cx="198438" cy="384175"/>
            </a:xfrm>
            <a:custGeom>
              <a:avLst/>
              <a:gdLst>
                <a:gd name="T0" fmla="*/ 10 w 125"/>
                <a:gd name="T1" fmla="*/ 0 h 242"/>
                <a:gd name="T2" fmla="*/ 0 w 125"/>
                <a:gd name="T3" fmla="*/ 0 h 242"/>
                <a:gd name="T4" fmla="*/ 0 w 125"/>
                <a:gd name="T5" fmla="*/ 6 h 242"/>
                <a:gd name="T6" fmla="*/ 8 w 125"/>
                <a:gd name="T7" fmla="*/ 6 h 242"/>
                <a:gd name="T8" fmla="*/ 117 w 125"/>
                <a:gd name="T9" fmla="*/ 116 h 242"/>
                <a:gd name="T10" fmla="*/ 0 w 125"/>
                <a:gd name="T11" fmla="*/ 234 h 242"/>
                <a:gd name="T12" fmla="*/ 0 w 125"/>
                <a:gd name="T13" fmla="*/ 242 h 242"/>
                <a:gd name="T14" fmla="*/ 125 w 125"/>
                <a:gd name="T15" fmla="*/ 116 h 242"/>
                <a:gd name="T16" fmla="*/ 10 w 125"/>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42">
                  <a:moveTo>
                    <a:pt x="10" y="0"/>
                  </a:moveTo>
                  <a:lnTo>
                    <a:pt x="0" y="0"/>
                  </a:lnTo>
                  <a:lnTo>
                    <a:pt x="0" y="6"/>
                  </a:lnTo>
                  <a:lnTo>
                    <a:pt x="8" y="6"/>
                  </a:lnTo>
                  <a:lnTo>
                    <a:pt x="117" y="116"/>
                  </a:lnTo>
                  <a:lnTo>
                    <a:pt x="0" y="234"/>
                  </a:lnTo>
                  <a:lnTo>
                    <a:pt x="0" y="242"/>
                  </a:lnTo>
                  <a:lnTo>
                    <a:pt x="125" y="116"/>
                  </a:lnTo>
                  <a:lnTo>
                    <a:pt x="1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7" name="Freeform 82"/>
            <p:cNvSpPr>
              <a:spLocks/>
            </p:cNvSpPr>
            <p:nvPr/>
          </p:nvSpPr>
          <p:spPr bwMode="auto">
            <a:xfrm>
              <a:off x="9753600" y="3546475"/>
              <a:ext cx="147638" cy="293688"/>
            </a:xfrm>
            <a:custGeom>
              <a:avLst/>
              <a:gdLst>
                <a:gd name="T0" fmla="*/ 0 w 93"/>
                <a:gd name="T1" fmla="*/ 0 h 185"/>
                <a:gd name="T2" fmla="*/ 0 w 93"/>
                <a:gd name="T3" fmla="*/ 0 h 185"/>
                <a:gd name="T4" fmla="*/ 0 w 93"/>
                <a:gd name="T5" fmla="*/ 6 h 185"/>
                <a:gd name="T6" fmla="*/ 85 w 93"/>
                <a:gd name="T7" fmla="*/ 92 h 185"/>
                <a:gd name="T8" fmla="*/ 0 w 93"/>
                <a:gd name="T9" fmla="*/ 177 h 185"/>
                <a:gd name="T10" fmla="*/ 0 w 93"/>
                <a:gd name="T11" fmla="*/ 185 h 185"/>
                <a:gd name="T12" fmla="*/ 93 w 93"/>
                <a:gd name="T13" fmla="*/ 92 h 185"/>
                <a:gd name="T14" fmla="*/ 0 w 93"/>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85">
                  <a:moveTo>
                    <a:pt x="0" y="0"/>
                  </a:moveTo>
                  <a:lnTo>
                    <a:pt x="0" y="0"/>
                  </a:lnTo>
                  <a:lnTo>
                    <a:pt x="0" y="6"/>
                  </a:lnTo>
                  <a:lnTo>
                    <a:pt x="85" y="92"/>
                  </a:lnTo>
                  <a:lnTo>
                    <a:pt x="0" y="177"/>
                  </a:lnTo>
                  <a:lnTo>
                    <a:pt x="0" y="185"/>
                  </a:lnTo>
                  <a:lnTo>
                    <a:pt x="93" y="92"/>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8" name="Freeform 83"/>
            <p:cNvSpPr>
              <a:spLocks/>
            </p:cNvSpPr>
            <p:nvPr/>
          </p:nvSpPr>
          <p:spPr bwMode="auto">
            <a:xfrm>
              <a:off x="9817100" y="2541588"/>
              <a:ext cx="1373188" cy="1385888"/>
            </a:xfrm>
            <a:custGeom>
              <a:avLst/>
              <a:gdLst>
                <a:gd name="T0" fmla="*/ 0 w 429"/>
                <a:gd name="T1" fmla="*/ 198 h 429"/>
                <a:gd name="T2" fmla="*/ 115 w 429"/>
                <a:gd name="T3" fmla="*/ 313 h 429"/>
                <a:gd name="T4" fmla="*/ 231 w 429"/>
                <a:gd name="T5" fmla="*/ 429 h 429"/>
                <a:gd name="T6" fmla="*/ 325 w 429"/>
                <a:gd name="T7" fmla="*/ 429 h 429"/>
                <a:gd name="T8" fmla="*/ 423 w 429"/>
                <a:gd name="T9" fmla="*/ 331 h 429"/>
                <a:gd name="T10" fmla="*/ 427 w 429"/>
                <a:gd name="T11" fmla="*/ 330 h 429"/>
                <a:gd name="T12" fmla="*/ 427 w 429"/>
                <a:gd name="T13" fmla="*/ 324 h 429"/>
                <a:gd name="T14" fmla="*/ 421 w 429"/>
                <a:gd name="T15" fmla="*/ 324 h 429"/>
                <a:gd name="T16" fmla="*/ 421 w 429"/>
                <a:gd name="T17" fmla="*/ 329 h 429"/>
                <a:gd name="T18" fmla="*/ 323 w 429"/>
                <a:gd name="T19" fmla="*/ 426 h 429"/>
                <a:gd name="T20" fmla="*/ 232 w 429"/>
                <a:gd name="T21" fmla="*/ 426 h 429"/>
                <a:gd name="T22" fmla="*/ 117 w 429"/>
                <a:gd name="T23" fmla="*/ 311 h 429"/>
                <a:gd name="T24" fmla="*/ 3 w 429"/>
                <a:gd name="T25" fmla="*/ 197 h 429"/>
                <a:gd name="T26" fmla="*/ 3 w 429"/>
                <a:gd name="T27" fmla="*/ 106 h 429"/>
                <a:gd name="T28" fmla="*/ 100 w 429"/>
                <a:gd name="T29" fmla="*/ 8 h 429"/>
                <a:gd name="T30" fmla="*/ 105 w 429"/>
                <a:gd name="T31" fmla="*/ 8 h 429"/>
                <a:gd name="T32" fmla="*/ 105 w 429"/>
                <a:gd name="T33" fmla="*/ 2 h 429"/>
                <a:gd name="T34" fmla="*/ 99 w 429"/>
                <a:gd name="T35" fmla="*/ 2 h 429"/>
                <a:gd name="T36" fmla="*/ 98 w 429"/>
                <a:gd name="T37" fmla="*/ 6 h 429"/>
                <a:gd name="T38" fmla="*/ 0 w 429"/>
                <a:gd name="T39" fmla="*/ 104 h 429"/>
                <a:gd name="T40" fmla="*/ 0 w 429"/>
                <a:gd name="T41" fmla="*/ 19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9" h="429">
                  <a:moveTo>
                    <a:pt x="0" y="198"/>
                  </a:moveTo>
                  <a:cubicBezTo>
                    <a:pt x="115" y="313"/>
                    <a:pt x="115" y="313"/>
                    <a:pt x="115" y="313"/>
                  </a:cubicBezTo>
                  <a:cubicBezTo>
                    <a:pt x="231" y="429"/>
                    <a:pt x="231" y="429"/>
                    <a:pt x="231" y="429"/>
                  </a:cubicBezTo>
                  <a:cubicBezTo>
                    <a:pt x="325" y="429"/>
                    <a:pt x="325" y="429"/>
                    <a:pt x="325" y="429"/>
                  </a:cubicBezTo>
                  <a:cubicBezTo>
                    <a:pt x="423" y="331"/>
                    <a:pt x="423" y="331"/>
                    <a:pt x="423" y="331"/>
                  </a:cubicBezTo>
                  <a:cubicBezTo>
                    <a:pt x="424" y="331"/>
                    <a:pt x="426" y="331"/>
                    <a:pt x="427" y="330"/>
                  </a:cubicBezTo>
                  <a:cubicBezTo>
                    <a:pt x="429" y="328"/>
                    <a:pt x="429" y="325"/>
                    <a:pt x="427" y="324"/>
                  </a:cubicBezTo>
                  <a:cubicBezTo>
                    <a:pt x="426" y="322"/>
                    <a:pt x="423" y="322"/>
                    <a:pt x="421" y="324"/>
                  </a:cubicBezTo>
                  <a:cubicBezTo>
                    <a:pt x="420" y="325"/>
                    <a:pt x="420" y="327"/>
                    <a:pt x="421" y="329"/>
                  </a:cubicBezTo>
                  <a:cubicBezTo>
                    <a:pt x="323" y="426"/>
                    <a:pt x="323" y="426"/>
                    <a:pt x="323" y="426"/>
                  </a:cubicBezTo>
                  <a:cubicBezTo>
                    <a:pt x="232" y="426"/>
                    <a:pt x="232" y="426"/>
                    <a:pt x="232" y="426"/>
                  </a:cubicBezTo>
                  <a:cubicBezTo>
                    <a:pt x="117" y="311"/>
                    <a:pt x="117" y="311"/>
                    <a:pt x="117" y="311"/>
                  </a:cubicBezTo>
                  <a:cubicBezTo>
                    <a:pt x="3" y="197"/>
                    <a:pt x="3" y="197"/>
                    <a:pt x="3" y="197"/>
                  </a:cubicBezTo>
                  <a:cubicBezTo>
                    <a:pt x="3" y="106"/>
                    <a:pt x="3" y="106"/>
                    <a:pt x="3" y="106"/>
                  </a:cubicBezTo>
                  <a:cubicBezTo>
                    <a:pt x="100" y="8"/>
                    <a:pt x="100" y="8"/>
                    <a:pt x="100" y="8"/>
                  </a:cubicBezTo>
                  <a:cubicBezTo>
                    <a:pt x="102" y="9"/>
                    <a:pt x="104" y="9"/>
                    <a:pt x="105" y="8"/>
                  </a:cubicBezTo>
                  <a:cubicBezTo>
                    <a:pt x="107" y="6"/>
                    <a:pt x="107" y="3"/>
                    <a:pt x="105" y="2"/>
                  </a:cubicBezTo>
                  <a:cubicBezTo>
                    <a:pt x="104" y="0"/>
                    <a:pt x="101" y="0"/>
                    <a:pt x="99" y="2"/>
                  </a:cubicBezTo>
                  <a:cubicBezTo>
                    <a:pt x="98" y="3"/>
                    <a:pt x="98" y="5"/>
                    <a:pt x="98" y="6"/>
                  </a:cubicBezTo>
                  <a:cubicBezTo>
                    <a:pt x="0" y="104"/>
                    <a:pt x="0" y="104"/>
                    <a:pt x="0" y="104"/>
                  </a:cubicBez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9" name="Freeform 84"/>
            <p:cNvSpPr>
              <a:spLocks/>
            </p:cNvSpPr>
            <p:nvPr/>
          </p:nvSpPr>
          <p:spPr bwMode="auto">
            <a:xfrm>
              <a:off x="9855200" y="2632075"/>
              <a:ext cx="1246188" cy="1257300"/>
            </a:xfrm>
            <a:custGeom>
              <a:avLst/>
              <a:gdLst>
                <a:gd name="T0" fmla="*/ 0 w 389"/>
                <a:gd name="T1" fmla="*/ 166 h 389"/>
                <a:gd name="T2" fmla="*/ 111 w 389"/>
                <a:gd name="T3" fmla="*/ 277 h 389"/>
                <a:gd name="T4" fmla="*/ 223 w 389"/>
                <a:gd name="T5" fmla="*/ 389 h 389"/>
                <a:gd name="T6" fmla="*/ 308 w 389"/>
                <a:gd name="T7" fmla="*/ 389 h 389"/>
                <a:gd name="T8" fmla="*/ 383 w 389"/>
                <a:gd name="T9" fmla="*/ 315 h 389"/>
                <a:gd name="T10" fmla="*/ 387 w 389"/>
                <a:gd name="T11" fmla="*/ 314 h 389"/>
                <a:gd name="T12" fmla="*/ 387 w 389"/>
                <a:gd name="T13" fmla="*/ 308 h 389"/>
                <a:gd name="T14" fmla="*/ 381 w 389"/>
                <a:gd name="T15" fmla="*/ 308 h 389"/>
                <a:gd name="T16" fmla="*/ 381 w 389"/>
                <a:gd name="T17" fmla="*/ 313 h 389"/>
                <a:gd name="T18" fmla="*/ 307 w 389"/>
                <a:gd name="T19" fmla="*/ 387 h 389"/>
                <a:gd name="T20" fmla="*/ 225 w 389"/>
                <a:gd name="T21" fmla="*/ 387 h 389"/>
                <a:gd name="T22" fmla="*/ 113 w 389"/>
                <a:gd name="T23" fmla="*/ 275 h 389"/>
                <a:gd name="T24" fmla="*/ 3 w 389"/>
                <a:gd name="T25" fmla="*/ 165 h 389"/>
                <a:gd name="T26" fmla="*/ 3 w 389"/>
                <a:gd name="T27" fmla="*/ 82 h 389"/>
                <a:gd name="T28" fmla="*/ 76 w 389"/>
                <a:gd name="T29" fmla="*/ 8 h 389"/>
                <a:gd name="T30" fmla="*/ 81 w 389"/>
                <a:gd name="T31" fmla="*/ 8 h 389"/>
                <a:gd name="T32" fmla="*/ 81 w 389"/>
                <a:gd name="T33" fmla="*/ 2 h 389"/>
                <a:gd name="T34" fmla="*/ 75 w 389"/>
                <a:gd name="T35" fmla="*/ 2 h 389"/>
                <a:gd name="T36" fmla="*/ 74 w 389"/>
                <a:gd name="T37" fmla="*/ 6 h 389"/>
                <a:gd name="T38" fmla="*/ 0 w 389"/>
                <a:gd name="T39" fmla="*/ 81 h 389"/>
                <a:gd name="T40" fmla="*/ 0 w 389"/>
                <a:gd name="T41" fmla="*/ 166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9" h="389">
                  <a:moveTo>
                    <a:pt x="0" y="166"/>
                  </a:moveTo>
                  <a:cubicBezTo>
                    <a:pt x="111" y="277"/>
                    <a:pt x="111" y="277"/>
                    <a:pt x="111" y="277"/>
                  </a:cubicBezTo>
                  <a:cubicBezTo>
                    <a:pt x="223" y="389"/>
                    <a:pt x="223" y="389"/>
                    <a:pt x="223" y="389"/>
                  </a:cubicBezTo>
                  <a:cubicBezTo>
                    <a:pt x="308" y="389"/>
                    <a:pt x="308" y="389"/>
                    <a:pt x="308" y="389"/>
                  </a:cubicBezTo>
                  <a:cubicBezTo>
                    <a:pt x="383" y="315"/>
                    <a:pt x="383" y="315"/>
                    <a:pt x="383" y="315"/>
                  </a:cubicBezTo>
                  <a:cubicBezTo>
                    <a:pt x="384" y="315"/>
                    <a:pt x="386" y="315"/>
                    <a:pt x="387" y="314"/>
                  </a:cubicBezTo>
                  <a:cubicBezTo>
                    <a:pt x="389" y="312"/>
                    <a:pt x="389" y="309"/>
                    <a:pt x="387" y="308"/>
                  </a:cubicBezTo>
                  <a:cubicBezTo>
                    <a:pt x="386" y="306"/>
                    <a:pt x="383" y="306"/>
                    <a:pt x="381" y="308"/>
                  </a:cubicBezTo>
                  <a:cubicBezTo>
                    <a:pt x="380" y="309"/>
                    <a:pt x="380" y="311"/>
                    <a:pt x="381" y="313"/>
                  </a:cubicBezTo>
                  <a:cubicBezTo>
                    <a:pt x="307" y="387"/>
                    <a:pt x="307" y="387"/>
                    <a:pt x="307" y="387"/>
                  </a:cubicBezTo>
                  <a:cubicBezTo>
                    <a:pt x="225" y="387"/>
                    <a:pt x="225" y="387"/>
                    <a:pt x="225" y="387"/>
                  </a:cubicBezTo>
                  <a:cubicBezTo>
                    <a:pt x="113" y="275"/>
                    <a:pt x="113" y="275"/>
                    <a:pt x="113" y="275"/>
                  </a:cubicBezTo>
                  <a:cubicBezTo>
                    <a:pt x="3" y="165"/>
                    <a:pt x="3" y="165"/>
                    <a:pt x="3" y="165"/>
                  </a:cubicBezTo>
                  <a:cubicBezTo>
                    <a:pt x="3" y="82"/>
                    <a:pt x="3" y="82"/>
                    <a:pt x="3" y="82"/>
                  </a:cubicBezTo>
                  <a:cubicBezTo>
                    <a:pt x="76" y="8"/>
                    <a:pt x="76" y="8"/>
                    <a:pt x="76" y="8"/>
                  </a:cubicBezTo>
                  <a:cubicBezTo>
                    <a:pt x="78" y="9"/>
                    <a:pt x="80" y="9"/>
                    <a:pt x="81" y="8"/>
                  </a:cubicBezTo>
                  <a:cubicBezTo>
                    <a:pt x="83" y="6"/>
                    <a:pt x="83" y="3"/>
                    <a:pt x="81" y="2"/>
                  </a:cubicBezTo>
                  <a:cubicBezTo>
                    <a:pt x="80" y="0"/>
                    <a:pt x="77" y="0"/>
                    <a:pt x="75" y="2"/>
                  </a:cubicBezTo>
                  <a:cubicBezTo>
                    <a:pt x="74" y="3"/>
                    <a:pt x="74" y="5"/>
                    <a:pt x="74" y="6"/>
                  </a:cubicBezTo>
                  <a:cubicBezTo>
                    <a:pt x="0" y="81"/>
                    <a:pt x="0" y="81"/>
                    <a:pt x="0" y="81"/>
                  </a:cubicBezTo>
                  <a:lnTo>
                    <a:pt x="0" y="1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0" name="Freeform 85"/>
            <p:cNvSpPr>
              <a:spLocks/>
            </p:cNvSpPr>
            <p:nvPr/>
          </p:nvSpPr>
          <p:spPr bwMode="auto">
            <a:xfrm>
              <a:off x="10034588" y="2697163"/>
              <a:ext cx="1001713" cy="1011238"/>
            </a:xfrm>
            <a:custGeom>
              <a:avLst/>
              <a:gdLst>
                <a:gd name="T0" fmla="*/ 311 w 313"/>
                <a:gd name="T1" fmla="*/ 228 h 313"/>
                <a:gd name="T2" fmla="*/ 305 w 313"/>
                <a:gd name="T3" fmla="*/ 228 h 313"/>
                <a:gd name="T4" fmla="*/ 305 w 313"/>
                <a:gd name="T5" fmla="*/ 233 h 313"/>
                <a:gd name="T6" fmla="*/ 227 w 313"/>
                <a:gd name="T7" fmla="*/ 310 h 313"/>
                <a:gd name="T8" fmla="*/ 192 w 313"/>
                <a:gd name="T9" fmla="*/ 310 h 313"/>
                <a:gd name="T10" fmla="*/ 97 w 313"/>
                <a:gd name="T11" fmla="*/ 215 h 313"/>
                <a:gd name="T12" fmla="*/ 3 w 313"/>
                <a:gd name="T13" fmla="*/ 121 h 313"/>
                <a:gd name="T14" fmla="*/ 3 w 313"/>
                <a:gd name="T15" fmla="*/ 86 h 313"/>
                <a:gd name="T16" fmla="*/ 81 w 313"/>
                <a:gd name="T17" fmla="*/ 8 h 313"/>
                <a:gd name="T18" fmla="*/ 85 w 313"/>
                <a:gd name="T19" fmla="*/ 8 h 313"/>
                <a:gd name="T20" fmla="*/ 85 w 313"/>
                <a:gd name="T21" fmla="*/ 2 h 313"/>
                <a:gd name="T22" fmla="*/ 79 w 313"/>
                <a:gd name="T23" fmla="*/ 2 h 313"/>
                <a:gd name="T24" fmla="*/ 79 w 313"/>
                <a:gd name="T25" fmla="*/ 6 h 313"/>
                <a:gd name="T26" fmla="*/ 0 w 313"/>
                <a:gd name="T27" fmla="*/ 85 h 313"/>
                <a:gd name="T28" fmla="*/ 0 w 313"/>
                <a:gd name="T29" fmla="*/ 122 h 313"/>
                <a:gd name="T30" fmla="*/ 95 w 313"/>
                <a:gd name="T31" fmla="*/ 217 h 313"/>
                <a:gd name="T32" fmla="*/ 191 w 313"/>
                <a:gd name="T33" fmla="*/ 313 h 313"/>
                <a:gd name="T34" fmla="*/ 228 w 313"/>
                <a:gd name="T35" fmla="*/ 313 h 313"/>
                <a:gd name="T36" fmla="*/ 307 w 313"/>
                <a:gd name="T37" fmla="*/ 235 h 313"/>
                <a:gd name="T38" fmla="*/ 311 w 313"/>
                <a:gd name="T39" fmla="*/ 234 h 313"/>
                <a:gd name="T40" fmla="*/ 311 w 313"/>
                <a:gd name="T41" fmla="*/ 228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3" h="313">
                  <a:moveTo>
                    <a:pt x="311" y="228"/>
                  </a:moveTo>
                  <a:cubicBezTo>
                    <a:pt x="310" y="226"/>
                    <a:pt x="307" y="226"/>
                    <a:pt x="305" y="228"/>
                  </a:cubicBezTo>
                  <a:cubicBezTo>
                    <a:pt x="304" y="229"/>
                    <a:pt x="304" y="231"/>
                    <a:pt x="305" y="233"/>
                  </a:cubicBezTo>
                  <a:cubicBezTo>
                    <a:pt x="227" y="310"/>
                    <a:pt x="227" y="310"/>
                    <a:pt x="227" y="310"/>
                  </a:cubicBezTo>
                  <a:cubicBezTo>
                    <a:pt x="192" y="310"/>
                    <a:pt x="192" y="310"/>
                    <a:pt x="192" y="310"/>
                  </a:cubicBezTo>
                  <a:cubicBezTo>
                    <a:pt x="97" y="215"/>
                    <a:pt x="97" y="215"/>
                    <a:pt x="97" y="215"/>
                  </a:cubicBezTo>
                  <a:cubicBezTo>
                    <a:pt x="3" y="121"/>
                    <a:pt x="3" y="121"/>
                    <a:pt x="3" y="121"/>
                  </a:cubicBezTo>
                  <a:cubicBezTo>
                    <a:pt x="3" y="86"/>
                    <a:pt x="3" y="86"/>
                    <a:pt x="3" y="86"/>
                  </a:cubicBezTo>
                  <a:cubicBezTo>
                    <a:pt x="81" y="8"/>
                    <a:pt x="81" y="8"/>
                    <a:pt x="81" y="8"/>
                  </a:cubicBezTo>
                  <a:cubicBezTo>
                    <a:pt x="82" y="9"/>
                    <a:pt x="84" y="9"/>
                    <a:pt x="85" y="8"/>
                  </a:cubicBezTo>
                  <a:cubicBezTo>
                    <a:pt x="87" y="6"/>
                    <a:pt x="87" y="3"/>
                    <a:pt x="85" y="2"/>
                  </a:cubicBezTo>
                  <a:cubicBezTo>
                    <a:pt x="84" y="0"/>
                    <a:pt x="81" y="0"/>
                    <a:pt x="79" y="2"/>
                  </a:cubicBezTo>
                  <a:cubicBezTo>
                    <a:pt x="78" y="3"/>
                    <a:pt x="78" y="5"/>
                    <a:pt x="79" y="6"/>
                  </a:cubicBezTo>
                  <a:cubicBezTo>
                    <a:pt x="0" y="85"/>
                    <a:pt x="0" y="85"/>
                    <a:pt x="0" y="85"/>
                  </a:cubicBezTo>
                  <a:cubicBezTo>
                    <a:pt x="0" y="122"/>
                    <a:pt x="0" y="122"/>
                    <a:pt x="0" y="122"/>
                  </a:cubicBezTo>
                  <a:cubicBezTo>
                    <a:pt x="95" y="217"/>
                    <a:pt x="95" y="217"/>
                    <a:pt x="95" y="217"/>
                  </a:cubicBezTo>
                  <a:cubicBezTo>
                    <a:pt x="191" y="313"/>
                    <a:pt x="191" y="313"/>
                    <a:pt x="191" y="313"/>
                  </a:cubicBezTo>
                  <a:cubicBezTo>
                    <a:pt x="228" y="313"/>
                    <a:pt x="228" y="313"/>
                    <a:pt x="228" y="313"/>
                  </a:cubicBezTo>
                  <a:cubicBezTo>
                    <a:pt x="307" y="235"/>
                    <a:pt x="307" y="235"/>
                    <a:pt x="307" y="235"/>
                  </a:cubicBezTo>
                  <a:cubicBezTo>
                    <a:pt x="308" y="235"/>
                    <a:pt x="310" y="235"/>
                    <a:pt x="311" y="234"/>
                  </a:cubicBezTo>
                  <a:cubicBezTo>
                    <a:pt x="313" y="232"/>
                    <a:pt x="313" y="229"/>
                    <a:pt x="311" y="2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1" name="Freeform 86"/>
            <p:cNvSpPr>
              <a:spLocks/>
            </p:cNvSpPr>
            <p:nvPr/>
          </p:nvSpPr>
          <p:spPr bwMode="auto">
            <a:xfrm>
              <a:off x="10291763" y="2859088"/>
              <a:ext cx="584200" cy="590550"/>
            </a:xfrm>
            <a:custGeom>
              <a:avLst/>
              <a:gdLst>
                <a:gd name="T0" fmla="*/ 8 w 183"/>
                <a:gd name="T1" fmla="*/ 2 h 183"/>
                <a:gd name="T2" fmla="*/ 2 w 183"/>
                <a:gd name="T3" fmla="*/ 2 h 183"/>
                <a:gd name="T4" fmla="*/ 2 w 183"/>
                <a:gd name="T5" fmla="*/ 8 h 183"/>
                <a:gd name="T6" fmla="*/ 7 w 183"/>
                <a:gd name="T7" fmla="*/ 9 h 183"/>
                <a:gd name="T8" fmla="*/ 37 w 183"/>
                <a:gd name="T9" fmla="*/ 38 h 183"/>
                <a:gd name="T10" fmla="*/ 37 w 183"/>
                <a:gd name="T11" fmla="*/ 108 h 183"/>
                <a:gd name="T12" fmla="*/ 55 w 183"/>
                <a:gd name="T13" fmla="*/ 127 h 183"/>
                <a:gd name="T14" fmla="*/ 75 w 183"/>
                <a:gd name="T15" fmla="*/ 146 h 183"/>
                <a:gd name="T16" fmla="*/ 145 w 183"/>
                <a:gd name="T17" fmla="*/ 146 h 183"/>
                <a:gd name="T18" fmla="*/ 175 w 183"/>
                <a:gd name="T19" fmla="*/ 176 h 183"/>
                <a:gd name="T20" fmla="*/ 175 w 183"/>
                <a:gd name="T21" fmla="*/ 181 h 183"/>
                <a:gd name="T22" fmla="*/ 181 w 183"/>
                <a:gd name="T23" fmla="*/ 181 h 183"/>
                <a:gd name="T24" fmla="*/ 181 w 183"/>
                <a:gd name="T25" fmla="*/ 175 h 183"/>
                <a:gd name="T26" fmla="*/ 177 w 183"/>
                <a:gd name="T27" fmla="*/ 174 h 183"/>
                <a:gd name="T28" fmla="*/ 146 w 183"/>
                <a:gd name="T29" fmla="*/ 144 h 183"/>
                <a:gd name="T30" fmla="*/ 76 w 183"/>
                <a:gd name="T31" fmla="*/ 144 h 183"/>
                <a:gd name="T32" fmla="*/ 57 w 183"/>
                <a:gd name="T33" fmla="*/ 125 h 183"/>
                <a:gd name="T34" fmla="*/ 39 w 183"/>
                <a:gd name="T35" fmla="*/ 107 h 183"/>
                <a:gd name="T36" fmla="*/ 39 w 183"/>
                <a:gd name="T37" fmla="*/ 37 h 183"/>
                <a:gd name="T38" fmla="*/ 9 w 183"/>
                <a:gd name="T39" fmla="*/ 7 h 183"/>
                <a:gd name="T40" fmla="*/ 8 w 183"/>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183">
                  <a:moveTo>
                    <a:pt x="8" y="2"/>
                  </a:moveTo>
                  <a:cubicBezTo>
                    <a:pt x="6" y="0"/>
                    <a:pt x="4" y="0"/>
                    <a:pt x="2" y="2"/>
                  </a:cubicBezTo>
                  <a:cubicBezTo>
                    <a:pt x="0" y="3"/>
                    <a:pt x="0" y="6"/>
                    <a:pt x="2" y="8"/>
                  </a:cubicBezTo>
                  <a:cubicBezTo>
                    <a:pt x="3" y="9"/>
                    <a:pt x="5" y="9"/>
                    <a:pt x="7" y="9"/>
                  </a:cubicBezTo>
                  <a:cubicBezTo>
                    <a:pt x="37" y="38"/>
                    <a:pt x="37" y="38"/>
                    <a:pt x="37" y="38"/>
                  </a:cubicBezTo>
                  <a:cubicBezTo>
                    <a:pt x="37" y="108"/>
                    <a:pt x="37" y="108"/>
                    <a:pt x="37" y="108"/>
                  </a:cubicBezTo>
                  <a:cubicBezTo>
                    <a:pt x="55" y="127"/>
                    <a:pt x="55" y="127"/>
                    <a:pt x="55" y="127"/>
                  </a:cubicBezTo>
                  <a:cubicBezTo>
                    <a:pt x="75" y="146"/>
                    <a:pt x="75" y="146"/>
                    <a:pt x="75" y="146"/>
                  </a:cubicBezTo>
                  <a:cubicBezTo>
                    <a:pt x="145" y="146"/>
                    <a:pt x="145" y="146"/>
                    <a:pt x="145" y="146"/>
                  </a:cubicBezTo>
                  <a:cubicBezTo>
                    <a:pt x="175" y="176"/>
                    <a:pt x="175" y="176"/>
                    <a:pt x="175" y="176"/>
                  </a:cubicBezTo>
                  <a:cubicBezTo>
                    <a:pt x="174" y="178"/>
                    <a:pt x="174" y="180"/>
                    <a:pt x="175" y="181"/>
                  </a:cubicBezTo>
                  <a:cubicBezTo>
                    <a:pt x="177" y="183"/>
                    <a:pt x="180" y="183"/>
                    <a:pt x="181" y="181"/>
                  </a:cubicBezTo>
                  <a:cubicBezTo>
                    <a:pt x="183" y="179"/>
                    <a:pt x="183" y="177"/>
                    <a:pt x="181" y="175"/>
                  </a:cubicBezTo>
                  <a:cubicBezTo>
                    <a:pt x="180" y="174"/>
                    <a:pt x="178" y="174"/>
                    <a:pt x="177" y="174"/>
                  </a:cubicBezTo>
                  <a:cubicBezTo>
                    <a:pt x="146" y="144"/>
                    <a:pt x="146" y="144"/>
                    <a:pt x="146" y="144"/>
                  </a:cubicBezTo>
                  <a:cubicBezTo>
                    <a:pt x="76" y="144"/>
                    <a:pt x="76" y="144"/>
                    <a:pt x="76" y="144"/>
                  </a:cubicBezTo>
                  <a:cubicBezTo>
                    <a:pt x="57" y="125"/>
                    <a:pt x="57" y="125"/>
                    <a:pt x="57" y="125"/>
                  </a:cubicBezTo>
                  <a:cubicBezTo>
                    <a:pt x="39" y="107"/>
                    <a:pt x="39" y="107"/>
                    <a:pt x="39" y="107"/>
                  </a:cubicBezTo>
                  <a:cubicBezTo>
                    <a:pt x="39" y="37"/>
                    <a:pt x="39" y="37"/>
                    <a:pt x="39" y="37"/>
                  </a:cubicBezTo>
                  <a:cubicBezTo>
                    <a:pt x="9" y="7"/>
                    <a:pt x="9" y="7"/>
                    <a:pt x="9" y="7"/>
                  </a:cubicBezTo>
                  <a:cubicBezTo>
                    <a:pt x="10" y="5"/>
                    <a:pt x="9" y="3"/>
                    <a:pt x="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87"/>
            <p:cNvSpPr>
              <a:spLocks/>
            </p:cNvSpPr>
            <p:nvPr/>
          </p:nvSpPr>
          <p:spPr bwMode="auto">
            <a:xfrm>
              <a:off x="10264775" y="2884488"/>
              <a:ext cx="585788" cy="590550"/>
            </a:xfrm>
            <a:custGeom>
              <a:avLst/>
              <a:gdLst>
                <a:gd name="T0" fmla="*/ 175 w 183"/>
                <a:gd name="T1" fmla="*/ 181 h 183"/>
                <a:gd name="T2" fmla="*/ 181 w 183"/>
                <a:gd name="T3" fmla="*/ 181 h 183"/>
                <a:gd name="T4" fmla="*/ 181 w 183"/>
                <a:gd name="T5" fmla="*/ 175 h 183"/>
                <a:gd name="T6" fmla="*/ 177 w 183"/>
                <a:gd name="T7" fmla="*/ 174 h 183"/>
                <a:gd name="T8" fmla="*/ 149 w 183"/>
                <a:gd name="T9" fmla="*/ 147 h 183"/>
                <a:gd name="T10" fmla="*/ 79 w 183"/>
                <a:gd name="T11" fmla="*/ 147 h 183"/>
                <a:gd name="T12" fmla="*/ 57 w 183"/>
                <a:gd name="T13" fmla="*/ 125 h 183"/>
                <a:gd name="T14" fmla="*/ 36 w 183"/>
                <a:gd name="T15" fmla="*/ 104 h 183"/>
                <a:gd name="T16" fmla="*/ 36 w 183"/>
                <a:gd name="T17" fmla="*/ 34 h 183"/>
                <a:gd name="T18" fmla="*/ 9 w 183"/>
                <a:gd name="T19" fmla="*/ 7 h 183"/>
                <a:gd name="T20" fmla="*/ 8 w 183"/>
                <a:gd name="T21" fmla="*/ 2 h 183"/>
                <a:gd name="T22" fmla="*/ 2 w 183"/>
                <a:gd name="T23" fmla="*/ 2 h 183"/>
                <a:gd name="T24" fmla="*/ 2 w 183"/>
                <a:gd name="T25" fmla="*/ 8 h 183"/>
                <a:gd name="T26" fmla="*/ 7 w 183"/>
                <a:gd name="T27" fmla="*/ 9 h 183"/>
                <a:gd name="T28" fmla="*/ 33 w 183"/>
                <a:gd name="T29" fmla="*/ 35 h 183"/>
                <a:gd name="T30" fmla="*/ 33 w 183"/>
                <a:gd name="T31" fmla="*/ 105 h 183"/>
                <a:gd name="T32" fmla="*/ 55 w 183"/>
                <a:gd name="T33" fmla="*/ 127 h 183"/>
                <a:gd name="T34" fmla="*/ 78 w 183"/>
                <a:gd name="T35" fmla="*/ 150 h 183"/>
                <a:gd name="T36" fmla="*/ 148 w 183"/>
                <a:gd name="T37" fmla="*/ 150 h 183"/>
                <a:gd name="T38" fmla="*/ 175 w 183"/>
                <a:gd name="T39" fmla="*/ 176 h 183"/>
                <a:gd name="T40" fmla="*/ 175 w 183"/>
                <a:gd name="T41" fmla="*/ 18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183">
                  <a:moveTo>
                    <a:pt x="175" y="181"/>
                  </a:moveTo>
                  <a:cubicBezTo>
                    <a:pt x="177" y="183"/>
                    <a:pt x="180" y="183"/>
                    <a:pt x="181" y="181"/>
                  </a:cubicBezTo>
                  <a:cubicBezTo>
                    <a:pt x="183" y="179"/>
                    <a:pt x="183" y="177"/>
                    <a:pt x="181" y="175"/>
                  </a:cubicBezTo>
                  <a:cubicBezTo>
                    <a:pt x="180" y="174"/>
                    <a:pt x="178" y="174"/>
                    <a:pt x="177" y="174"/>
                  </a:cubicBezTo>
                  <a:cubicBezTo>
                    <a:pt x="149" y="147"/>
                    <a:pt x="149" y="147"/>
                    <a:pt x="149" y="147"/>
                  </a:cubicBezTo>
                  <a:cubicBezTo>
                    <a:pt x="79" y="147"/>
                    <a:pt x="79" y="147"/>
                    <a:pt x="79" y="147"/>
                  </a:cubicBezTo>
                  <a:cubicBezTo>
                    <a:pt x="57" y="125"/>
                    <a:pt x="57" y="125"/>
                    <a:pt x="57" y="125"/>
                  </a:cubicBezTo>
                  <a:cubicBezTo>
                    <a:pt x="36" y="104"/>
                    <a:pt x="36" y="104"/>
                    <a:pt x="36" y="104"/>
                  </a:cubicBezTo>
                  <a:cubicBezTo>
                    <a:pt x="36" y="34"/>
                    <a:pt x="36" y="34"/>
                    <a:pt x="36" y="34"/>
                  </a:cubicBezTo>
                  <a:cubicBezTo>
                    <a:pt x="9" y="7"/>
                    <a:pt x="9" y="7"/>
                    <a:pt x="9" y="7"/>
                  </a:cubicBezTo>
                  <a:cubicBezTo>
                    <a:pt x="10" y="5"/>
                    <a:pt x="9" y="3"/>
                    <a:pt x="8" y="2"/>
                  </a:cubicBezTo>
                  <a:cubicBezTo>
                    <a:pt x="6" y="0"/>
                    <a:pt x="4" y="0"/>
                    <a:pt x="2" y="2"/>
                  </a:cubicBezTo>
                  <a:cubicBezTo>
                    <a:pt x="0" y="3"/>
                    <a:pt x="0" y="6"/>
                    <a:pt x="2" y="8"/>
                  </a:cubicBezTo>
                  <a:cubicBezTo>
                    <a:pt x="3" y="9"/>
                    <a:pt x="5" y="9"/>
                    <a:pt x="7" y="9"/>
                  </a:cubicBezTo>
                  <a:cubicBezTo>
                    <a:pt x="33" y="35"/>
                    <a:pt x="33" y="35"/>
                    <a:pt x="33" y="35"/>
                  </a:cubicBezTo>
                  <a:cubicBezTo>
                    <a:pt x="33" y="105"/>
                    <a:pt x="33" y="105"/>
                    <a:pt x="33" y="105"/>
                  </a:cubicBezTo>
                  <a:cubicBezTo>
                    <a:pt x="55" y="127"/>
                    <a:pt x="55" y="127"/>
                    <a:pt x="55" y="127"/>
                  </a:cubicBezTo>
                  <a:cubicBezTo>
                    <a:pt x="78" y="150"/>
                    <a:pt x="78" y="150"/>
                    <a:pt x="78" y="150"/>
                  </a:cubicBezTo>
                  <a:cubicBezTo>
                    <a:pt x="148" y="150"/>
                    <a:pt x="148" y="150"/>
                    <a:pt x="148" y="150"/>
                  </a:cubicBezTo>
                  <a:cubicBezTo>
                    <a:pt x="175" y="176"/>
                    <a:pt x="175" y="176"/>
                    <a:pt x="175" y="176"/>
                  </a:cubicBezTo>
                  <a:cubicBezTo>
                    <a:pt x="174" y="178"/>
                    <a:pt x="174" y="180"/>
                    <a:pt x="175" y="1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3" name="Freeform 88"/>
            <p:cNvSpPr>
              <a:spLocks/>
            </p:cNvSpPr>
            <p:nvPr/>
          </p:nvSpPr>
          <p:spPr bwMode="auto">
            <a:xfrm>
              <a:off x="10291763" y="2962275"/>
              <a:ext cx="482600" cy="487363"/>
            </a:xfrm>
            <a:custGeom>
              <a:avLst/>
              <a:gdLst>
                <a:gd name="T0" fmla="*/ 8 w 151"/>
                <a:gd name="T1" fmla="*/ 2 h 151"/>
                <a:gd name="T2" fmla="*/ 2 w 151"/>
                <a:gd name="T3" fmla="*/ 2 h 151"/>
                <a:gd name="T4" fmla="*/ 2 w 151"/>
                <a:gd name="T5" fmla="*/ 8 h 151"/>
                <a:gd name="T6" fmla="*/ 7 w 151"/>
                <a:gd name="T7" fmla="*/ 9 h 151"/>
                <a:gd name="T8" fmla="*/ 14 w 151"/>
                <a:gd name="T9" fmla="*/ 16 h 151"/>
                <a:gd name="T10" fmla="*/ 14 w 151"/>
                <a:gd name="T11" fmla="*/ 86 h 151"/>
                <a:gd name="T12" fmla="*/ 39 w 151"/>
                <a:gd name="T13" fmla="*/ 111 h 151"/>
                <a:gd name="T14" fmla="*/ 65 w 151"/>
                <a:gd name="T15" fmla="*/ 137 h 151"/>
                <a:gd name="T16" fmla="*/ 135 w 151"/>
                <a:gd name="T17" fmla="*/ 137 h 151"/>
                <a:gd name="T18" fmla="*/ 143 w 151"/>
                <a:gd name="T19" fmla="*/ 144 h 151"/>
                <a:gd name="T20" fmla="*/ 143 w 151"/>
                <a:gd name="T21" fmla="*/ 149 h 151"/>
                <a:gd name="T22" fmla="*/ 149 w 151"/>
                <a:gd name="T23" fmla="*/ 149 h 151"/>
                <a:gd name="T24" fmla="*/ 149 w 151"/>
                <a:gd name="T25" fmla="*/ 143 h 151"/>
                <a:gd name="T26" fmla="*/ 145 w 151"/>
                <a:gd name="T27" fmla="*/ 142 h 151"/>
                <a:gd name="T28" fmla="*/ 137 w 151"/>
                <a:gd name="T29" fmla="*/ 134 h 151"/>
                <a:gd name="T30" fmla="*/ 66 w 151"/>
                <a:gd name="T31" fmla="*/ 134 h 151"/>
                <a:gd name="T32" fmla="*/ 41 w 151"/>
                <a:gd name="T33" fmla="*/ 109 h 151"/>
                <a:gd name="T34" fmla="*/ 17 w 151"/>
                <a:gd name="T35" fmla="*/ 85 h 151"/>
                <a:gd name="T36" fmla="*/ 17 w 151"/>
                <a:gd name="T37" fmla="*/ 15 h 151"/>
                <a:gd name="T38" fmla="*/ 9 w 151"/>
                <a:gd name="T39" fmla="*/ 7 h 151"/>
                <a:gd name="T40" fmla="*/ 8 w 151"/>
                <a:gd name="T41" fmla="*/ 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51">
                  <a:moveTo>
                    <a:pt x="8" y="2"/>
                  </a:moveTo>
                  <a:cubicBezTo>
                    <a:pt x="6" y="0"/>
                    <a:pt x="4" y="0"/>
                    <a:pt x="2" y="2"/>
                  </a:cubicBezTo>
                  <a:cubicBezTo>
                    <a:pt x="0" y="3"/>
                    <a:pt x="0" y="6"/>
                    <a:pt x="2" y="8"/>
                  </a:cubicBezTo>
                  <a:cubicBezTo>
                    <a:pt x="3" y="9"/>
                    <a:pt x="5" y="9"/>
                    <a:pt x="7" y="9"/>
                  </a:cubicBezTo>
                  <a:cubicBezTo>
                    <a:pt x="14" y="16"/>
                    <a:pt x="14" y="16"/>
                    <a:pt x="14" y="16"/>
                  </a:cubicBezTo>
                  <a:cubicBezTo>
                    <a:pt x="14" y="86"/>
                    <a:pt x="14" y="86"/>
                    <a:pt x="14" y="86"/>
                  </a:cubicBezTo>
                  <a:cubicBezTo>
                    <a:pt x="39" y="111"/>
                    <a:pt x="39" y="111"/>
                    <a:pt x="39" y="111"/>
                  </a:cubicBezTo>
                  <a:cubicBezTo>
                    <a:pt x="65" y="137"/>
                    <a:pt x="65" y="137"/>
                    <a:pt x="65" y="137"/>
                  </a:cubicBezTo>
                  <a:cubicBezTo>
                    <a:pt x="135" y="137"/>
                    <a:pt x="135" y="137"/>
                    <a:pt x="135" y="137"/>
                  </a:cubicBezTo>
                  <a:cubicBezTo>
                    <a:pt x="143" y="144"/>
                    <a:pt x="143" y="144"/>
                    <a:pt x="143" y="144"/>
                  </a:cubicBezTo>
                  <a:cubicBezTo>
                    <a:pt x="142" y="146"/>
                    <a:pt x="142" y="148"/>
                    <a:pt x="143" y="149"/>
                  </a:cubicBezTo>
                  <a:cubicBezTo>
                    <a:pt x="145" y="151"/>
                    <a:pt x="148" y="151"/>
                    <a:pt x="149" y="149"/>
                  </a:cubicBezTo>
                  <a:cubicBezTo>
                    <a:pt x="151" y="147"/>
                    <a:pt x="151" y="145"/>
                    <a:pt x="149" y="143"/>
                  </a:cubicBezTo>
                  <a:cubicBezTo>
                    <a:pt x="148" y="142"/>
                    <a:pt x="146" y="142"/>
                    <a:pt x="145" y="142"/>
                  </a:cubicBezTo>
                  <a:cubicBezTo>
                    <a:pt x="137" y="134"/>
                    <a:pt x="137" y="134"/>
                    <a:pt x="137" y="134"/>
                  </a:cubicBezTo>
                  <a:cubicBezTo>
                    <a:pt x="66" y="134"/>
                    <a:pt x="66" y="134"/>
                    <a:pt x="66" y="134"/>
                  </a:cubicBezTo>
                  <a:cubicBezTo>
                    <a:pt x="41" y="109"/>
                    <a:pt x="41" y="109"/>
                    <a:pt x="41" y="109"/>
                  </a:cubicBezTo>
                  <a:cubicBezTo>
                    <a:pt x="17" y="85"/>
                    <a:pt x="17" y="85"/>
                    <a:pt x="17" y="85"/>
                  </a:cubicBezTo>
                  <a:cubicBezTo>
                    <a:pt x="17" y="15"/>
                    <a:pt x="17" y="15"/>
                    <a:pt x="17" y="15"/>
                  </a:cubicBezTo>
                  <a:cubicBezTo>
                    <a:pt x="9" y="7"/>
                    <a:pt x="9" y="7"/>
                    <a:pt x="9" y="7"/>
                  </a:cubicBezTo>
                  <a:cubicBezTo>
                    <a:pt x="10" y="5"/>
                    <a:pt x="9" y="3"/>
                    <a:pt x="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9"/>
            <p:cNvSpPr>
              <a:spLocks/>
            </p:cNvSpPr>
            <p:nvPr/>
          </p:nvSpPr>
          <p:spPr bwMode="auto">
            <a:xfrm>
              <a:off x="10288588" y="3016250"/>
              <a:ext cx="431800" cy="436563"/>
            </a:xfrm>
            <a:custGeom>
              <a:avLst/>
              <a:gdLst>
                <a:gd name="T0" fmla="*/ 32 w 135"/>
                <a:gd name="T1" fmla="*/ 102 h 135"/>
                <a:gd name="T2" fmla="*/ 62 w 135"/>
                <a:gd name="T3" fmla="*/ 131 h 135"/>
                <a:gd name="T4" fmla="*/ 126 w 135"/>
                <a:gd name="T5" fmla="*/ 131 h 135"/>
                <a:gd name="T6" fmla="*/ 127 w 135"/>
                <a:gd name="T7" fmla="*/ 133 h 135"/>
                <a:gd name="T8" fmla="*/ 133 w 135"/>
                <a:gd name="T9" fmla="*/ 133 h 135"/>
                <a:gd name="T10" fmla="*/ 133 w 135"/>
                <a:gd name="T11" fmla="*/ 127 h 135"/>
                <a:gd name="T12" fmla="*/ 127 w 135"/>
                <a:gd name="T13" fmla="*/ 127 h 135"/>
                <a:gd name="T14" fmla="*/ 126 w 135"/>
                <a:gd name="T15" fmla="*/ 129 h 135"/>
                <a:gd name="T16" fmla="*/ 63 w 135"/>
                <a:gd name="T17" fmla="*/ 129 h 135"/>
                <a:gd name="T18" fmla="*/ 34 w 135"/>
                <a:gd name="T19" fmla="*/ 100 h 135"/>
                <a:gd name="T20" fmla="*/ 6 w 135"/>
                <a:gd name="T21" fmla="*/ 72 h 135"/>
                <a:gd name="T22" fmla="*/ 6 w 135"/>
                <a:gd name="T23" fmla="*/ 9 h 135"/>
                <a:gd name="T24" fmla="*/ 8 w 135"/>
                <a:gd name="T25" fmla="*/ 8 h 135"/>
                <a:gd name="T26" fmla="*/ 8 w 135"/>
                <a:gd name="T27" fmla="*/ 2 h 135"/>
                <a:gd name="T28" fmla="*/ 2 w 135"/>
                <a:gd name="T29" fmla="*/ 2 h 135"/>
                <a:gd name="T30" fmla="*/ 2 w 135"/>
                <a:gd name="T31" fmla="*/ 8 h 135"/>
                <a:gd name="T32" fmla="*/ 4 w 135"/>
                <a:gd name="T33" fmla="*/ 9 h 135"/>
                <a:gd name="T34" fmla="*/ 4 w 135"/>
                <a:gd name="T35" fmla="*/ 74 h 135"/>
                <a:gd name="T36" fmla="*/ 32 w 135"/>
                <a:gd name="T37" fmla="*/ 10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5" h="135">
                  <a:moveTo>
                    <a:pt x="32" y="102"/>
                  </a:moveTo>
                  <a:cubicBezTo>
                    <a:pt x="62" y="131"/>
                    <a:pt x="62" y="131"/>
                    <a:pt x="62" y="131"/>
                  </a:cubicBezTo>
                  <a:cubicBezTo>
                    <a:pt x="126" y="131"/>
                    <a:pt x="126" y="131"/>
                    <a:pt x="126" y="131"/>
                  </a:cubicBezTo>
                  <a:cubicBezTo>
                    <a:pt x="127" y="132"/>
                    <a:pt x="127" y="133"/>
                    <a:pt x="127" y="133"/>
                  </a:cubicBezTo>
                  <a:cubicBezTo>
                    <a:pt x="129" y="135"/>
                    <a:pt x="132" y="135"/>
                    <a:pt x="133" y="133"/>
                  </a:cubicBezTo>
                  <a:cubicBezTo>
                    <a:pt x="135" y="131"/>
                    <a:pt x="135" y="129"/>
                    <a:pt x="133" y="127"/>
                  </a:cubicBezTo>
                  <a:cubicBezTo>
                    <a:pt x="132" y="125"/>
                    <a:pt x="129" y="125"/>
                    <a:pt x="127" y="127"/>
                  </a:cubicBezTo>
                  <a:cubicBezTo>
                    <a:pt x="127" y="127"/>
                    <a:pt x="127" y="128"/>
                    <a:pt x="126" y="129"/>
                  </a:cubicBezTo>
                  <a:cubicBezTo>
                    <a:pt x="63" y="129"/>
                    <a:pt x="63" y="129"/>
                    <a:pt x="63" y="129"/>
                  </a:cubicBezTo>
                  <a:cubicBezTo>
                    <a:pt x="34" y="100"/>
                    <a:pt x="34" y="100"/>
                    <a:pt x="34" y="100"/>
                  </a:cubicBezTo>
                  <a:cubicBezTo>
                    <a:pt x="6" y="72"/>
                    <a:pt x="6" y="72"/>
                    <a:pt x="6" y="72"/>
                  </a:cubicBezTo>
                  <a:cubicBezTo>
                    <a:pt x="6" y="9"/>
                    <a:pt x="6" y="9"/>
                    <a:pt x="6" y="9"/>
                  </a:cubicBezTo>
                  <a:cubicBezTo>
                    <a:pt x="7" y="9"/>
                    <a:pt x="8" y="8"/>
                    <a:pt x="8" y="8"/>
                  </a:cubicBezTo>
                  <a:cubicBezTo>
                    <a:pt x="10" y="6"/>
                    <a:pt x="10" y="3"/>
                    <a:pt x="8" y="2"/>
                  </a:cubicBezTo>
                  <a:cubicBezTo>
                    <a:pt x="6" y="0"/>
                    <a:pt x="4" y="0"/>
                    <a:pt x="2" y="2"/>
                  </a:cubicBezTo>
                  <a:cubicBezTo>
                    <a:pt x="0" y="3"/>
                    <a:pt x="0" y="6"/>
                    <a:pt x="2" y="8"/>
                  </a:cubicBezTo>
                  <a:cubicBezTo>
                    <a:pt x="3" y="8"/>
                    <a:pt x="3" y="9"/>
                    <a:pt x="4" y="9"/>
                  </a:cubicBezTo>
                  <a:cubicBezTo>
                    <a:pt x="4" y="74"/>
                    <a:pt x="4" y="74"/>
                    <a:pt x="4" y="74"/>
                  </a:cubicBezTo>
                  <a:lnTo>
                    <a:pt x="32" y="1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91"/>
            <p:cNvSpPr>
              <a:spLocks/>
            </p:cNvSpPr>
            <p:nvPr/>
          </p:nvSpPr>
          <p:spPr bwMode="auto">
            <a:xfrm>
              <a:off x="9753600" y="2144713"/>
              <a:ext cx="280988" cy="103188"/>
            </a:xfrm>
            <a:custGeom>
              <a:avLst/>
              <a:gdLst>
                <a:gd name="T0" fmla="*/ 79 w 88"/>
                <a:gd name="T1" fmla="*/ 26 h 32"/>
                <a:gd name="T2" fmla="*/ 80 w 88"/>
                <a:gd name="T3" fmla="*/ 31 h 32"/>
                <a:gd name="T4" fmla="*/ 86 w 88"/>
                <a:gd name="T5" fmla="*/ 31 h 32"/>
                <a:gd name="T6" fmla="*/ 86 w 88"/>
                <a:gd name="T7" fmla="*/ 25 h 32"/>
                <a:gd name="T8" fmla="*/ 81 w 88"/>
                <a:gd name="T9" fmla="*/ 24 h 32"/>
                <a:gd name="T10" fmla="*/ 58 w 88"/>
                <a:gd name="T11" fmla="*/ 0 h 32"/>
                <a:gd name="T12" fmla="*/ 0 w 88"/>
                <a:gd name="T13" fmla="*/ 0 h 32"/>
                <a:gd name="T14" fmla="*/ 0 w 88"/>
                <a:gd name="T15" fmla="*/ 3 h 32"/>
                <a:gd name="T16" fmla="*/ 56 w 88"/>
                <a:gd name="T17" fmla="*/ 3 h 32"/>
                <a:gd name="T18" fmla="*/ 79 w 88"/>
                <a:gd name="T1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32">
                  <a:moveTo>
                    <a:pt x="79" y="26"/>
                  </a:moveTo>
                  <a:cubicBezTo>
                    <a:pt x="78" y="27"/>
                    <a:pt x="79" y="29"/>
                    <a:pt x="80" y="31"/>
                  </a:cubicBezTo>
                  <a:cubicBezTo>
                    <a:pt x="81" y="32"/>
                    <a:pt x="84" y="32"/>
                    <a:pt x="86" y="31"/>
                  </a:cubicBezTo>
                  <a:cubicBezTo>
                    <a:pt x="88" y="29"/>
                    <a:pt x="88" y="26"/>
                    <a:pt x="86" y="25"/>
                  </a:cubicBezTo>
                  <a:cubicBezTo>
                    <a:pt x="85" y="23"/>
                    <a:pt x="83" y="23"/>
                    <a:pt x="81" y="24"/>
                  </a:cubicBezTo>
                  <a:cubicBezTo>
                    <a:pt x="58" y="0"/>
                    <a:pt x="58" y="0"/>
                    <a:pt x="58" y="0"/>
                  </a:cubicBezTo>
                  <a:cubicBezTo>
                    <a:pt x="0" y="0"/>
                    <a:pt x="0" y="0"/>
                    <a:pt x="0" y="0"/>
                  </a:cubicBezTo>
                  <a:cubicBezTo>
                    <a:pt x="0" y="3"/>
                    <a:pt x="0" y="3"/>
                    <a:pt x="0" y="3"/>
                  </a:cubicBezTo>
                  <a:cubicBezTo>
                    <a:pt x="56" y="3"/>
                    <a:pt x="56" y="3"/>
                    <a:pt x="56" y="3"/>
                  </a:cubicBezTo>
                  <a:lnTo>
                    <a:pt x="79"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6" name="Freeform 92"/>
            <p:cNvSpPr>
              <a:spLocks/>
            </p:cNvSpPr>
            <p:nvPr/>
          </p:nvSpPr>
          <p:spPr bwMode="auto">
            <a:xfrm>
              <a:off x="9753600" y="2182813"/>
              <a:ext cx="319088" cy="155575"/>
            </a:xfrm>
            <a:custGeom>
              <a:avLst/>
              <a:gdLst>
                <a:gd name="T0" fmla="*/ 91 w 100"/>
                <a:gd name="T1" fmla="*/ 42 h 48"/>
                <a:gd name="T2" fmla="*/ 92 w 100"/>
                <a:gd name="T3" fmla="*/ 47 h 48"/>
                <a:gd name="T4" fmla="*/ 98 w 100"/>
                <a:gd name="T5" fmla="*/ 47 h 48"/>
                <a:gd name="T6" fmla="*/ 98 w 100"/>
                <a:gd name="T7" fmla="*/ 41 h 48"/>
                <a:gd name="T8" fmla="*/ 93 w 100"/>
                <a:gd name="T9" fmla="*/ 40 h 48"/>
                <a:gd name="T10" fmla="*/ 53 w 100"/>
                <a:gd name="T11" fmla="*/ 0 h 48"/>
                <a:gd name="T12" fmla="*/ 0 w 100"/>
                <a:gd name="T13" fmla="*/ 0 h 48"/>
                <a:gd name="T14" fmla="*/ 0 w 100"/>
                <a:gd name="T15" fmla="*/ 3 h 48"/>
                <a:gd name="T16" fmla="*/ 52 w 100"/>
                <a:gd name="T17" fmla="*/ 3 h 48"/>
                <a:gd name="T18" fmla="*/ 91 w 100"/>
                <a:gd name="T19"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48">
                  <a:moveTo>
                    <a:pt x="91" y="42"/>
                  </a:moveTo>
                  <a:cubicBezTo>
                    <a:pt x="90" y="44"/>
                    <a:pt x="91" y="45"/>
                    <a:pt x="92" y="47"/>
                  </a:cubicBezTo>
                  <a:cubicBezTo>
                    <a:pt x="94" y="48"/>
                    <a:pt x="96" y="48"/>
                    <a:pt x="98" y="47"/>
                  </a:cubicBezTo>
                  <a:cubicBezTo>
                    <a:pt x="100" y="45"/>
                    <a:pt x="100" y="42"/>
                    <a:pt x="98" y="41"/>
                  </a:cubicBezTo>
                  <a:cubicBezTo>
                    <a:pt x="97" y="39"/>
                    <a:pt x="95" y="39"/>
                    <a:pt x="93" y="40"/>
                  </a:cubicBezTo>
                  <a:cubicBezTo>
                    <a:pt x="53" y="0"/>
                    <a:pt x="53" y="0"/>
                    <a:pt x="53" y="0"/>
                  </a:cubicBezTo>
                  <a:cubicBezTo>
                    <a:pt x="0" y="0"/>
                    <a:pt x="0" y="0"/>
                    <a:pt x="0" y="0"/>
                  </a:cubicBezTo>
                  <a:cubicBezTo>
                    <a:pt x="0" y="3"/>
                    <a:pt x="0" y="3"/>
                    <a:pt x="0" y="3"/>
                  </a:cubicBezTo>
                  <a:cubicBezTo>
                    <a:pt x="52" y="3"/>
                    <a:pt x="52" y="3"/>
                    <a:pt x="52" y="3"/>
                  </a:cubicBezTo>
                  <a:lnTo>
                    <a:pt x="91" y="4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7" name="Freeform 93"/>
            <p:cNvSpPr>
              <a:spLocks/>
            </p:cNvSpPr>
            <p:nvPr/>
          </p:nvSpPr>
          <p:spPr bwMode="auto">
            <a:xfrm>
              <a:off x="10875963" y="1938338"/>
              <a:ext cx="909638" cy="917575"/>
            </a:xfrm>
            <a:custGeom>
              <a:avLst/>
              <a:gdLst>
                <a:gd name="T0" fmla="*/ 283 w 284"/>
                <a:gd name="T1" fmla="*/ 277 h 284"/>
                <a:gd name="T2" fmla="*/ 278 w 284"/>
                <a:gd name="T3" fmla="*/ 276 h 284"/>
                <a:gd name="T4" fmla="*/ 258 w 284"/>
                <a:gd name="T5" fmla="*/ 256 h 284"/>
                <a:gd name="T6" fmla="*/ 180 w 284"/>
                <a:gd name="T7" fmla="*/ 256 h 284"/>
                <a:gd name="T8" fmla="*/ 104 w 284"/>
                <a:gd name="T9" fmla="*/ 180 h 284"/>
                <a:gd name="T10" fmla="*/ 28 w 284"/>
                <a:gd name="T11" fmla="*/ 104 h 284"/>
                <a:gd name="T12" fmla="*/ 28 w 284"/>
                <a:gd name="T13" fmla="*/ 26 h 284"/>
                <a:gd name="T14" fmla="*/ 8 w 284"/>
                <a:gd name="T15" fmla="*/ 6 h 284"/>
                <a:gd name="T16" fmla="*/ 7 w 284"/>
                <a:gd name="T17" fmla="*/ 1 h 284"/>
                <a:gd name="T18" fmla="*/ 1 w 284"/>
                <a:gd name="T19" fmla="*/ 1 h 284"/>
                <a:gd name="T20" fmla="*/ 1 w 284"/>
                <a:gd name="T21" fmla="*/ 7 h 284"/>
                <a:gd name="T22" fmla="*/ 6 w 284"/>
                <a:gd name="T23" fmla="*/ 8 h 284"/>
                <a:gd name="T24" fmla="*/ 25 w 284"/>
                <a:gd name="T25" fmla="*/ 27 h 284"/>
                <a:gd name="T26" fmla="*/ 25 w 284"/>
                <a:gd name="T27" fmla="*/ 105 h 284"/>
                <a:gd name="T28" fmla="*/ 102 w 284"/>
                <a:gd name="T29" fmla="*/ 182 h 284"/>
                <a:gd name="T30" fmla="*/ 178 w 284"/>
                <a:gd name="T31" fmla="*/ 259 h 284"/>
                <a:gd name="T32" fmla="*/ 257 w 284"/>
                <a:gd name="T33" fmla="*/ 259 h 284"/>
                <a:gd name="T34" fmla="*/ 276 w 284"/>
                <a:gd name="T35" fmla="*/ 278 h 284"/>
                <a:gd name="T36" fmla="*/ 277 w 284"/>
                <a:gd name="T37" fmla="*/ 283 h 284"/>
                <a:gd name="T38" fmla="*/ 283 w 284"/>
                <a:gd name="T39" fmla="*/ 283 h 284"/>
                <a:gd name="T40" fmla="*/ 283 w 284"/>
                <a:gd name="T41" fmla="*/ 27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284">
                  <a:moveTo>
                    <a:pt x="283" y="277"/>
                  </a:moveTo>
                  <a:cubicBezTo>
                    <a:pt x="281" y="275"/>
                    <a:pt x="279" y="275"/>
                    <a:pt x="278" y="276"/>
                  </a:cubicBezTo>
                  <a:cubicBezTo>
                    <a:pt x="258" y="256"/>
                    <a:pt x="258" y="256"/>
                    <a:pt x="258" y="256"/>
                  </a:cubicBezTo>
                  <a:cubicBezTo>
                    <a:pt x="180" y="256"/>
                    <a:pt x="180" y="256"/>
                    <a:pt x="180" y="256"/>
                  </a:cubicBezTo>
                  <a:cubicBezTo>
                    <a:pt x="104" y="180"/>
                    <a:pt x="104" y="180"/>
                    <a:pt x="104" y="180"/>
                  </a:cubicBezTo>
                  <a:cubicBezTo>
                    <a:pt x="28" y="104"/>
                    <a:pt x="28" y="104"/>
                    <a:pt x="28" y="104"/>
                  </a:cubicBezTo>
                  <a:cubicBezTo>
                    <a:pt x="28" y="26"/>
                    <a:pt x="28" y="26"/>
                    <a:pt x="28" y="26"/>
                  </a:cubicBezTo>
                  <a:cubicBezTo>
                    <a:pt x="8" y="6"/>
                    <a:pt x="8" y="6"/>
                    <a:pt x="8" y="6"/>
                  </a:cubicBezTo>
                  <a:cubicBezTo>
                    <a:pt x="9" y="5"/>
                    <a:pt x="9" y="3"/>
                    <a:pt x="7" y="1"/>
                  </a:cubicBezTo>
                  <a:cubicBezTo>
                    <a:pt x="6" y="0"/>
                    <a:pt x="3" y="0"/>
                    <a:pt x="1" y="1"/>
                  </a:cubicBezTo>
                  <a:cubicBezTo>
                    <a:pt x="0" y="3"/>
                    <a:pt x="0" y="6"/>
                    <a:pt x="1" y="7"/>
                  </a:cubicBezTo>
                  <a:cubicBezTo>
                    <a:pt x="3" y="9"/>
                    <a:pt x="5" y="9"/>
                    <a:pt x="6" y="8"/>
                  </a:cubicBezTo>
                  <a:cubicBezTo>
                    <a:pt x="25" y="27"/>
                    <a:pt x="25" y="27"/>
                    <a:pt x="25" y="27"/>
                  </a:cubicBezTo>
                  <a:cubicBezTo>
                    <a:pt x="25" y="105"/>
                    <a:pt x="25" y="105"/>
                    <a:pt x="25" y="105"/>
                  </a:cubicBezTo>
                  <a:cubicBezTo>
                    <a:pt x="102" y="182"/>
                    <a:pt x="102" y="182"/>
                    <a:pt x="102" y="182"/>
                  </a:cubicBezTo>
                  <a:cubicBezTo>
                    <a:pt x="178" y="259"/>
                    <a:pt x="178" y="259"/>
                    <a:pt x="178" y="259"/>
                  </a:cubicBezTo>
                  <a:cubicBezTo>
                    <a:pt x="257" y="259"/>
                    <a:pt x="257" y="259"/>
                    <a:pt x="257" y="259"/>
                  </a:cubicBezTo>
                  <a:cubicBezTo>
                    <a:pt x="276" y="278"/>
                    <a:pt x="276" y="278"/>
                    <a:pt x="276" y="278"/>
                  </a:cubicBezTo>
                  <a:cubicBezTo>
                    <a:pt x="275" y="279"/>
                    <a:pt x="275" y="281"/>
                    <a:pt x="277" y="283"/>
                  </a:cubicBezTo>
                  <a:cubicBezTo>
                    <a:pt x="278" y="284"/>
                    <a:pt x="281" y="284"/>
                    <a:pt x="283" y="283"/>
                  </a:cubicBezTo>
                  <a:cubicBezTo>
                    <a:pt x="284" y="281"/>
                    <a:pt x="284" y="278"/>
                    <a:pt x="283" y="27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8" name="Freeform 105"/>
            <p:cNvSpPr>
              <a:spLocks/>
            </p:cNvSpPr>
            <p:nvPr/>
          </p:nvSpPr>
          <p:spPr bwMode="auto">
            <a:xfrm>
              <a:off x="9753600" y="2484438"/>
              <a:ext cx="352425" cy="112713"/>
            </a:xfrm>
            <a:custGeom>
              <a:avLst/>
              <a:gdLst>
                <a:gd name="T0" fmla="*/ 104 w 110"/>
                <a:gd name="T1" fmla="*/ 9 h 35"/>
                <a:gd name="T2" fmla="*/ 109 w 110"/>
                <a:gd name="T3" fmla="*/ 8 h 35"/>
                <a:gd name="T4" fmla="*/ 109 w 110"/>
                <a:gd name="T5" fmla="*/ 2 h 35"/>
                <a:gd name="T6" fmla="*/ 103 w 110"/>
                <a:gd name="T7" fmla="*/ 2 h 35"/>
                <a:gd name="T8" fmla="*/ 102 w 110"/>
                <a:gd name="T9" fmla="*/ 7 h 35"/>
                <a:gd name="T10" fmla="*/ 77 w 110"/>
                <a:gd name="T11" fmla="*/ 32 h 35"/>
                <a:gd name="T12" fmla="*/ 0 w 110"/>
                <a:gd name="T13" fmla="*/ 32 h 35"/>
                <a:gd name="T14" fmla="*/ 0 w 110"/>
                <a:gd name="T15" fmla="*/ 35 h 35"/>
                <a:gd name="T16" fmla="*/ 78 w 110"/>
                <a:gd name="T17" fmla="*/ 35 h 35"/>
                <a:gd name="T18" fmla="*/ 104 w 110"/>
                <a:gd name="T19"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35">
                  <a:moveTo>
                    <a:pt x="104" y="9"/>
                  </a:moveTo>
                  <a:cubicBezTo>
                    <a:pt x="105" y="9"/>
                    <a:pt x="107" y="9"/>
                    <a:pt x="109" y="8"/>
                  </a:cubicBezTo>
                  <a:cubicBezTo>
                    <a:pt x="110" y="6"/>
                    <a:pt x="110" y="4"/>
                    <a:pt x="109" y="2"/>
                  </a:cubicBezTo>
                  <a:cubicBezTo>
                    <a:pt x="107" y="0"/>
                    <a:pt x="104" y="0"/>
                    <a:pt x="103" y="2"/>
                  </a:cubicBezTo>
                  <a:cubicBezTo>
                    <a:pt x="101" y="3"/>
                    <a:pt x="101" y="5"/>
                    <a:pt x="102" y="7"/>
                  </a:cubicBezTo>
                  <a:cubicBezTo>
                    <a:pt x="77" y="32"/>
                    <a:pt x="77" y="32"/>
                    <a:pt x="77" y="32"/>
                  </a:cubicBezTo>
                  <a:cubicBezTo>
                    <a:pt x="0" y="32"/>
                    <a:pt x="0" y="32"/>
                    <a:pt x="0" y="32"/>
                  </a:cubicBezTo>
                  <a:cubicBezTo>
                    <a:pt x="0" y="35"/>
                    <a:pt x="0" y="35"/>
                    <a:pt x="0" y="35"/>
                  </a:cubicBezTo>
                  <a:cubicBezTo>
                    <a:pt x="78" y="35"/>
                    <a:pt x="78" y="35"/>
                    <a:pt x="78" y="35"/>
                  </a:cubicBezTo>
                  <a:lnTo>
                    <a:pt x="104"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9" name="Freeform 106"/>
            <p:cNvSpPr>
              <a:spLocks/>
            </p:cNvSpPr>
            <p:nvPr/>
          </p:nvSpPr>
          <p:spPr bwMode="auto">
            <a:xfrm>
              <a:off x="9753600" y="2432050"/>
              <a:ext cx="352425" cy="125413"/>
            </a:xfrm>
            <a:custGeom>
              <a:avLst/>
              <a:gdLst>
                <a:gd name="T0" fmla="*/ 104 w 110"/>
                <a:gd name="T1" fmla="*/ 9 h 39"/>
                <a:gd name="T2" fmla="*/ 108 w 110"/>
                <a:gd name="T3" fmla="*/ 8 h 39"/>
                <a:gd name="T4" fmla="*/ 108 w 110"/>
                <a:gd name="T5" fmla="*/ 2 h 39"/>
                <a:gd name="T6" fmla="*/ 102 w 110"/>
                <a:gd name="T7" fmla="*/ 2 h 39"/>
                <a:gd name="T8" fmla="*/ 102 w 110"/>
                <a:gd name="T9" fmla="*/ 7 h 39"/>
                <a:gd name="T10" fmla="*/ 72 w 110"/>
                <a:gd name="T11" fmla="*/ 36 h 39"/>
                <a:gd name="T12" fmla="*/ 0 w 110"/>
                <a:gd name="T13" fmla="*/ 36 h 39"/>
                <a:gd name="T14" fmla="*/ 0 w 110"/>
                <a:gd name="T15" fmla="*/ 39 h 39"/>
                <a:gd name="T16" fmla="*/ 73 w 110"/>
                <a:gd name="T17" fmla="*/ 39 h 39"/>
                <a:gd name="T18" fmla="*/ 104 w 110"/>
                <a:gd name="T19"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39">
                  <a:moveTo>
                    <a:pt x="104" y="9"/>
                  </a:moveTo>
                  <a:cubicBezTo>
                    <a:pt x="105" y="10"/>
                    <a:pt x="107" y="9"/>
                    <a:pt x="108" y="8"/>
                  </a:cubicBezTo>
                  <a:cubicBezTo>
                    <a:pt x="110" y="6"/>
                    <a:pt x="110" y="4"/>
                    <a:pt x="108" y="2"/>
                  </a:cubicBezTo>
                  <a:cubicBezTo>
                    <a:pt x="107" y="0"/>
                    <a:pt x="104" y="0"/>
                    <a:pt x="102" y="2"/>
                  </a:cubicBezTo>
                  <a:cubicBezTo>
                    <a:pt x="101" y="3"/>
                    <a:pt x="101" y="5"/>
                    <a:pt x="102" y="7"/>
                  </a:cubicBezTo>
                  <a:cubicBezTo>
                    <a:pt x="72" y="36"/>
                    <a:pt x="72" y="36"/>
                    <a:pt x="72" y="36"/>
                  </a:cubicBezTo>
                  <a:cubicBezTo>
                    <a:pt x="0" y="36"/>
                    <a:pt x="0" y="36"/>
                    <a:pt x="0" y="36"/>
                  </a:cubicBezTo>
                  <a:cubicBezTo>
                    <a:pt x="0" y="39"/>
                    <a:pt x="0" y="39"/>
                    <a:pt x="0" y="39"/>
                  </a:cubicBezTo>
                  <a:cubicBezTo>
                    <a:pt x="73" y="39"/>
                    <a:pt x="73" y="39"/>
                    <a:pt x="73" y="39"/>
                  </a:cubicBezTo>
                  <a:lnTo>
                    <a:pt x="104"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107"/>
            <p:cNvSpPr>
              <a:spLocks/>
            </p:cNvSpPr>
            <p:nvPr/>
          </p:nvSpPr>
          <p:spPr bwMode="auto">
            <a:xfrm>
              <a:off x="9753600" y="2432050"/>
              <a:ext cx="300038" cy="90488"/>
            </a:xfrm>
            <a:custGeom>
              <a:avLst/>
              <a:gdLst>
                <a:gd name="T0" fmla="*/ 88 w 94"/>
                <a:gd name="T1" fmla="*/ 9 h 28"/>
                <a:gd name="T2" fmla="*/ 93 w 94"/>
                <a:gd name="T3" fmla="*/ 8 h 28"/>
                <a:gd name="T4" fmla="*/ 93 w 94"/>
                <a:gd name="T5" fmla="*/ 2 h 28"/>
                <a:gd name="T6" fmla="*/ 87 w 94"/>
                <a:gd name="T7" fmla="*/ 2 h 28"/>
                <a:gd name="T8" fmla="*/ 86 w 94"/>
                <a:gd name="T9" fmla="*/ 7 h 28"/>
                <a:gd name="T10" fmla="*/ 67 w 94"/>
                <a:gd name="T11" fmla="*/ 25 h 28"/>
                <a:gd name="T12" fmla="*/ 0 w 94"/>
                <a:gd name="T13" fmla="*/ 25 h 28"/>
                <a:gd name="T14" fmla="*/ 0 w 94"/>
                <a:gd name="T15" fmla="*/ 28 h 28"/>
                <a:gd name="T16" fmla="*/ 69 w 94"/>
                <a:gd name="T17" fmla="*/ 28 h 28"/>
                <a:gd name="T18" fmla="*/ 88 w 94"/>
                <a:gd name="T19"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28">
                  <a:moveTo>
                    <a:pt x="88" y="9"/>
                  </a:moveTo>
                  <a:cubicBezTo>
                    <a:pt x="89" y="9"/>
                    <a:pt x="91" y="9"/>
                    <a:pt x="93" y="8"/>
                  </a:cubicBezTo>
                  <a:cubicBezTo>
                    <a:pt x="94" y="6"/>
                    <a:pt x="94" y="3"/>
                    <a:pt x="93" y="2"/>
                  </a:cubicBezTo>
                  <a:cubicBezTo>
                    <a:pt x="91" y="0"/>
                    <a:pt x="88" y="0"/>
                    <a:pt x="87" y="2"/>
                  </a:cubicBezTo>
                  <a:cubicBezTo>
                    <a:pt x="85" y="3"/>
                    <a:pt x="85" y="5"/>
                    <a:pt x="86" y="7"/>
                  </a:cubicBezTo>
                  <a:cubicBezTo>
                    <a:pt x="67" y="25"/>
                    <a:pt x="67" y="25"/>
                    <a:pt x="67" y="25"/>
                  </a:cubicBezTo>
                  <a:cubicBezTo>
                    <a:pt x="0" y="25"/>
                    <a:pt x="0" y="25"/>
                    <a:pt x="0" y="25"/>
                  </a:cubicBezTo>
                  <a:cubicBezTo>
                    <a:pt x="0" y="28"/>
                    <a:pt x="0" y="28"/>
                    <a:pt x="0" y="28"/>
                  </a:cubicBezTo>
                  <a:cubicBezTo>
                    <a:pt x="69" y="28"/>
                    <a:pt x="69" y="28"/>
                    <a:pt x="69" y="28"/>
                  </a:cubicBezTo>
                  <a:lnTo>
                    <a:pt x="88"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1" name="Freeform 108"/>
            <p:cNvSpPr>
              <a:spLocks/>
            </p:cNvSpPr>
            <p:nvPr/>
          </p:nvSpPr>
          <p:spPr bwMode="auto">
            <a:xfrm>
              <a:off x="9753600" y="2687638"/>
              <a:ext cx="150813" cy="31750"/>
            </a:xfrm>
            <a:custGeom>
              <a:avLst/>
              <a:gdLst>
                <a:gd name="T0" fmla="*/ 39 w 47"/>
                <a:gd name="T1" fmla="*/ 8 h 10"/>
                <a:gd name="T2" fmla="*/ 45 w 47"/>
                <a:gd name="T3" fmla="*/ 8 h 10"/>
                <a:gd name="T4" fmla="*/ 45 w 47"/>
                <a:gd name="T5" fmla="*/ 2 h 10"/>
                <a:gd name="T6" fmla="*/ 39 w 47"/>
                <a:gd name="T7" fmla="*/ 2 h 10"/>
                <a:gd name="T8" fmla="*/ 38 w 47"/>
                <a:gd name="T9" fmla="*/ 4 h 10"/>
                <a:gd name="T10" fmla="*/ 0 w 47"/>
                <a:gd name="T11" fmla="*/ 4 h 10"/>
                <a:gd name="T12" fmla="*/ 0 w 47"/>
                <a:gd name="T13" fmla="*/ 6 h 10"/>
                <a:gd name="T14" fmla="*/ 38 w 47"/>
                <a:gd name="T15" fmla="*/ 6 h 10"/>
                <a:gd name="T16" fmla="*/ 39 w 4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0">
                  <a:moveTo>
                    <a:pt x="39" y="8"/>
                  </a:moveTo>
                  <a:cubicBezTo>
                    <a:pt x="41" y="10"/>
                    <a:pt x="44" y="10"/>
                    <a:pt x="45" y="8"/>
                  </a:cubicBezTo>
                  <a:cubicBezTo>
                    <a:pt x="47" y="6"/>
                    <a:pt x="47" y="4"/>
                    <a:pt x="45" y="2"/>
                  </a:cubicBezTo>
                  <a:cubicBezTo>
                    <a:pt x="44" y="0"/>
                    <a:pt x="41" y="0"/>
                    <a:pt x="39" y="2"/>
                  </a:cubicBezTo>
                  <a:cubicBezTo>
                    <a:pt x="39" y="2"/>
                    <a:pt x="39" y="3"/>
                    <a:pt x="38" y="4"/>
                  </a:cubicBezTo>
                  <a:cubicBezTo>
                    <a:pt x="0" y="4"/>
                    <a:pt x="0" y="4"/>
                    <a:pt x="0" y="4"/>
                  </a:cubicBezTo>
                  <a:cubicBezTo>
                    <a:pt x="0" y="6"/>
                    <a:pt x="0" y="6"/>
                    <a:pt x="0" y="6"/>
                  </a:cubicBezTo>
                  <a:cubicBezTo>
                    <a:pt x="38" y="6"/>
                    <a:pt x="38" y="6"/>
                    <a:pt x="38" y="6"/>
                  </a:cubicBezTo>
                  <a:cubicBezTo>
                    <a:pt x="39" y="7"/>
                    <a:pt x="39" y="8"/>
                    <a:pt x="39"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2" name="Freeform 125"/>
            <p:cNvSpPr>
              <a:spLocks/>
            </p:cNvSpPr>
            <p:nvPr/>
          </p:nvSpPr>
          <p:spPr bwMode="auto">
            <a:xfrm>
              <a:off x="9753600" y="2109788"/>
              <a:ext cx="371475" cy="177800"/>
            </a:xfrm>
            <a:custGeom>
              <a:avLst/>
              <a:gdLst>
                <a:gd name="T0" fmla="*/ 107 w 116"/>
                <a:gd name="T1" fmla="*/ 49 h 55"/>
                <a:gd name="T2" fmla="*/ 108 w 116"/>
                <a:gd name="T3" fmla="*/ 54 h 55"/>
                <a:gd name="T4" fmla="*/ 114 w 116"/>
                <a:gd name="T5" fmla="*/ 54 h 55"/>
                <a:gd name="T6" fmla="*/ 114 w 116"/>
                <a:gd name="T7" fmla="*/ 48 h 55"/>
                <a:gd name="T8" fmla="*/ 109 w 116"/>
                <a:gd name="T9" fmla="*/ 47 h 55"/>
                <a:gd name="T10" fmla="*/ 62 w 116"/>
                <a:gd name="T11" fmla="*/ 0 h 55"/>
                <a:gd name="T12" fmla="*/ 0 w 116"/>
                <a:gd name="T13" fmla="*/ 0 h 55"/>
                <a:gd name="T14" fmla="*/ 0 w 116"/>
                <a:gd name="T15" fmla="*/ 3 h 55"/>
                <a:gd name="T16" fmla="*/ 61 w 116"/>
                <a:gd name="T17" fmla="*/ 3 h 55"/>
                <a:gd name="T18" fmla="*/ 107 w 116"/>
                <a:gd name="T19"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55">
                  <a:moveTo>
                    <a:pt x="107" y="49"/>
                  </a:moveTo>
                  <a:cubicBezTo>
                    <a:pt x="106" y="50"/>
                    <a:pt x="107" y="52"/>
                    <a:pt x="108" y="54"/>
                  </a:cubicBezTo>
                  <a:cubicBezTo>
                    <a:pt x="110" y="55"/>
                    <a:pt x="112" y="55"/>
                    <a:pt x="114" y="54"/>
                  </a:cubicBezTo>
                  <a:cubicBezTo>
                    <a:pt x="116" y="52"/>
                    <a:pt x="116" y="49"/>
                    <a:pt x="114" y="48"/>
                  </a:cubicBezTo>
                  <a:cubicBezTo>
                    <a:pt x="113" y="46"/>
                    <a:pt x="111" y="46"/>
                    <a:pt x="109" y="47"/>
                  </a:cubicBezTo>
                  <a:cubicBezTo>
                    <a:pt x="62" y="0"/>
                    <a:pt x="62" y="0"/>
                    <a:pt x="62" y="0"/>
                  </a:cubicBezTo>
                  <a:cubicBezTo>
                    <a:pt x="0" y="0"/>
                    <a:pt x="0" y="0"/>
                    <a:pt x="0" y="0"/>
                  </a:cubicBezTo>
                  <a:cubicBezTo>
                    <a:pt x="0" y="3"/>
                    <a:pt x="0" y="3"/>
                    <a:pt x="0" y="3"/>
                  </a:cubicBezTo>
                  <a:cubicBezTo>
                    <a:pt x="61" y="3"/>
                    <a:pt x="61" y="3"/>
                    <a:pt x="61" y="3"/>
                  </a:cubicBezTo>
                  <a:lnTo>
                    <a:pt x="107"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26"/>
            <p:cNvSpPr>
              <a:spLocks/>
            </p:cNvSpPr>
            <p:nvPr/>
          </p:nvSpPr>
          <p:spPr bwMode="auto">
            <a:xfrm>
              <a:off x="10434638" y="2713038"/>
              <a:ext cx="585788" cy="590550"/>
            </a:xfrm>
            <a:custGeom>
              <a:avLst/>
              <a:gdLst>
                <a:gd name="T0" fmla="*/ 8 w 183"/>
                <a:gd name="T1" fmla="*/ 2 h 183"/>
                <a:gd name="T2" fmla="*/ 2 w 183"/>
                <a:gd name="T3" fmla="*/ 2 h 183"/>
                <a:gd name="T4" fmla="*/ 2 w 183"/>
                <a:gd name="T5" fmla="*/ 8 h 183"/>
                <a:gd name="T6" fmla="*/ 7 w 183"/>
                <a:gd name="T7" fmla="*/ 8 h 183"/>
                <a:gd name="T8" fmla="*/ 90 w 183"/>
                <a:gd name="T9" fmla="*/ 92 h 183"/>
                <a:gd name="T10" fmla="*/ 175 w 183"/>
                <a:gd name="T11" fmla="*/ 176 h 183"/>
                <a:gd name="T12" fmla="*/ 175 w 183"/>
                <a:gd name="T13" fmla="*/ 181 h 183"/>
                <a:gd name="T14" fmla="*/ 181 w 183"/>
                <a:gd name="T15" fmla="*/ 181 h 183"/>
                <a:gd name="T16" fmla="*/ 181 w 183"/>
                <a:gd name="T17" fmla="*/ 175 h 183"/>
                <a:gd name="T18" fmla="*/ 177 w 183"/>
                <a:gd name="T19" fmla="*/ 174 h 183"/>
                <a:gd name="T20" fmla="*/ 92 w 183"/>
                <a:gd name="T21" fmla="*/ 90 h 183"/>
                <a:gd name="T22" fmla="*/ 9 w 183"/>
                <a:gd name="T23" fmla="*/ 6 h 183"/>
                <a:gd name="T24" fmla="*/ 8 w 183"/>
                <a:gd name="T25"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 h="183">
                  <a:moveTo>
                    <a:pt x="8" y="2"/>
                  </a:moveTo>
                  <a:cubicBezTo>
                    <a:pt x="6" y="0"/>
                    <a:pt x="4" y="0"/>
                    <a:pt x="2" y="2"/>
                  </a:cubicBezTo>
                  <a:cubicBezTo>
                    <a:pt x="0" y="3"/>
                    <a:pt x="0" y="6"/>
                    <a:pt x="2" y="8"/>
                  </a:cubicBezTo>
                  <a:cubicBezTo>
                    <a:pt x="3" y="9"/>
                    <a:pt x="5" y="9"/>
                    <a:pt x="7" y="8"/>
                  </a:cubicBezTo>
                  <a:cubicBezTo>
                    <a:pt x="90" y="92"/>
                    <a:pt x="90" y="92"/>
                    <a:pt x="90" y="92"/>
                  </a:cubicBezTo>
                  <a:cubicBezTo>
                    <a:pt x="175" y="176"/>
                    <a:pt x="175" y="176"/>
                    <a:pt x="175" y="176"/>
                  </a:cubicBezTo>
                  <a:cubicBezTo>
                    <a:pt x="174" y="178"/>
                    <a:pt x="174" y="180"/>
                    <a:pt x="175" y="181"/>
                  </a:cubicBezTo>
                  <a:cubicBezTo>
                    <a:pt x="177" y="183"/>
                    <a:pt x="180" y="183"/>
                    <a:pt x="181" y="181"/>
                  </a:cubicBezTo>
                  <a:cubicBezTo>
                    <a:pt x="183" y="179"/>
                    <a:pt x="183" y="177"/>
                    <a:pt x="181" y="175"/>
                  </a:cubicBezTo>
                  <a:cubicBezTo>
                    <a:pt x="180" y="174"/>
                    <a:pt x="178" y="173"/>
                    <a:pt x="177" y="174"/>
                  </a:cubicBezTo>
                  <a:cubicBezTo>
                    <a:pt x="92" y="90"/>
                    <a:pt x="92" y="90"/>
                    <a:pt x="92" y="90"/>
                  </a:cubicBezTo>
                  <a:cubicBezTo>
                    <a:pt x="9" y="6"/>
                    <a:pt x="9" y="6"/>
                    <a:pt x="9" y="6"/>
                  </a:cubicBezTo>
                  <a:cubicBezTo>
                    <a:pt x="10" y="5"/>
                    <a:pt x="9" y="3"/>
                    <a:pt x="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4" name="Freeform 127"/>
            <p:cNvSpPr>
              <a:spLocks/>
            </p:cNvSpPr>
            <p:nvPr/>
          </p:nvSpPr>
          <p:spPr bwMode="auto">
            <a:xfrm>
              <a:off x="10383838" y="2713038"/>
              <a:ext cx="636588" cy="642938"/>
            </a:xfrm>
            <a:custGeom>
              <a:avLst/>
              <a:gdLst>
                <a:gd name="T0" fmla="*/ 8 w 199"/>
                <a:gd name="T1" fmla="*/ 2 h 199"/>
                <a:gd name="T2" fmla="*/ 2 w 199"/>
                <a:gd name="T3" fmla="*/ 2 h 199"/>
                <a:gd name="T4" fmla="*/ 2 w 199"/>
                <a:gd name="T5" fmla="*/ 8 h 199"/>
                <a:gd name="T6" fmla="*/ 7 w 199"/>
                <a:gd name="T7" fmla="*/ 8 h 199"/>
                <a:gd name="T8" fmla="*/ 98 w 199"/>
                <a:gd name="T9" fmla="*/ 100 h 199"/>
                <a:gd name="T10" fmla="*/ 191 w 199"/>
                <a:gd name="T11" fmla="*/ 192 h 199"/>
                <a:gd name="T12" fmla="*/ 191 w 199"/>
                <a:gd name="T13" fmla="*/ 197 h 199"/>
                <a:gd name="T14" fmla="*/ 197 w 199"/>
                <a:gd name="T15" fmla="*/ 197 h 199"/>
                <a:gd name="T16" fmla="*/ 197 w 199"/>
                <a:gd name="T17" fmla="*/ 191 h 199"/>
                <a:gd name="T18" fmla="*/ 193 w 199"/>
                <a:gd name="T19" fmla="*/ 190 h 199"/>
                <a:gd name="T20" fmla="*/ 100 w 199"/>
                <a:gd name="T21" fmla="*/ 98 h 199"/>
                <a:gd name="T22" fmla="*/ 9 w 199"/>
                <a:gd name="T23" fmla="*/ 6 h 199"/>
                <a:gd name="T24" fmla="*/ 8 w 199"/>
                <a:gd name="T25" fmla="*/ 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 h="199">
                  <a:moveTo>
                    <a:pt x="8" y="2"/>
                  </a:moveTo>
                  <a:cubicBezTo>
                    <a:pt x="6" y="0"/>
                    <a:pt x="4" y="0"/>
                    <a:pt x="2" y="2"/>
                  </a:cubicBezTo>
                  <a:cubicBezTo>
                    <a:pt x="0" y="3"/>
                    <a:pt x="0" y="6"/>
                    <a:pt x="2" y="8"/>
                  </a:cubicBezTo>
                  <a:cubicBezTo>
                    <a:pt x="3" y="9"/>
                    <a:pt x="5" y="9"/>
                    <a:pt x="7" y="8"/>
                  </a:cubicBezTo>
                  <a:cubicBezTo>
                    <a:pt x="98" y="100"/>
                    <a:pt x="98" y="100"/>
                    <a:pt x="98" y="100"/>
                  </a:cubicBezTo>
                  <a:cubicBezTo>
                    <a:pt x="191" y="192"/>
                    <a:pt x="191" y="192"/>
                    <a:pt x="191" y="192"/>
                  </a:cubicBezTo>
                  <a:cubicBezTo>
                    <a:pt x="190" y="194"/>
                    <a:pt x="190" y="196"/>
                    <a:pt x="191" y="197"/>
                  </a:cubicBezTo>
                  <a:cubicBezTo>
                    <a:pt x="193" y="199"/>
                    <a:pt x="196" y="199"/>
                    <a:pt x="197" y="197"/>
                  </a:cubicBezTo>
                  <a:cubicBezTo>
                    <a:pt x="199" y="195"/>
                    <a:pt x="199" y="193"/>
                    <a:pt x="197" y="191"/>
                  </a:cubicBezTo>
                  <a:cubicBezTo>
                    <a:pt x="196" y="190"/>
                    <a:pt x="194" y="189"/>
                    <a:pt x="193" y="190"/>
                  </a:cubicBezTo>
                  <a:cubicBezTo>
                    <a:pt x="100" y="98"/>
                    <a:pt x="100" y="98"/>
                    <a:pt x="100" y="98"/>
                  </a:cubicBezTo>
                  <a:cubicBezTo>
                    <a:pt x="9" y="6"/>
                    <a:pt x="9" y="6"/>
                    <a:pt x="9" y="6"/>
                  </a:cubicBezTo>
                  <a:cubicBezTo>
                    <a:pt x="10" y="5"/>
                    <a:pt x="9" y="3"/>
                    <a:pt x="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5" name="Freeform 128"/>
            <p:cNvSpPr>
              <a:spLocks/>
            </p:cNvSpPr>
            <p:nvPr/>
          </p:nvSpPr>
          <p:spPr bwMode="auto">
            <a:xfrm>
              <a:off x="10333038" y="2765425"/>
              <a:ext cx="636588" cy="642938"/>
            </a:xfrm>
            <a:custGeom>
              <a:avLst/>
              <a:gdLst>
                <a:gd name="T0" fmla="*/ 8 w 199"/>
                <a:gd name="T1" fmla="*/ 2 h 199"/>
                <a:gd name="T2" fmla="*/ 2 w 199"/>
                <a:gd name="T3" fmla="*/ 2 h 199"/>
                <a:gd name="T4" fmla="*/ 2 w 199"/>
                <a:gd name="T5" fmla="*/ 8 h 199"/>
                <a:gd name="T6" fmla="*/ 7 w 199"/>
                <a:gd name="T7" fmla="*/ 9 h 199"/>
                <a:gd name="T8" fmla="*/ 98 w 199"/>
                <a:gd name="T9" fmla="*/ 100 h 199"/>
                <a:gd name="T10" fmla="*/ 191 w 199"/>
                <a:gd name="T11" fmla="*/ 192 h 199"/>
                <a:gd name="T12" fmla="*/ 191 w 199"/>
                <a:gd name="T13" fmla="*/ 197 h 199"/>
                <a:gd name="T14" fmla="*/ 197 w 199"/>
                <a:gd name="T15" fmla="*/ 197 h 199"/>
                <a:gd name="T16" fmla="*/ 197 w 199"/>
                <a:gd name="T17" fmla="*/ 191 h 199"/>
                <a:gd name="T18" fmla="*/ 193 w 199"/>
                <a:gd name="T19" fmla="*/ 190 h 199"/>
                <a:gd name="T20" fmla="*/ 100 w 199"/>
                <a:gd name="T21" fmla="*/ 98 h 199"/>
                <a:gd name="T22" fmla="*/ 9 w 199"/>
                <a:gd name="T23" fmla="*/ 7 h 199"/>
                <a:gd name="T24" fmla="*/ 8 w 199"/>
                <a:gd name="T25" fmla="*/ 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 h="199">
                  <a:moveTo>
                    <a:pt x="8" y="2"/>
                  </a:moveTo>
                  <a:cubicBezTo>
                    <a:pt x="6" y="0"/>
                    <a:pt x="4" y="0"/>
                    <a:pt x="2" y="2"/>
                  </a:cubicBezTo>
                  <a:cubicBezTo>
                    <a:pt x="0" y="3"/>
                    <a:pt x="0" y="6"/>
                    <a:pt x="2" y="8"/>
                  </a:cubicBezTo>
                  <a:cubicBezTo>
                    <a:pt x="3" y="9"/>
                    <a:pt x="5" y="9"/>
                    <a:pt x="7" y="9"/>
                  </a:cubicBezTo>
                  <a:cubicBezTo>
                    <a:pt x="98" y="100"/>
                    <a:pt x="98" y="100"/>
                    <a:pt x="98" y="100"/>
                  </a:cubicBezTo>
                  <a:cubicBezTo>
                    <a:pt x="191" y="192"/>
                    <a:pt x="191" y="192"/>
                    <a:pt x="191" y="192"/>
                  </a:cubicBezTo>
                  <a:cubicBezTo>
                    <a:pt x="190" y="194"/>
                    <a:pt x="190" y="196"/>
                    <a:pt x="191" y="197"/>
                  </a:cubicBezTo>
                  <a:cubicBezTo>
                    <a:pt x="193" y="199"/>
                    <a:pt x="196" y="199"/>
                    <a:pt x="197" y="197"/>
                  </a:cubicBezTo>
                  <a:cubicBezTo>
                    <a:pt x="199" y="195"/>
                    <a:pt x="199" y="193"/>
                    <a:pt x="197" y="191"/>
                  </a:cubicBezTo>
                  <a:cubicBezTo>
                    <a:pt x="196" y="190"/>
                    <a:pt x="194" y="190"/>
                    <a:pt x="193" y="190"/>
                  </a:cubicBezTo>
                  <a:cubicBezTo>
                    <a:pt x="100" y="98"/>
                    <a:pt x="100" y="98"/>
                    <a:pt x="100" y="98"/>
                  </a:cubicBezTo>
                  <a:cubicBezTo>
                    <a:pt x="9" y="7"/>
                    <a:pt x="9" y="7"/>
                    <a:pt x="9" y="7"/>
                  </a:cubicBezTo>
                  <a:cubicBezTo>
                    <a:pt x="10" y="5"/>
                    <a:pt x="9" y="3"/>
                    <a:pt x="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6" name="Freeform 129"/>
            <p:cNvSpPr>
              <a:spLocks/>
            </p:cNvSpPr>
            <p:nvPr/>
          </p:nvSpPr>
          <p:spPr bwMode="auto">
            <a:xfrm>
              <a:off x="9753600" y="2616200"/>
              <a:ext cx="230188" cy="28575"/>
            </a:xfrm>
            <a:custGeom>
              <a:avLst/>
              <a:gdLst>
                <a:gd name="T0" fmla="*/ 65 w 72"/>
                <a:gd name="T1" fmla="*/ 7 h 9"/>
                <a:gd name="T2" fmla="*/ 71 w 72"/>
                <a:gd name="T3" fmla="*/ 7 h 9"/>
                <a:gd name="T4" fmla="*/ 71 w 72"/>
                <a:gd name="T5" fmla="*/ 1 h 9"/>
                <a:gd name="T6" fmla="*/ 65 w 72"/>
                <a:gd name="T7" fmla="*/ 1 h 9"/>
                <a:gd name="T8" fmla="*/ 64 w 72"/>
                <a:gd name="T9" fmla="*/ 3 h 9"/>
                <a:gd name="T10" fmla="*/ 0 w 72"/>
                <a:gd name="T11" fmla="*/ 3 h 9"/>
                <a:gd name="T12" fmla="*/ 0 w 72"/>
                <a:gd name="T13" fmla="*/ 6 h 9"/>
                <a:gd name="T14" fmla="*/ 64 w 72"/>
                <a:gd name="T15" fmla="*/ 6 h 9"/>
                <a:gd name="T16" fmla="*/ 65 w 72"/>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9">
                  <a:moveTo>
                    <a:pt x="65" y="7"/>
                  </a:moveTo>
                  <a:cubicBezTo>
                    <a:pt x="66" y="9"/>
                    <a:pt x="69" y="9"/>
                    <a:pt x="71" y="7"/>
                  </a:cubicBezTo>
                  <a:cubicBezTo>
                    <a:pt x="72" y="6"/>
                    <a:pt x="72" y="3"/>
                    <a:pt x="71" y="1"/>
                  </a:cubicBezTo>
                  <a:cubicBezTo>
                    <a:pt x="69" y="0"/>
                    <a:pt x="66" y="0"/>
                    <a:pt x="65" y="1"/>
                  </a:cubicBezTo>
                  <a:cubicBezTo>
                    <a:pt x="64" y="2"/>
                    <a:pt x="64" y="2"/>
                    <a:pt x="64" y="3"/>
                  </a:cubicBezTo>
                  <a:cubicBezTo>
                    <a:pt x="0" y="3"/>
                    <a:pt x="0" y="3"/>
                    <a:pt x="0" y="3"/>
                  </a:cubicBezTo>
                  <a:cubicBezTo>
                    <a:pt x="0" y="6"/>
                    <a:pt x="0" y="6"/>
                    <a:pt x="0" y="6"/>
                  </a:cubicBezTo>
                  <a:cubicBezTo>
                    <a:pt x="64" y="6"/>
                    <a:pt x="64" y="6"/>
                    <a:pt x="64" y="6"/>
                  </a:cubicBezTo>
                  <a:cubicBezTo>
                    <a:pt x="64" y="6"/>
                    <a:pt x="64" y="7"/>
                    <a:pt x="65"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7" name="Freeform 130"/>
            <p:cNvSpPr>
              <a:spLocks/>
            </p:cNvSpPr>
            <p:nvPr/>
          </p:nvSpPr>
          <p:spPr bwMode="auto">
            <a:xfrm>
              <a:off x="9753600" y="2651125"/>
              <a:ext cx="201613" cy="30163"/>
            </a:xfrm>
            <a:custGeom>
              <a:avLst/>
              <a:gdLst>
                <a:gd name="T0" fmla="*/ 55 w 63"/>
                <a:gd name="T1" fmla="*/ 8 h 9"/>
                <a:gd name="T2" fmla="*/ 61 w 63"/>
                <a:gd name="T3" fmla="*/ 8 h 9"/>
                <a:gd name="T4" fmla="*/ 61 w 63"/>
                <a:gd name="T5" fmla="*/ 2 h 9"/>
                <a:gd name="T6" fmla="*/ 55 w 63"/>
                <a:gd name="T7" fmla="*/ 2 h 9"/>
                <a:gd name="T8" fmla="*/ 54 w 63"/>
                <a:gd name="T9" fmla="*/ 3 h 9"/>
                <a:gd name="T10" fmla="*/ 0 w 63"/>
                <a:gd name="T11" fmla="*/ 3 h 9"/>
                <a:gd name="T12" fmla="*/ 0 w 63"/>
                <a:gd name="T13" fmla="*/ 6 h 9"/>
                <a:gd name="T14" fmla="*/ 54 w 63"/>
                <a:gd name="T15" fmla="*/ 6 h 9"/>
                <a:gd name="T16" fmla="*/ 55 w 63"/>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9">
                  <a:moveTo>
                    <a:pt x="55" y="8"/>
                  </a:moveTo>
                  <a:cubicBezTo>
                    <a:pt x="57" y="9"/>
                    <a:pt x="60" y="9"/>
                    <a:pt x="61" y="8"/>
                  </a:cubicBezTo>
                  <a:cubicBezTo>
                    <a:pt x="63" y="6"/>
                    <a:pt x="63" y="3"/>
                    <a:pt x="61" y="2"/>
                  </a:cubicBezTo>
                  <a:cubicBezTo>
                    <a:pt x="60" y="0"/>
                    <a:pt x="57" y="0"/>
                    <a:pt x="55" y="2"/>
                  </a:cubicBezTo>
                  <a:cubicBezTo>
                    <a:pt x="55" y="2"/>
                    <a:pt x="54" y="3"/>
                    <a:pt x="54" y="3"/>
                  </a:cubicBezTo>
                  <a:cubicBezTo>
                    <a:pt x="0" y="3"/>
                    <a:pt x="0" y="3"/>
                    <a:pt x="0" y="3"/>
                  </a:cubicBezTo>
                  <a:cubicBezTo>
                    <a:pt x="0" y="6"/>
                    <a:pt x="0" y="6"/>
                    <a:pt x="0" y="6"/>
                  </a:cubicBezTo>
                  <a:cubicBezTo>
                    <a:pt x="54" y="6"/>
                    <a:pt x="54" y="6"/>
                    <a:pt x="54" y="6"/>
                  </a:cubicBezTo>
                  <a:cubicBezTo>
                    <a:pt x="54" y="7"/>
                    <a:pt x="55" y="7"/>
                    <a:pt x="5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8" name="Freeform 131"/>
            <p:cNvSpPr>
              <a:spLocks/>
            </p:cNvSpPr>
            <p:nvPr/>
          </p:nvSpPr>
          <p:spPr bwMode="auto">
            <a:xfrm>
              <a:off x="9753600" y="2374900"/>
              <a:ext cx="150813" cy="28575"/>
            </a:xfrm>
            <a:custGeom>
              <a:avLst/>
              <a:gdLst>
                <a:gd name="T0" fmla="*/ 39 w 47"/>
                <a:gd name="T1" fmla="*/ 7 h 9"/>
                <a:gd name="T2" fmla="*/ 45 w 47"/>
                <a:gd name="T3" fmla="*/ 7 h 9"/>
                <a:gd name="T4" fmla="*/ 45 w 47"/>
                <a:gd name="T5" fmla="*/ 1 h 9"/>
                <a:gd name="T6" fmla="*/ 39 w 47"/>
                <a:gd name="T7" fmla="*/ 1 h 9"/>
                <a:gd name="T8" fmla="*/ 38 w 47"/>
                <a:gd name="T9" fmla="*/ 3 h 9"/>
                <a:gd name="T10" fmla="*/ 0 w 47"/>
                <a:gd name="T11" fmla="*/ 3 h 9"/>
                <a:gd name="T12" fmla="*/ 0 w 47"/>
                <a:gd name="T13" fmla="*/ 6 h 9"/>
                <a:gd name="T14" fmla="*/ 38 w 47"/>
                <a:gd name="T15" fmla="*/ 6 h 9"/>
                <a:gd name="T16" fmla="*/ 39 w 47"/>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
                  <a:moveTo>
                    <a:pt x="39" y="7"/>
                  </a:moveTo>
                  <a:cubicBezTo>
                    <a:pt x="41" y="9"/>
                    <a:pt x="43" y="9"/>
                    <a:pt x="45" y="7"/>
                  </a:cubicBezTo>
                  <a:cubicBezTo>
                    <a:pt x="47" y="6"/>
                    <a:pt x="47" y="3"/>
                    <a:pt x="45" y="1"/>
                  </a:cubicBezTo>
                  <a:cubicBezTo>
                    <a:pt x="43" y="0"/>
                    <a:pt x="41" y="0"/>
                    <a:pt x="39" y="1"/>
                  </a:cubicBezTo>
                  <a:cubicBezTo>
                    <a:pt x="38" y="2"/>
                    <a:pt x="38" y="2"/>
                    <a:pt x="38" y="3"/>
                  </a:cubicBezTo>
                  <a:cubicBezTo>
                    <a:pt x="0" y="3"/>
                    <a:pt x="0" y="3"/>
                    <a:pt x="0" y="3"/>
                  </a:cubicBezTo>
                  <a:cubicBezTo>
                    <a:pt x="0" y="6"/>
                    <a:pt x="0" y="6"/>
                    <a:pt x="0" y="6"/>
                  </a:cubicBezTo>
                  <a:cubicBezTo>
                    <a:pt x="38" y="6"/>
                    <a:pt x="38" y="6"/>
                    <a:pt x="38" y="6"/>
                  </a:cubicBezTo>
                  <a:cubicBezTo>
                    <a:pt x="38" y="6"/>
                    <a:pt x="38" y="7"/>
                    <a:pt x="39"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9" name="Freeform 132"/>
            <p:cNvSpPr>
              <a:spLocks/>
            </p:cNvSpPr>
            <p:nvPr/>
          </p:nvSpPr>
          <p:spPr bwMode="auto">
            <a:xfrm>
              <a:off x="9753600" y="2335213"/>
              <a:ext cx="95250" cy="31750"/>
            </a:xfrm>
            <a:custGeom>
              <a:avLst/>
              <a:gdLst>
                <a:gd name="T0" fmla="*/ 22 w 30"/>
                <a:gd name="T1" fmla="*/ 8 h 10"/>
                <a:gd name="T2" fmla="*/ 28 w 30"/>
                <a:gd name="T3" fmla="*/ 8 h 10"/>
                <a:gd name="T4" fmla="*/ 28 w 30"/>
                <a:gd name="T5" fmla="*/ 2 h 10"/>
                <a:gd name="T6" fmla="*/ 22 w 30"/>
                <a:gd name="T7" fmla="*/ 2 h 10"/>
                <a:gd name="T8" fmla="*/ 21 w 30"/>
                <a:gd name="T9" fmla="*/ 3 h 10"/>
                <a:gd name="T10" fmla="*/ 0 w 30"/>
                <a:gd name="T11" fmla="*/ 3 h 10"/>
                <a:gd name="T12" fmla="*/ 0 w 30"/>
                <a:gd name="T13" fmla="*/ 6 h 10"/>
                <a:gd name="T14" fmla="*/ 21 w 30"/>
                <a:gd name="T15" fmla="*/ 6 h 10"/>
                <a:gd name="T16" fmla="*/ 22 w 3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0">
                  <a:moveTo>
                    <a:pt x="22" y="8"/>
                  </a:moveTo>
                  <a:cubicBezTo>
                    <a:pt x="24" y="10"/>
                    <a:pt x="26" y="10"/>
                    <a:pt x="28" y="8"/>
                  </a:cubicBezTo>
                  <a:cubicBezTo>
                    <a:pt x="30" y="6"/>
                    <a:pt x="30" y="4"/>
                    <a:pt x="28" y="2"/>
                  </a:cubicBezTo>
                  <a:cubicBezTo>
                    <a:pt x="26" y="0"/>
                    <a:pt x="24" y="0"/>
                    <a:pt x="22" y="2"/>
                  </a:cubicBezTo>
                  <a:cubicBezTo>
                    <a:pt x="21" y="2"/>
                    <a:pt x="21" y="3"/>
                    <a:pt x="21" y="3"/>
                  </a:cubicBezTo>
                  <a:cubicBezTo>
                    <a:pt x="0" y="3"/>
                    <a:pt x="0" y="3"/>
                    <a:pt x="0" y="3"/>
                  </a:cubicBezTo>
                  <a:cubicBezTo>
                    <a:pt x="0" y="6"/>
                    <a:pt x="0" y="6"/>
                    <a:pt x="0" y="6"/>
                  </a:cubicBezTo>
                  <a:cubicBezTo>
                    <a:pt x="21" y="6"/>
                    <a:pt x="21" y="6"/>
                    <a:pt x="21" y="6"/>
                  </a:cubicBezTo>
                  <a:cubicBezTo>
                    <a:pt x="21" y="7"/>
                    <a:pt x="21" y="7"/>
                    <a:pt x="2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133"/>
            <p:cNvSpPr>
              <a:spLocks/>
            </p:cNvSpPr>
            <p:nvPr/>
          </p:nvSpPr>
          <p:spPr bwMode="auto">
            <a:xfrm>
              <a:off x="9753600" y="2300288"/>
              <a:ext cx="150813" cy="28575"/>
            </a:xfrm>
            <a:custGeom>
              <a:avLst/>
              <a:gdLst>
                <a:gd name="T0" fmla="*/ 39 w 47"/>
                <a:gd name="T1" fmla="*/ 8 h 9"/>
                <a:gd name="T2" fmla="*/ 45 w 47"/>
                <a:gd name="T3" fmla="*/ 8 h 9"/>
                <a:gd name="T4" fmla="*/ 45 w 47"/>
                <a:gd name="T5" fmla="*/ 2 h 9"/>
                <a:gd name="T6" fmla="*/ 39 w 47"/>
                <a:gd name="T7" fmla="*/ 2 h 9"/>
                <a:gd name="T8" fmla="*/ 38 w 47"/>
                <a:gd name="T9" fmla="*/ 3 h 9"/>
                <a:gd name="T10" fmla="*/ 0 w 47"/>
                <a:gd name="T11" fmla="*/ 3 h 9"/>
                <a:gd name="T12" fmla="*/ 0 w 47"/>
                <a:gd name="T13" fmla="*/ 6 h 9"/>
                <a:gd name="T14" fmla="*/ 38 w 47"/>
                <a:gd name="T15" fmla="*/ 6 h 9"/>
                <a:gd name="T16" fmla="*/ 39 w 47"/>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
                  <a:moveTo>
                    <a:pt x="39" y="8"/>
                  </a:moveTo>
                  <a:cubicBezTo>
                    <a:pt x="41" y="9"/>
                    <a:pt x="43" y="9"/>
                    <a:pt x="45" y="8"/>
                  </a:cubicBezTo>
                  <a:cubicBezTo>
                    <a:pt x="47" y="6"/>
                    <a:pt x="47" y="3"/>
                    <a:pt x="45" y="2"/>
                  </a:cubicBezTo>
                  <a:cubicBezTo>
                    <a:pt x="43" y="0"/>
                    <a:pt x="41" y="0"/>
                    <a:pt x="39" y="2"/>
                  </a:cubicBezTo>
                  <a:cubicBezTo>
                    <a:pt x="38" y="2"/>
                    <a:pt x="38" y="3"/>
                    <a:pt x="38" y="3"/>
                  </a:cubicBezTo>
                  <a:cubicBezTo>
                    <a:pt x="0" y="3"/>
                    <a:pt x="0" y="3"/>
                    <a:pt x="0" y="3"/>
                  </a:cubicBezTo>
                  <a:cubicBezTo>
                    <a:pt x="0" y="6"/>
                    <a:pt x="0" y="6"/>
                    <a:pt x="0" y="6"/>
                  </a:cubicBezTo>
                  <a:cubicBezTo>
                    <a:pt x="38" y="6"/>
                    <a:pt x="38" y="6"/>
                    <a:pt x="38" y="6"/>
                  </a:cubicBezTo>
                  <a:cubicBezTo>
                    <a:pt x="38" y="7"/>
                    <a:pt x="38" y="7"/>
                    <a:pt x="39"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134"/>
            <p:cNvSpPr>
              <a:spLocks/>
            </p:cNvSpPr>
            <p:nvPr/>
          </p:nvSpPr>
          <p:spPr bwMode="auto">
            <a:xfrm>
              <a:off x="9753600" y="2862263"/>
              <a:ext cx="31750" cy="171450"/>
            </a:xfrm>
            <a:custGeom>
              <a:avLst/>
              <a:gdLst>
                <a:gd name="T0" fmla="*/ 4 w 10"/>
                <a:gd name="T1" fmla="*/ 45 h 53"/>
                <a:gd name="T2" fmla="*/ 3 w 10"/>
                <a:gd name="T3" fmla="*/ 46 h 53"/>
                <a:gd name="T4" fmla="*/ 3 w 10"/>
                <a:gd name="T5" fmla="*/ 52 h 53"/>
                <a:gd name="T6" fmla="*/ 9 w 10"/>
                <a:gd name="T7" fmla="*/ 52 h 53"/>
                <a:gd name="T8" fmla="*/ 9 w 10"/>
                <a:gd name="T9" fmla="*/ 46 h 53"/>
                <a:gd name="T10" fmla="*/ 7 w 10"/>
                <a:gd name="T11" fmla="*/ 45 h 53"/>
                <a:gd name="T12" fmla="*/ 7 w 10"/>
                <a:gd name="T13" fmla="*/ 7 h 53"/>
                <a:gd name="T14" fmla="*/ 0 w 10"/>
                <a:gd name="T15" fmla="*/ 0 h 53"/>
                <a:gd name="T16" fmla="*/ 0 w 10"/>
                <a:gd name="T17" fmla="*/ 4 h 53"/>
                <a:gd name="T18" fmla="*/ 4 w 10"/>
                <a:gd name="T19" fmla="*/ 9 h 53"/>
                <a:gd name="T20" fmla="*/ 4 w 10"/>
                <a:gd name="T21"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53">
                  <a:moveTo>
                    <a:pt x="4" y="45"/>
                  </a:moveTo>
                  <a:cubicBezTo>
                    <a:pt x="4" y="45"/>
                    <a:pt x="3" y="45"/>
                    <a:pt x="3" y="46"/>
                  </a:cubicBezTo>
                  <a:cubicBezTo>
                    <a:pt x="1" y="47"/>
                    <a:pt x="1" y="50"/>
                    <a:pt x="3" y="52"/>
                  </a:cubicBezTo>
                  <a:cubicBezTo>
                    <a:pt x="4" y="53"/>
                    <a:pt x="7" y="53"/>
                    <a:pt x="9" y="52"/>
                  </a:cubicBezTo>
                  <a:cubicBezTo>
                    <a:pt x="10" y="50"/>
                    <a:pt x="10" y="47"/>
                    <a:pt x="9" y="46"/>
                  </a:cubicBezTo>
                  <a:cubicBezTo>
                    <a:pt x="8" y="45"/>
                    <a:pt x="8" y="45"/>
                    <a:pt x="7" y="45"/>
                  </a:cubicBezTo>
                  <a:cubicBezTo>
                    <a:pt x="7" y="7"/>
                    <a:pt x="7" y="7"/>
                    <a:pt x="7" y="7"/>
                  </a:cubicBezTo>
                  <a:cubicBezTo>
                    <a:pt x="0" y="0"/>
                    <a:pt x="0" y="0"/>
                    <a:pt x="0" y="0"/>
                  </a:cubicBezTo>
                  <a:cubicBezTo>
                    <a:pt x="0" y="4"/>
                    <a:pt x="0" y="4"/>
                    <a:pt x="0" y="4"/>
                  </a:cubicBezTo>
                  <a:cubicBezTo>
                    <a:pt x="4" y="9"/>
                    <a:pt x="4" y="9"/>
                    <a:pt x="4" y="9"/>
                  </a:cubicBezTo>
                  <a:lnTo>
                    <a:pt x="4" y="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147"/>
            <p:cNvSpPr>
              <a:spLocks/>
            </p:cNvSpPr>
            <p:nvPr/>
          </p:nvSpPr>
          <p:spPr bwMode="auto">
            <a:xfrm>
              <a:off x="11033125" y="2076450"/>
              <a:ext cx="28575" cy="193675"/>
            </a:xfrm>
            <a:custGeom>
              <a:avLst/>
              <a:gdLst>
                <a:gd name="T0" fmla="*/ 7 w 9"/>
                <a:gd name="T1" fmla="*/ 1 h 60"/>
                <a:gd name="T2" fmla="*/ 1 w 9"/>
                <a:gd name="T3" fmla="*/ 1 h 60"/>
                <a:gd name="T4" fmla="*/ 1 w 9"/>
                <a:gd name="T5" fmla="*/ 7 h 60"/>
                <a:gd name="T6" fmla="*/ 3 w 9"/>
                <a:gd name="T7" fmla="*/ 8 h 60"/>
                <a:gd name="T8" fmla="*/ 3 w 9"/>
                <a:gd name="T9" fmla="*/ 51 h 60"/>
                <a:gd name="T10" fmla="*/ 1 w 9"/>
                <a:gd name="T11" fmla="*/ 52 h 60"/>
                <a:gd name="T12" fmla="*/ 1 w 9"/>
                <a:gd name="T13" fmla="*/ 58 h 60"/>
                <a:gd name="T14" fmla="*/ 7 w 9"/>
                <a:gd name="T15" fmla="*/ 58 h 60"/>
                <a:gd name="T16" fmla="*/ 7 w 9"/>
                <a:gd name="T17" fmla="*/ 52 h 60"/>
                <a:gd name="T18" fmla="*/ 6 w 9"/>
                <a:gd name="T19" fmla="*/ 51 h 60"/>
                <a:gd name="T20" fmla="*/ 6 w 9"/>
                <a:gd name="T21" fmla="*/ 8 h 60"/>
                <a:gd name="T22" fmla="*/ 7 w 9"/>
                <a:gd name="T23" fmla="*/ 7 h 60"/>
                <a:gd name="T24" fmla="*/ 7 w 9"/>
                <a:gd name="T25"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60">
                  <a:moveTo>
                    <a:pt x="7" y="1"/>
                  </a:moveTo>
                  <a:cubicBezTo>
                    <a:pt x="6" y="0"/>
                    <a:pt x="3" y="0"/>
                    <a:pt x="1" y="1"/>
                  </a:cubicBezTo>
                  <a:cubicBezTo>
                    <a:pt x="0" y="3"/>
                    <a:pt x="0" y="6"/>
                    <a:pt x="1" y="7"/>
                  </a:cubicBezTo>
                  <a:cubicBezTo>
                    <a:pt x="2" y="8"/>
                    <a:pt x="2" y="8"/>
                    <a:pt x="3" y="8"/>
                  </a:cubicBezTo>
                  <a:cubicBezTo>
                    <a:pt x="3" y="51"/>
                    <a:pt x="3" y="51"/>
                    <a:pt x="3" y="51"/>
                  </a:cubicBezTo>
                  <a:cubicBezTo>
                    <a:pt x="2" y="51"/>
                    <a:pt x="2" y="52"/>
                    <a:pt x="1" y="52"/>
                  </a:cubicBezTo>
                  <a:cubicBezTo>
                    <a:pt x="0" y="54"/>
                    <a:pt x="0" y="56"/>
                    <a:pt x="1" y="58"/>
                  </a:cubicBezTo>
                  <a:cubicBezTo>
                    <a:pt x="3" y="60"/>
                    <a:pt x="6" y="60"/>
                    <a:pt x="7" y="58"/>
                  </a:cubicBezTo>
                  <a:cubicBezTo>
                    <a:pt x="9" y="56"/>
                    <a:pt x="9" y="54"/>
                    <a:pt x="7" y="52"/>
                  </a:cubicBezTo>
                  <a:cubicBezTo>
                    <a:pt x="7" y="52"/>
                    <a:pt x="6" y="51"/>
                    <a:pt x="6" y="51"/>
                  </a:cubicBezTo>
                  <a:cubicBezTo>
                    <a:pt x="6" y="8"/>
                    <a:pt x="6" y="8"/>
                    <a:pt x="6" y="8"/>
                  </a:cubicBezTo>
                  <a:cubicBezTo>
                    <a:pt x="6" y="8"/>
                    <a:pt x="7" y="8"/>
                    <a:pt x="7" y="7"/>
                  </a:cubicBezTo>
                  <a:cubicBezTo>
                    <a:pt x="9" y="6"/>
                    <a:pt x="9" y="3"/>
                    <a:pt x="7"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149"/>
            <p:cNvSpPr>
              <a:spLocks/>
            </p:cNvSpPr>
            <p:nvPr/>
          </p:nvSpPr>
          <p:spPr bwMode="auto">
            <a:xfrm>
              <a:off x="10163175" y="2916238"/>
              <a:ext cx="104775" cy="333375"/>
            </a:xfrm>
            <a:custGeom>
              <a:avLst/>
              <a:gdLst>
                <a:gd name="T0" fmla="*/ 25 w 33"/>
                <a:gd name="T1" fmla="*/ 101 h 103"/>
                <a:gd name="T2" fmla="*/ 31 w 33"/>
                <a:gd name="T3" fmla="*/ 101 h 103"/>
                <a:gd name="T4" fmla="*/ 31 w 33"/>
                <a:gd name="T5" fmla="*/ 95 h 103"/>
                <a:gd name="T6" fmla="*/ 27 w 33"/>
                <a:gd name="T7" fmla="*/ 95 h 103"/>
                <a:gd name="T8" fmla="*/ 10 w 33"/>
                <a:gd name="T9" fmla="*/ 78 h 103"/>
                <a:gd name="T10" fmla="*/ 29 w 33"/>
                <a:gd name="T11" fmla="*/ 59 h 103"/>
                <a:gd name="T12" fmla="*/ 6 w 33"/>
                <a:gd name="T13" fmla="*/ 36 h 103"/>
                <a:gd name="T14" fmla="*/ 6 w 33"/>
                <a:gd name="T15" fmla="*/ 9 h 103"/>
                <a:gd name="T16" fmla="*/ 8 w 33"/>
                <a:gd name="T17" fmla="*/ 8 h 103"/>
                <a:gd name="T18" fmla="*/ 8 w 33"/>
                <a:gd name="T19" fmla="*/ 2 h 103"/>
                <a:gd name="T20" fmla="*/ 2 w 33"/>
                <a:gd name="T21" fmla="*/ 2 h 103"/>
                <a:gd name="T22" fmla="*/ 2 w 33"/>
                <a:gd name="T23" fmla="*/ 8 h 103"/>
                <a:gd name="T24" fmla="*/ 4 w 33"/>
                <a:gd name="T25" fmla="*/ 9 h 103"/>
                <a:gd name="T26" fmla="*/ 4 w 33"/>
                <a:gd name="T27" fmla="*/ 37 h 103"/>
                <a:gd name="T28" fmla="*/ 25 w 33"/>
                <a:gd name="T29" fmla="*/ 59 h 103"/>
                <a:gd name="T30" fmla="*/ 6 w 33"/>
                <a:gd name="T31" fmla="*/ 78 h 103"/>
                <a:gd name="T32" fmla="*/ 25 w 33"/>
                <a:gd name="T33" fmla="*/ 97 h 103"/>
                <a:gd name="T34" fmla="*/ 25 w 33"/>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103">
                  <a:moveTo>
                    <a:pt x="25" y="101"/>
                  </a:moveTo>
                  <a:cubicBezTo>
                    <a:pt x="27" y="103"/>
                    <a:pt x="30" y="103"/>
                    <a:pt x="31" y="101"/>
                  </a:cubicBezTo>
                  <a:cubicBezTo>
                    <a:pt x="33" y="100"/>
                    <a:pt x="33" y="97"/>
                    <a:pt x="31" y="95"/>
                  </a:cubicBezTo>
                  <a:cubicBezTo>
                    <a:pt x="30" y="94"/>
                    <a:pt x="28" y="94"/>
                    <a:pt x="27" y="95"/>
                  </a:cubicBezTo>
                  <a:cubicBezTo>
                    <a:pt x="10" y="78"/>
                    <a:pt x="10" y="78"/>
                    <a:pt x="10" y="78"/>
                  </a:cubicBezTo>
                  <a:cubicBezTo>
                    <a:pt x="29" y="59"/>
                    <a:pt x="29" y="59"/>
                    <a:pt x="29" y="59"/>
                  </a:cubicBezTo>
                  <a:cubicBezTo>
                    <a:pt x="6" y="36"/>
                    <a:pt x="6" y="36"/>
                    <a:pt x="6" y="36"/>
                  </a:cubicBezTo>
                  <a:cubicBezTo>
                    <a:pt x="6" y="9"/>
                    <a:pt x="6" y="9"/>
                    <a:pt x="6" y="9"/>
                  </a:cubicBezTo>
                  <a:cubicBezTo>
                    <a:pt x="7" y="9"/>
                    <a:pt x="8" y="8"/>
                    <a:pt x="8" y="8"/>
                  </a:cubicBezTo>
                  <a:cubicBezTo>
                    <a:pt x="10" y="6"/>
                    <a:pt x="10" y="3"/>
                    <a:pt x="8" y="2"/>
                  </a:cubicBezTo>
                  <a:cubicBezTo>
                    <a:pt x="6" y="0"/>
                    <a:pt x="4" y="0"/>
                    <a:pt x="2" y="2"/>
                  </a:cubicBezTo>
                  <a:cubicBezTo>
                    <a:pt x="0" y="3"/>
                    <a:pt x="0" y="6"/>
                    <a:pt x="2" y="8"/>
                  </a:cubicBezTo>
                  <a:cubicBezTo>
                    <a:pt x="2" y="8"/>
                    <a:pt x="3" y="9"/>
                    <a:pt x="4" y="9"/>
                  </a:cubicBezTo>
                  <a:cubicBezTo>
                    <a:pt x="4" y="37"/>
                    <a:pt x="4" y="37"/>
                    <a:pt x="4" y="37"/>
                  </a:cubicBezTo>
                  <a:cubicBezTo>
                    <a:pt x="25" y="59"/>
                    <a:pt x="25" y="59"/>
                    <a:pt x="25" y="59"/>
                  </a:cubicBezTo>
                  <a:cubicBezTo>
                    <a:pt x="6" y="78"/>
                    <a:pt x="6" y="78"/>
                    <a:pt x="6" y="78"/>
                  </a:cubicBezTo>
                  <a:cubicBezTo>
                    <a:pt x="25" y="97"/>
                    <a:pt x="25" y="97"/>
                    <a:pt x="25" y="97"/>
                  </a:cubicBezTo>
                  <a:cubicBezTo>
                    <a:pt x="24" y="98"/>
                    <a:pt x="24" y="100"/>
                    <a:pt x="25" y="1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150"/>
            <p:cNvSpPr>
              <a:spLocks/>
            </p:cNvSpPr>
            <p:nvPr/>
          </p:nvSpPr>
          <p:spPr bwMode="auto">
            <a:xfrm>
              <a:off x="10479088" y="2974975"/>
              <a:ext cx="33338" cy="187325"/>
            </a:xfrm>
            <a:custGeom>
              <a:avLst/>
              <a:gdLst>
                <a:gd name="T0" fmla="*/ 8 w 10"/>
                <a:gd name="T1" fmla="*/ 2 h 58"/>
                <a:gd name="T2" fmla="*/ 2 w 10"/>
                <a:gd name="T3" fmla="*/ 2 h 58"/>
                <a:gd name="T4" fmla="*/ 2 w 10"/>
                <a:gd name="T5" fmla="*/ 8 h 58"/>
                <a:gd name="T6" fmla="*/ 4 w 10"/>
                <a:gd name="T7" fmla="*/ 9 h 58"/>
                <a:gd name="T8" fmla="*/ 4 w 10"/>
                <a:gd name="T9" fmla="*/ 49 h 58"/>
                <a:gd name="T10" fmla="*/ 2 w 10"/>
                <a:gd name="T11" fmla="*/ 50 h 58"/>
                <a:gd name="T12" fmla="*/ 2 w 10"/>
                <a:gd name="T13" fmla="*/ 56 h 58"/>
                <a:gd name="T14" fmla="*/ 8 w 10"/>
                <a:gd name="T15" fmla="*/ 56 h 58"/>
                <a:gd name="T16" fmla="*/ 8 w 10"/>
                <a:gd name="T17" fmla="*/ 50 h 58"/>
                <a:gd name="T18" fmla="*/ 6 w 10"/>
                <a:gd name="T19" fmla="*/ 49 h 58"/>
                <a:gd name="T20" fmla="*/ 6 w 10"/>
                <a:gd name="T21" fmla="*/ 9 h 58"/>
                <a:gd name="T22" fmla="*/ 8 w 10"/>
                <a:gd name="T23" fmla="*/ 8 h 58"/>
                <a:gd name="T24" fmla="*/ 8 w 10"/>
                <a:gd name="T25"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58">
                  <a:moveTo>
                    <a:pt x="8" y="2"/>
                  </a:moveTo>
                  <a:cubicBezTo>
                    <a:pt x="6" y="0"/>
                    <a:pt x="4" y="0"/>
                    <a:pt x="2" y="2"/>
                  </a:cubicBezTo>
                  <a:cubicBezTo>
                    <a:pt x="0" y="3"/>
                    <a:pt x="0" y="6"/>
                    <a:pt x="2" y="8"/>
                  </a:cubicBezTo>
                  <a:cubicBezTo>
                    <a:pt x="2" y="8"/>
                    <a:pt x="3" y="9"/>
                    <a:pt x="4" y="9"/>
                  </a:cubicBezTo>
                  <a:cubicBezTo>
                    <a:pt x="4" y="49"/>
                    <a:pt x="4" y="49"/>
                    <a:pt x="4" y="49"/>
                  </a:cubicBezTo>
                  <a:cubicBezTo>
                    <a:pt x="3" y="49"/>
                    <a:pt x="2" y="49"/>
                    <a:pt x="2" y="50"/>
                  </a:cubicBezTo>
                  <a:cubicBezTo>
                    <a:pt x="0" y="52"/>
                    <a:pt x="0" y="54"/>
                    <a:pt x="2" y="56"/>
                  </a:cubicBezTo>
                  <a:cubicBezTo>
                    <a:pt x="4" y="58"/>
                    <a:pt x="6" y="58"/>
                    <a:pt x="8" y="56"/>
                  </a:cubicBezTo>
                  <a:cubicBezTo>
                    <a:pt x="10" y="54"/>
                    <a:pt x="10" y="52"/>
                    <a:pt x="8" y="50"/>
                  </a:cubicBezTo>
                  <a:cubicBezTo>
                    <a:pt x="8" y="49"/>
                    <a:pt x="7" y="49"/>
                    <a:pt x="6" y="49"/>
                  </a:cubicBezTo>
                  <a:cubicBezTo>
                    <a:pt x="6" y="9"/>
                    <a:pt x="6" y="9"/>
                    <a:pt x="6" y="9"/>
                  </a:cubicBezTo>
                  <a:cubicBezTo>
                    <a:pt x="7" y="9"/>
                    <a:pt x="8" y="8"/>
                    <a:pt x="8" y="8"/>
                  </a:cubicBezTo>
                  <a:cubicBezTo>
                    <a:pt x="10" y="6"/>
                    <a:pt x="10" y="3"/>
                    <a:pt x="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151"/>
            <p:cNvSpPr>
              <a:spLocks/>
            </p:cNvSpPr>
            <p:nvPr/>
          </p:nvSpPr>
          <p:spPr bwMode="auto">
            <a:xfrm>
              <a:off x="9753600" y="3665538"/>
              <a:ext cx="25400" cy="65088"/>
            </a:xfrm>
            <a:custGeom>
              <a:avLst/>
              <a:gdLst>
                <a:gd name="T0" fmla="*/ 1 w 8"/>
                <a:gd name="T1" fmla="*/ 15 h 20"/>
                <a:gd name="T2" fmla="*/ 8 w 8"/>
                <a:gd name="T3" fmla="*/ 8 h 20"/>
                <a:gd name="T4" fmla="*/ 0 w 8"/>
                <a:gd name="T5" fmla="*/ 0 h 20"/>
                <a:gd name="T6" fmla="*/ 0 w 8"/>
                <a:gd name="T7" fmla="*/ 4 h 20"/>
                <a:gd name="T8" fmla="*/ 4 w 8"/>
                <a:gd name="T9" fmla="*/ 8 h 20"/>
                <a:gd name="T10" fmla="*/ 0 w 8"/>
                <a:gd name="T11" fmla="*/ 12 h 20"/>
                <a:gd name="T12" fmla="*/ 0 w 8"/>
                <a:gd name="T13" fmla="*/ 20 h 20"/>
                <a:gd name="T14" fmla="*/ 1 w 8"/>
                <a:gd name="T15" fmla="*/ 20 h 20"/>
                <a:gd name="T16" fmla="*/ 1 w 8"/>
                <a:gd name="T1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0">
                  <a:moveTo>
                    <a:pt x="1" y="15"/>
                  </a:moveTo>
                  <a:cubicBezTo>
                    <a:pt x="8" y="8"/>
                    <a:pt x="8" y="8"/>
                    <a:pt x="8" y="8"/>
                  </a:cubicBezTo>
                  <a:cubicBezTo>
                    <a:pt x="0" y="0"/>
                    <a:pt x="0" y="0"/>
                    <a:pt x="0" y="0"/>
                  </a:cubicBezTo>
                  <a:cubicBezTo>
                    <a:pt x="0" y="4"/>
                    <a:pt x="0" y="4"/>
                    <a:pt x="0" y="4"/>
                  </a:cubicBezTo>
                  <a:cubicBezTo>
                    <a:pt x="4" y="8"/>
                    <a:pt x="4" y="8"/>
                    <a:pt x="4" y="8"/>
                  </a:cubicBezTo>
                  <a:cubicBezTo>
                    <a:pt x="0" y="12"/>
                    <a:pt x="0" y="12"/>
                    <a:pt x="0" y="12"/>
                  </a:cubicBezTo>
                  <a:cubicBezTo>
                    <a:pt x="0" y="20"/>
                    <a:pt x="0" y="20"/>
                    <a:pt x="0" y="20"/>
                  </a:cubicBezTo>
                  <a:cubicBezTo>
                    <a:pt x="0" y="20"/>
                    <a:pt x="0" y="20"/>
                    <a:pt x="1" y="20"/>
                  </a:cubicBezTo>
                  <a:cubicBezTo>
                    <a:pt x="2" y="18"/>
                    <a:pt x="2" y="16"/>
                    <a:pt x="1"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152"/>
            <p:cNvSpPr>
              <a:spLocks/>
            </p:cNvSpPr>
            <p:nvPr/>
          </p:nvSpPr>
          <p:spPr bwMode="auto">
            <a:xfrm>
              <a:off x="9753600" y="3614738"/>
              <a:ext cx="76200" cy="168275"/>
            </a:xfrm>
            <a:custGeom>
              <a:avLst/>
              <a:gdLst>
                <a:gd name="T0" fmla="*/ 1 w 24"/>
                <a:gd name="T1" fmla="*/ 47 h 52"/>
                <a:gd name="T2" fmla="*/ 24 w 24"/>
                <a:gd name="T3" fmla="*/ 24 h 52"/>
                <a:gd name="T4" fmla="*/ 0 w 24"/>
                <a:gd name="T5" fmla="*/ 0 h 52"/>
                <a:gd name="T6" fmla="*/ 0 w 24"/>
                <a:gd name="T7" fmla="*/ 4 h 52"/>
                <a:gd name="T8" fmla="*/ 20 w 24"/>
                <a:gd name="T9" fmla="*/ 24 h 52"/>
                <a:gd name="T10" fmla="*/ 0 w 24"/>
                <a:gd name="T11" fmla="*/ 44 h 52"/>
                <a:gd name="T12" fmla="*/ 0 w 24"/>
                <a:gd name="T13" fmla="*/ 52 h 52"/>
                <a:gd name="T14" fmla="*/ 1 w 24"/>
                <a:gd name="T15" fmla="*/ 52 h 52"/>
                <a:gd name="T16" fmla="*/ 1 w 24"/>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2">
                  <a:moveTo>
                    <a:pt x="1" y="47"/>
                  </a:moveTo>
                  <a:cubicBezTo>
                    <a:pt x="24" y="24"/>
                    <a:pt x="24" y="24"/>
                    <a:pt x="24" y="24"/>
                  </a:cubicBezTo>
                  <a:cubicBezTo>
                    <a:pt x="0" y="0"/>
                    <a:pt x="0" y="0"/>
                    <a:pt x="0" y="0"/>
                  </a:cubicBezTo>
                  <a:cubicBezTo>
                    <a:pt x="0" y="4"/>
                    <a:pt x="0" y="4"/>
                    <a:pt x="0" y="4"/>
                  </a:cubicBezTo>
                  <a:cubicBezTo>
                    <a:pt x="20" y="24"/>
                    <a:pt x="20" y="24"/>
                    <a:pt x="20" y="24"/>
                  </a:cubicBezTo>
                  <a:cubicBezTo>
                    <a:pt x="0" y="44"/>
                    <a:pt x="0" y="44"/>
                    <a:pt x="0" y="44"/>
                  </a:cubicBezTo>
                  <a:cubicBezTo>
                    <a:pt x="0" y="52"/>
                    <a:pt x="0" y="52"/>
                    <a:pt x="0" y="52"/>
                  </a:cubicBezTo>
                  <a:cubicBezTo>
                    <a:pt x="0" y="52"/>
                    <a:pt x="0" y="52"/>
                    <a:pt x="1" y="52"/>
                  </a:cubicBezTo>
                  <a:cubicBezTo>
                    <a:pt x="2" y="50"/>
                    <a:pt x="2" y="48"/>
                    <a:pt x="1" y="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156"/>
            <p:cNvSpPr>
              <a:spLocks/>
            </p:cNvSpPr>
            <p:nvPr/>
          </p:nvSpPr>
          <p:spPr bwMode="auto">
            <a:xfrm>
              <a:off x="9753600" y="1804988"/>
              <a:ext cx="2076450" cy="2306638"/>
            </a:xfrm>
            <a:custGeom>
              <a:avLst/>
              <a:gdLst>
                <a:gd name="T0" fmla="*/ 782 w 1308"/>
                <a:gd name="T1" fmla="*/ 586 h 1453"/>
                <a:gd name="T2" fmla="*/ 199 w 1308"/>
                <a:gd name="T3" fmla="*/ 0 h 1453"/>
                <a:gd name="T4" fmla="*/ 0 w 1308"/>
                <a:gd name="T5" fmla="*/ 0 h 1453"/>
                <a:gd name="T6" fmla="*/ 0 w 1308"/>
                <a:gd name="T7" fmla="*/ 7 h 1453"/>
                <a:gd name="T8" fmla="*/ 197 w 1308"/>
                <a:gd name="T9" fmla="*/ 7 h 1453"/>
                <a:gd name="T10" fmla="*/ 778 w 1308"/>
                <a:gd name="T11" fmla="*/ 590 h 1453"/>
                <a:gd name="T12" fmla="*/ 1300 w 1308"/>
                <a:gd name="T13" fmla="*/ 1119 h 1453"/>
                <a:gd name="T14" fmla="*/ 967 w 1308"/>
                <a:gd name="T15" fmla="*/ 1453 h 1453"/>
                <a:gd name="T16" fmla="*/ 976 w 1308"/>
                <a:gd name="T17" fmla="*/ 1453 h 1453"/>
                <a:gd name="T18" fmla="*/ 1308 w 1308"/>
                <a:gd name="T19" fmla="*/ 1119 h 1453"/>
                <a:gd name="T20" fmla="*/ 782 w 1308"/>
                <a:gd name="T21" fmla="*/ 586 h 1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8" h="1453">
                  <a:moveTo>
                    <a:pt x="782" y="586"/>
                  </a:moveTo>
                  <a:lnTo>
                    <a:pt x="199" y="0"/>
                  </a:lnTo>
                  <a:lnTo>
                    <a:pt x="0" y="0"/>
                  </a:lnTo>
                  <a:lnTo>
                    <a:pt x="0" y="7"/>
                  </a:lnTo>
                  <a:lnTo>
                    <a:pt x="197" y="7"/>
                  </a:lnTo>
                  <a:lnTo>
                    <a:pt x="778" y="590"/>
                  </a:lnTo>
                  <a:lnTo>
                    <a:pt x="1300" y="1119"/>
                  </a:lnTo>
                  <a:lnTo>
                    <a:pt x="967" y="1453"/>
                  </a:lnTo>
                  <a:lnTo>
                    <a:pt x="976" y="1453"/>
                  </a:lnTo>
                  <a:lnTo>
                    <a:pt x="1308" y="1119"/>
                  </a:lnTo>
                  <a:lnTo>
                    <a:pt x="782" y="5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157"/>
            <p:cNvSpPr>
              <a:spLocks/>
            </p:cNvSpPr>
            <p:nvPr/>
          </p:nvSpPr>
          <p:spPr bwMode="auto">
            <a:xfrm>
              <a:off x="9753600" y="1841500"/>
              <a:ext cx="2025650" cy="2241550"/>
            </a:xfrm>
            <a:custGeom>
              <a:avLst/>
              <a:gdLst>
                <a:gd name="T0" fmla="*/ 483 w 633"/>
                <a:gd name="T1" fmla="*/ 692 h 694"/>
                <a:gd name="T2" fmla="*/ 484 w 633"/>
                <a:gd name="T3" fmla="*/ 687 h 694"/>
                <a:gd name="T4" fmla="*/ 633 w 633"/>
                <a:gd name="T5" fmla="*/ 539 h 694"/>
                <a:gd name="T6" fmla="*/ 380 w 633"/>
                <a:gd name="T7" fmla="*/ 285 h 694"/>
                <a:gd name="T8" fmla="*/ 95 w 633"/>
                <a:gd name="T9" fmla="*/ 0 h 694"/>
                <a:gd name="T10" fmla="*/ 0 w 633"/>
                <a:gd name="T11" fmla="*/ 0 h 694"/>
                <a:gd name="T12" fmla="*/ 0 w 633"/>
                <a:gd name="T13" fmla="*/ 3 h 694"/>
                <a:gd name="T14" fmla="*/ 93 w 633"/>
                <a:gd name="T15" fmla="*/ 3 h 694"/>
                <a:gd name="T16" fmla="*/ 378 w 633"/>
                <a:gd name="T17" fmla="*/ 287 h 694"/>
                <a:gd name="T18" fmla="*/ 629 w 633"/>
                <a:gd name="T19" fmla="*/ 539 h 694"/>
                <a:gd name="T20" fmla="*/ 482 w 633"/>
                <a:gd name="T21" fmla="*/ 685 h 694"/>
                <a:gd name="T22" fmla="*/ 477 w 633"/>
                <a:gd name="T23" fmla="*/ 686 h 694"/>
                <a:gd name="T24" fmla="*/ 477 w 633"/>
                <a:gd name="T25" fmla="*/ 692 h 694"/>
                <a:gd name="T26" fmla="*/ 483 w 633"/>
                <a:gd name="T27" fmla="*/ 692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3" h="694">
                  <a:moveTo>
                    <a:pt x="483" y="692"/>
                  </a:moveTo>
                  <a:cubicBezTo>
                    <a:pt x="485" y="691"/>
                    <a:pt x="485" y="689"/>
                    <a:pt x="484" y="687"/>
                  </a:cubicBezTo>
                  <a:cubicBezTo>
                    <a:pt x="633" y="539"/>
                    <a:pt x="633" y="539"/>
                    <a:pt x="633" y="539"/>
                  </a:cubicBezTo>
                  <a:cubicBezTo>
                    <a:pt x="380" y="285"/>
                    <a:pt x="380" y="285"/>
                    <a:pt x="380" y="285"/>
                  </a:cubicBezTo>
                  <a:cubicBezTo>
                    <a:pt x="95" y="0"/>
                    <a:pt x="95" y="0"/>
                    <a:pt x="95" y="0"/>
                  </a:cubicBezTo>
                  <a:cubicBezTo>
                    <a:pt x="0" y="0"/>
                    <a:pt x="0" y="0"/>
                    <a:pt x="0" y="0"/>
                  </a:cubicBezTo>
                  <a:cubicBezTo>
                    <a:pt x="0" y="3"/>
                    <a:pt x="0" y="3"/>
                    <a:pt x="0" y="3"/>
                  </a:cubicBezTo>
                  <a:cubicBezTo>
                    <a:pt x="93" y="3"/>
                    <a:pt x="93" y="3"/>
                    <a:pt x="93" y="3"/>
                  </a:cubicBezTo>
                  <a:cubicBezTo>
                    <a:pt x="378" y="287"/>
                    <a:pt x="378" y="287"/>
                    <a:pt x="378" y="287"/>
                  </a:cubicBezTo>
                  <a:cubicBezTo>
                    <a:pt x="629" y="539"/>
                    <a:pt x="629" y="539"/>
                    <a:pt x="629" y="539"/>
                  </a:cubicBezTo>
                  <a:cubicBezTo>
                    <a:pt x="482" y="685"/>
                    <a:pt x="482" y="685"/>
                    <a:pt x="482" y="685"/>
                  </a:cubicBezTo>
                  <a:cubicBezTo>
                    <a:pt x="481" y="684"/>
                    <a:pt x="479" y="685"/>
                    <a:pt x="477" y="686"/>
                  </a:cubicBezTo>
                  <a:cubicBezTo>
                    <a:pt x="476" y="688"/>
                    <a:pt x="476" y="690"/>
                    <a:pt x="477" y="692"/>
                  </a:cubicBezTo>
                  <a:cubicBezTo>
                    <a:pt x="479" y="694"/>
                    <a:pt x="482" y="694"/>
                    <a:pt x="483" y="6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158"/>
            <p:cNvSpPr>
              <a:spLocks/>
            </p:cNvSpPr>
            <p:nvPr/>
          </p:nvSpPr>
          <p:spPr bwMode="auto">
            <a:xfrm>
              <a:off x="9753600" y="1879600"/>
              <a:ext cx="1974850" cy="2232025"/>
            </a:xfrm>
            <a:custGeom>
              <a:avLst/>
              <a:gdLst>
                <a:gd name="T0" fmla="*/ 617 w 617"/>
                <a:gd name="T1" fmla="*/ 527 h 691"/>
                <a:gd name="T2" fmla="*/ 372 w 617"/>
                <a:gd name="T3" fmla="*/ 281 h 691"/>
                <a:gd name="T4" fmla="*/ 90 w 617"/>
                <a:gd name="T5" fmla="*/ 0 h 691"/>
                <a:gd name="T6" fmla="*/ 0 w 617"/>
                <a:gd name="T7" fmla="*/ 0 h 691"/>
                <a:gd name="T8" fmla="*/ 0 w 617"/>
                <a:gd name="T9" fmla="*/ 2 h 691"/>
                <a:gd name="T10" fmla="*/ 89 w 617"/>
                <a:gd name="T11" fmla="*/ 2 h 691"/>
                <a:gd name="T12" fmla="*/ 370 w 617"/>
                <a:gd name="T13" fmla="*/ 283 h 691"/>
                <a:gd name="T14" fmla="*/ 613 w 617"/>
                <a:gd name="T15" fmla="*/ 527 h 691"/>
                <a:gd name="T16" fmla="*/ 454 w 617"/>
                <a:gd name="T17" fmla="*/ 685 h 691"/>
                <a:gd name="T18" fmla="*/ 449 w 617"/>
                <a:gd name="T19" fmla="*/ 686 h 691"/>
                <a:gd name="T20" fmla="*/ 449 w 617"/>
                <a:gd name="T21" fmla="*/ 691 h 691"/>
                <a:gd name="T22" fmla="*/ 456 w 617"/>
                <a:gd name="T23" fmla="*/ 691 h 691"/>
                <a:gd name="T24" fmla="*/ 456 w 617"/>
                <a:gd name="T25" fmla="*/ 687 h 691"/>
                <a:gd name="T26" fmla="*/ 617 w 617"/>
                <a:gd name="T27" fmla="*/ 527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7" h="691">
                  <a:moveTo>
                    <a:pt x="617" y="527"/>
                  </a:moveTo>
                  <a:cubicBezTo>
                    <a:pt x="372" y="281"/>
                    <a:pt x="372" y="281"/>
                    <a:pt x="372" y="281"/>
                  </a:cubicBezTo>
                  <a:cubicBezTo>
                    <a:pt x="90" y="0"/>
                    <a:pt x="90" y="0"/>
                    <a:pt x="90" y="0"/>
                  </a:cubicBezTo>
                  <a:cubicBezTo>
                    <a:pt x="0" y="0"/>
                    <a:pt x="0" y="0"/>
                    <a:pt x="0" y="0"/>
                  </a:cubicBezTo>
                  <a:cubicBezTo>
                    <a:pt x="0" y="2"/>
                    <a:pt x="0" y="2"/>
                    <a:pt x="0" y="2"/>
                  </a:cubicBezTo>
                  <a:cubicBezTo>
                    <a:pt x="89" y="2"/>
                    <a:pt x="89" y="2"/>
                    <a:pt x="89" y="2"/>
                  </a:cubicBezTo>
                  <a:cubicBezTo>
                    <a:pt x="370" y="283"/>
                    <a:pt x="370" y="283"/>
                    <a:pt x="370" y="283"/>
                  </a:cubicBezTo>
                  <a:cubicBezTo>
                    <a:pt x="613" y="527"/>
                    <a:pt x="613" y="527"/>
                    <a:pt x="613" y="527"/>
                  </a:cubicBezTo>
                  <a:cubicBezTo>
                    <a:pt x="454" y="685"/>
                    <a:pt x="454" y="685"/>
                    <a:pt x="454" y="685"/>
                  </a:cubicBezTo>
                  <a:cubicBezTo>
                    <a:pt x="453" y="684"/>
                    <a:pt x="451" y="685"/>
                    <a:pt x="449" y="686"/>
                  </a:cubicBezTo>
                  <a:cubicBezTo>
                    <a:pt x="448" y="687"/>
                    <a:pt x="448" y="690"/>
                    <a:pt x="449" y="691"/>
                  </a:cubicBezTo>
                  <a:cubicBezTo>
                    <a:pt x="456" y="691"/>
                    <a:pt x="456" y="691"/>
                    <a:pt x="456" y="691"/>
                  </a:cubicBezTo>
                  <a:cubicBezTo>
                    <a:pt x="457" y="690"/>
                    <a:pt x="457" y="689"/>
                    <a:pt x="456" y="687"/>
                  </a:cubicBezTo>
                  <a:lnTo>
                    <a:pt x="617" y="5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159"/>
            <p:cNvSpPr>
              <a:spLocks/>
            </p:cNvSpPr>
            <p:nvPr/>
          </p:nvSpPr>
          <p:spPr bwMode="auto">
            <a:xfrm>
              <a:off x="9753600" y="1916113"/>
              <a:ext cx="1922463" cy="2114550"/>
            </a:xfrm>
            <a:custGeom>
              <a:avLst/>
              <a:gdLst>
                <a:gd name="T0" fmla="*/ 362 w 601"/>
                <a:gd name="T1" fmla="*/ 280 h 655"/>
                <a:gd name="T2" fmla="*/ 597 w 601"/>
                <a:gd name="T3" fmla="*/ 516 h 655"/>
                <a:gd name="T4" fmla="*/ 466 w 601"/>
                <a:gd name="T5" fmla="*/ 646 h 655"/>
                <a:gd name="T6" fmla="*/ 461 w 601"/>
                <a:gd name="T7" fmla="*/ 647 h 655"/>
                <a:gd name="T8" fmla="*/ 461 w 601"/>
                <a:gd name="T9" fmla="*/ 653 h 655"/>
                <a:gd name="T10" fmla="*/ 467 w 601"/>
                <a:gd name="T11" fmla="*/ 653 h 655"/>
                <a:gd name="T12" fmla="*/ 468 w 601"/>
                <a:gd name="T13" fmla="*/ 648 h 655"/>
                <a:gd name="T14" fmla="*/ 601 w 601"/>
                <a:gd name="T15" fmla="*/ 516 h 655"/>
                <a:gd name="T16" fmla="*/ 364 w 601"/>
                <a:gd name="T17" fmla="*/ 278 h 655"/>
                <a:gd name="T18" fmla="*/ 85 w 601"/>
                <a:gd name="T19" fmla="*/ 0 h 655"/>
                <a:gd name="T20" fmla="*/ 0 w 601"/>
                <a:gd name="T21" fmla="*/ 0 h 655"/>
                <a:gd name="T22" fmla="*/ 0 w 601"/>
                <a:gd name="T23" fmla="*/ 3 h 655"/>
                <a:gd name="T24" fmla="*/ 84 w 601"/>
                <a:gd name="T25" fmla="*/ 3 h 655"/>
                <a:gd name="T26" fmla="*/ 362 w 601"/>
                <a:gd name="T27" fmla="*/ 28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1" h="655">
                  <a:moveTo>
                    <a:pt x="362" y="280"/>
                  </a:moveTo>
                  <a:cubicBezTo>
                    <a:pt x="597" y="516"/>
                    <a:pt x="597" y="516"/>
                    <a:pt x="597" y="516"/>
                  </a:cubicBezTo>
                  <a:cubicBezTo>
                    <a:pt x="466" y="646"/>
                    <a:pt x="466" y="646"/>
                    <a:pt x="466" y="646"/>
                  </a:cubicBezTo>
                  <a:cubicBezTo>
                    <a:pt x="465" y="645"/>
                    <a:pt x="463" y="646"/>
                    <a:pt x="461" y="647"/>
                  </a:cubicBezTo>
                  <a:cubicBezTo>
                    <a:pt x="460" y="649"/>
                    <a:pt x="460" y="651"/>
                    <a:pt x="461" y="653"/>
                  </a:cubicBezTo>
                  <a:cubicBezTo>
                    <a:pt x="463" y="655"/>
                    <a:pt x="466" y="655"/>
                    <a:pt x="467" y="653"/>
                  </a:cubicBezTo>
                  <a:cubicBezTo>
                    <a:pt x="469" y="652"/>
                    <a:pt x="469" y="650"/>
                    <a:pt x="468" y="648"/>
                  </a:cubicBezTo>
                  <a:cubicBezTo>
                    <a:pt x="601" y="516"/>
                    <a:pt x="601" y="516"/>
                    <a:pt x="601" y="516"/>
                  </a:cubicBezTo>
                  <a:cubicBezTo>
                    <a:pt x="364" y="278"/>
                    <a:pt x="364" y="278"/>
                    <a:pt x="364" y="278"/>
                  </a:cubicBezTo>
                  <a:cubicBezTo>
                    <a:pt x="85" y="0"/>
                    <a:pt x="85" y="0"/>
                    <a:pt x="85" y="0"/>
                  </a:cubicBezTo>
                  <a:cubicBezTo>
                    <a:pt x="0" y="0"/>
                    <a:pt x="0" y="0"/>
                    <a:pt x="0" y="0"/>
                  </a:cubicBezTo>
                  <a:cubicBezTo>
                    <a:pt x="0" y="3"/>
                    <a:pt x="0" y="3"/>
                    <a:pt x="0" y="3"/>
                  </a:cubicBezTo>
                  <a:cubicBezTo>
                    <a:pt x="84" y="3"/>
                    <a:pt x="84" y="3"/>
                    <a:pt x="84" y="3"/>
                  </a:cubicBezTo>
                  <a:lnTo>
                    <a:pt x="362" y="2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160"/>
            <p:cNvSpPr>
              <a:spLocks/>
            </p:cNvSpPr>
            <p:nvPr/>
          </p:nvSpPr>
          <p:spPr bwMode="auto">
            <a:xfrm>
              <a:off x="9753600" y="1951038"/>
              <a:ext cx="1871663" cy="2119313"/>
            </a:xfrm>
            <a:custGeom>
              <a:avLst/>
              <a:gdLst>
                <a:gd name="T0" fmla="*/ 585 w 585"/>
                <a:gd name="T1" fmla="*/ 505 h 656"/>
                <a:gd name="T2" fmla="*/ 356 w 585"/>
                <a:gd name="T3" fmla="*/ 275 h 656"/>
                <a:gd name="T4" fmla="*/ 81 w 585"/>
                <a:gd name="T5" fmla="*/ 0 h 656"/>
                <a:gd name="T6" fmla="*/ 0 w 585"/>
                <a:gd name="T7" fmla="*/ 0 h 656"/>
                <a:gd name="T8" fmla="*/ 0 w 585"/>
                <a:gd name="T9" fmla="*/ 3 h 656"/>
                <a:gd name="T10" fmla="*/ 79 w 585"/>
                <a:gd name="T11" fmla="*/ 3 h 656"/>
                <a:gd name="T12" fmla="*/ 354 w 585"/>
                <a:gd name="T13" fmla="*/ 277 h 656"/>
                <a:gd name="T14" fmla="*/ 581 w 585"/>
                <a:gd name="T15" fmla="*/ 505 h 656"/>
                <a:gd name="T16" fmla="*/ 438 w 585"/>
                <a:gd name="T17" fmla="*/ 647 h 656"/>
                <a:gd name="T18" fmla="*/ 433 w 585"/>
                <a:gd name="T19" fmla="*/ 648 h 656"/>
                <a:gd name="T20" fmla="*/ 433 w 585"/>
                <a:gd name="T21" fmla="*/ 654 h 656"/>
                <a:gd name="T22" fmla="*/ 439 w 585"/>
                <a:gd name="T23" fmla="*/ 654 h 656"/>
                <a:gd name="T24" fmla="*/ 440 w 585"/>
                <a:gd name="T25" fmla="*/ 649 h 656"/>
                <a:gd name="T26" fmla="*/ 585 w 585"/>
                <a:gd name="T27" fmla="*/ 505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5" h="656">
                  <a:moveTo>
                    <a:pt x="585" y="505"/>
                  </a:moveTo>
                  <a:cubicBezTo>
                    <a:pt x="356" y="275"/>
                    <a:pt x="356" y="275"/>
                    <a:pt x="356" y="275"/>
                  </a:cubicBezTo>
                  <a:cubicBezTo>
                    <a:pt x="81" y="0"/>
                    <a:pt x="81" y="0"/>
                    <a:pt x="81" y="0"/>
                  </a:cubicBezTo>
                  <a:cubicBezTo>
                    <a:pt x="0" y="0"/>
                    <a:pt x="0" y="0"/>
                    <a:pt x="0" y="0"/>
                  </a:cubicBezTo>
                  <a:cubicBezTo>
                    <a:pt x="0" y="3"/>
                    <a:pt x="0" y="3"/>
                    <a:pt x="0" y="3"/>
                  </a:cubicBezTo>
                  <a:cubicBezTo>
                    <a:pt x="79" y="3"/>
                    <a:pt x="79" y="3"/>
                    <a:pt x="79" y="3"/>
                  </a:cubicBezTo>
                  <a:cubicBezTo>
                    <a:pt x="354" y="277"/>
                    <a:pt x="354" y="277"/>
                    <a:pt x="354" y="277"/>
                  </a:cubicBezTo>
                  <a:cubicBezTo>
                    <a:pt x="581" y="505"/>
                    <a:pt x="581" y="505"/>
                    <a:pt x="581" y="505"/>
                  </a:cubicBezTo>
                  <a:cubicBezTo>
                    <a:pt x="438" y="647"/>
                    <a:pt x="438" y="647"/>
                    <a:pt x="438" y="647"/>
                  </a:cubicBezTo>
                  <a:cubicBezTo>
                    <a:pt x="437" y="646"/>
                    <a:pt x="435" y="647"/>
                    <a:pt x="433" y="648"/>
                  </a:cubicBezTo>
                  <a:cubicBezTo>
                    <a:pt x="432" y="650"/>
                    <a:pt x="432" y="652"/>
                    <a:pt x="433" y="654"/>
                  </a:cubicBezTo>
                  <a:cubicBezTo>
                    <a:pt x="435" y="656"/>
                    <a:pt x="438" y="656"/>
                    <a:pt x="439" y="654"/>
                  </a:cubicBezTo>
                  <a:cubicBezTo>
                    <a:pt x="441" y="653"/>
                    <a:pt x="441" y="651"/>
                    <a:pt x="440" y="649"/>
                  </a:cubicBezTo>
                  <a:lnTo>
                    <a:pt x="585" y="50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161"/>
            <p:cNvSpPr>
              <a:spLocks/>
            </p:cNvSpPr>
            <p:nvPr/>
          </p:nvSpPr>
          <p:spPr bwMode="auto">
            <a:xfrm>
              <a:off x="10655300" y="820738"/>
              <a:ext cx="1489075" cy="2257425"/>
            </a:xfrm>
            <a:custGeom>
              <a:avLst/>
              <a:gdLst>
                <a:gd name="T0" fmla="*/ 463 w 465"/>
                <a:gd name="T1" fmla="*/ 594 h 699"/>
                <a:gd name="T2" fmla="*/ 463 w 465"/>
                <a:gd name="T3" fmla="*/ 588 h 699"/>
                <a:gd name="T4" fmla="*/ 457 w 465"/>
                <a:gd name="T5" fmla="*/ 588 h 699"/>
                <a:gd name="T6" fmla="*/ 456 w 465"/>
                <a:gd name="T7" fmla="*/ 593 h 699"/>
                <a:gd name="T8" fmla="*/ 353 w 465"/>
                <a:gd name="T9" fmla="*/ 697 h 699"/>
                <a:gd name="T10" fmla="*/ 287 w 465"/>
                <a:gd name="T11" fmla="*/ 697 h 699"/>
                <a:gd name="T12" fmla="*/ 145 w 465"/>
                <a:gd name="T13" fmla="*/ 554 h 699"/>
                <a:gd name="T14" fmla="*/ 2 w 465"/>
                <a:gd name="T15" fmla="*/ 412 h 699"/>
                <a:gd name="T16" fmla="*/ 2 w 465"/>
                <a:gd name="T17" fmla="*/ 346 h 699"/>
                <a:gd name="T18" fmla="*/ 163 w 465"/>
                <a:gd name="T19" fmla="*/ 186 h 699"/>
                <a:gd name="T20" fmla="*/ 163 w 465"/>
                <a:gd name="T21" fmla="*/ 146 h 699"/>
                <a:gd name="T22" fmla="*/ 22 w 465"/>
                <a:gd name="T23" fmla="*/ 6 h 699"/>
                <a:gd name="T24" fmla="*/ 22 w 465"/>
                <a:gd name="T25" fmla="*/ 1 h 699"/>
                <a:gd name="T26" fmla="*/ 16 w 465"/>
                <a:gd name="T27" fmla="*/ 1 h 699"/>
                <a:gd name="T28" fmla="*/ 16 w 465"/>
                <a:gd name="T29" fmla="*/ 7 h 699"/>
                <a:gd name="T30" fmla="*/ 20 w 465"/>
                <a:gd name="T31" fmla="*/ 8 h 699"/>
                <a:gd name="T32" fmla="*/ 160 w 465"/>
                <a:gd name="T33" fmla="*/ 148 h 699"/>
                <a:gd name="T34" fmla="*/ 160 w 465"/>
                <a:gd name="T35" fmla="*/ 185 h 699"/>
                <a:gd name="T36" fmla="*/ 0 w 465"/>
                <a:gd name="T37" fmla="*/ 345 h 699"/>
                <a:gd name="T38" fmla="*/ 0 w 465"/>
                <a:gd name="T39" fmla="*/ 413 h 699"/>
                <a:gd name="T40" fmla="*/ 143 w 465"/>
                <a:gd name="T41" fmla="*/ 556 h 699"/>
                <a:gd name="T42" fmla="*/ 286 w 465"/>
                <a:gd name="T43" fmla="*/ 699 h 699"/>
                <a:gd name="T44" fmla="*/ 354 w 465"/>
                <a:gd name="T45" fmla="*/ 699 h 699"/>
                <a:gd name="T46" fmla="*/ 458 w 465"/>
                <a:gd name="T47" fmla="*/ 595 h 699"/>
                <a:gd name="T48" fmla="*/ 463 w 465"/>
                <a:gd name="T49" fmla="*/ 594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5" h="699">
                  <a:moveTo>
                    <a:pt x="463" y="594"/>
                  </a:moveTo>
                  <a:cubicBezTo>
                    <a:pt x="465" y="593"/>
                    <a:pt x="465" y="590"/>
                    <a:pt x="463" y="588"/>
                  </a:cubicBezTo>
                  <a:cubicBezTo>
                    <a:pt x="461" y="587"/>
                    <a:pt x="459" y="587"/>
                    <a:pt x="457" y="588"/>
                  </a:cubicBezTo>
                  <a:cubicBezTo>
                    <a:pt x="456" y="590"/>
                    <a:pt x="456" y="591"/>
                    <a:pt x="456" y="593"/>
                  </a:cubicBezTo>
                  <a:cubicBezTo>
                    <a:pt x="353" y="697"/>
                    <a:pt x="353" y="697"/>
                    <a:pt x="353" y="697"/>
                  </a:cubicBezTo>
                  <a:cubicBezTo>
                    <a:pt x="287" y="697"/>
                    <a:pt x="287" y="697"/>
                    <a:pt x="287" y="697"/>
                  </a:cubicBezTo>
                  <a:cubicBezTo>
                    <a:pt x="145" y="554"/>
                    <a:pt x="145" y="554"/>
                    <a:pt x="145" y="554"/>
                  </a:cubicBezTo>
                  <a:cubicBezTo>
                    <a:pt x="2" y="412"/>
                    <a:pt x="2" y="412"/>
                    <a:pt x="2" y="412"/>
                  </a:cubicBezTo>
                  <a:cubicBezTo>
                    <a:pt x="2" y="346"/>
                    <a:pt x="2" y="346"/>
                    <a:pt x="2" y="346"/>
                  </a:cubicBezTo>
                  <a:cubicBezTo>
                    <a:pt x="163" y="186"/>
                    <a:pt x="163" y="186"/>
                    <a:pt x="163" y="186"/>
                  </a:cubicBezTo>
                  <a:cubicBezTo>
                    <a:pt x="163" y="146"/>
                    <a:pt x="163" y="146"/>
                    <a:pt x="163" y="146"/>
                  </a:cubicBezTo>
                  <a:cubicBezTo>
                    <a:pt x="22" y="6"/>
                    <a:pt x="22" y="6"/>
                    <a:pt x="22" y="6"/>
                  </a:cubicBezTo>
                  <a:cubicBezTo>
                    <a:pt x="23" y="5"/>
                    <a:pt x="23" y="3"/>
                    <a:pt x="22" y="1"/>
                  </a:cubicBezTo>
                  <a:cubicBezTo>
                    <a:pt x="20" y="0"/>
                    <a:pt x="17" y="0"/>
                    <a:pt x="16" y="1"/>
                  </a:cubicBezTo>
                  <a:cubicBezTo>
                    <a:pt x="14" y="3"/>
                    <a:pt x="14" y="6"/>
                    <a:pt x="16" y="7"/>
                  </a:cubicBezTo>
                  <a:cubicBezTo>
                    <a:pt x="17" y="9"/>
                    <a:pt x="19" y="9"/>
                    <a:pt x="20" y="8"/>
                  </a:cubicBezTo>
                  <a:cubicBezTo>
                    <a:pt x="160" y="148"/>
                    <a:pt x="160" y="148"/>
                    <a:pt x="160" y="148"/>
                  </a:cubicBezTo>
                  <a:cubicBezTo>
                    <a:pt x="160" y="185"/>
                    <a:pt x="160" y="185"/>
                    <a:pt x="160" y="185"/>
                  </a:cubicBezTo>
                  <a:cubicBezTo>
                    <a:pt x="0" y="345"/>
                    <a:pt x="0" y="345"/>
                    <a:pt x="0" y="345"/>
                  </a:cubicBezTo>
                  <a:cubicBezTo>
                    <a:pt x="0" y="413"/>
                    <a:pt x="0" y="413"/>
                    <a:pt x="0" y="413"/>
                  </a:cubicBezTo>
                  <a:cubicBezTo>
                    <a:pt x="143" y="556"/>
                    <a:pt x="143" y="556"/>
                    <a:pt x="143" y="556"/>
                  </a:cubicBezTo>
                  <a:cubicBezTo>
                    <a:pt x="286" y="699"/>
                    <a:pt x="286" y="699"/>
                    <a:pt x="286" y="699"/>
                  </a:cubicBezTo>
                  <a:cubicBezTo>
                    <a:pt x="354" y="699"/>
                    <a:pt x="354" y="699"/>
                    <a:pt x="354" y="699"/>
                  </a:cubicBezTo>
                  <a:cubicBezTo>
                    <a:pt x="458" y="595"/>
                    <a:pt x="458" y="595"/>
                    <a:pt x="458" y="595"/>
                  </a:cubicBezTo>
                  <a:cubicBezTo>
                    <a:pt x="460" y="596"/>
                    <a:pt x="462" y="596"/>
                    <a:pt x="463" y="59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162"/>
            <p:cNvSpPr>
              <a:spLocks/>
            </p:cNvSpPr>
            <p:nvPr/>
          </p:nvSpPr>
          <p:spPr bwMode="auto">
            <a:xfrm>
              <a:off x="9891713" y="2722563"/>
              <a:ext cx="1119188" cy="1130300"/>
            </a:xfrm>
            <a:custGeom>
              <a:avLst/>
              <a:gdLst>
                <a:gd name="T0" fmla="*/ 58 w 350"/>
                <a:gd name="T1" fmla="*/ 8 h 350"/>
                <a:gd name="T2" fmla="*/ 58 w 350"/>
                <a:gd name="T3" fmla="*/ 2 h 350"/>
                <a:gd name="T4" fmla="*/ 52 w 350"/>
                <a:gd name="T5" fmla="*/ 2 h 350"/>
                <a:gd name="T6" fmla="*/ 51 w 350"/>
                <a:gd name="T7" fmla="*/ 6 h 350"/>
                <a:gd name="T8" fmla="*/ 0 w 350"/>
                <a:gd name="T9" fmla="*/ 58 h 350"/>
                <a:gd name="T10" fmla="*/ 0 w 350"/>
                <a:gd name="T11" fmla="*/ 133 h 350"/>
                <a:gd name="T12" fmla="*/ 108 w 350"/>
                <a:gd name="T13" fmla="*/ 241 h 350"/>
                <a:gd name="T14" fmla="*/ 217 w 350"/>
                <a:gd name="T15" fmla="*/ 350 h 350"/>
                <a:gd name="T16" fmla="*/ 292 w 350"/>
                <a:gd name="T17" fmla="*/ 350 h 350"/>
                <a:gd name="T18" fmla="*/ 344 w 350"/>
                <a:gd name="T19" fmla="*/ 299 h 350"/>
                <a:gd name="T20" fmla="*/ 348 w 350"/>
                <a:gd name="T21" fmla="*/ 298 h 350"/>
                <a:gd name="T22" fmla="*/ 348 w 350"/>
                <a:gd name="T23" fmla="*/ 292 h 350"/>
                <a:gd name="T24" fmla="*/ 342 w 350"/>
                <a:gd name="T25" fmla="*/ 292 h 350"/>
                <a:gd name="T26" fmla="*/ 342 w 350"/>
                <a:gd name="T27" fmla="*/ 297 h 350"/>
                <a:gd name="T28" fmla="*/ 291 w 350"/>
                <a:gd name="T29" fmla="*/ 347 h 350"/>
                <a:gd name="T30" fmla="*/ 218 w 350"/>
                <a:gd name="T31" fmla="*/ 347 h 350"/>
                <a:gd name="T32" fmla="*/ 110 w 350"/>
                <a:gd name="T33" fmla="*/ 239 h 350"/>
                <a:gd name="T34" fmla="*/ 3 w 350"/>
                <a:gd name="T35" fmla="*/ 132 h 350"/>
                <a:gd name="T36" fmla="*/ 3 w 350"/>
                <a:gd name="T37" fmla="*/ 59 h 350"/>
                <a:gd name="T38" fmla="*/ 53 w 350"/>
                <a:gd name="T39" fmla="*/ 9 h 350"/>
                <a:gd name="T40" fmla="*/ 58 w 350"/>
                <a:gd name="T41" fmla="*/ 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0" h="350">
                  <a:moveTo>
                    <a:pt x="58" y="8"/>
                  </a:moveTo>
                  <a:cubicBezTo>
                    <a:pt x="60" y="6"/>
                    <a:pt x="60" y="3"/>
                    <a:pt x="58" y="2"/>
                  </a:cubicBezTo>
                  <a:cubicBezTo>
                    <a:pt x="57" y="0"/>
                    <a:pt x="54" y="0"/>
                    <a:pt x="52" y="2"/>
                  </a:cubicBezTo>
                  <a:cubicBezTo>
                    <a:pt x="51" y="3"/>
                    <a:pt x="51" y="5"/>
                    <a:pt x="51" y="6"/>
                  </a:cubicBezTo>
                  <a:cubicBezTo>
                    <a:pt x="0" y="58"/>
                    <a:pt x="0" y="58"/>
                    <a:pt x="0" y="58"/>
                  </a:cubicBezTo>
                  <a:cubicBezTo>
                    <a:pt x="0" y="133"/>
                    <a:pt x="0" y="133"/>
                    <a:pt x="0" y="133"/>
                  </a:cubicBezTo>
                  <a:cubicBezTo>
                    <a:pt x="108" y="241"/>
                    <a:pt x="108" y="241"/>
                    <a:pt x="108" y="241"/>
                  </a:cubicBezTo>
                  <a:cubicBezTo>
                    <a:pt x="217" y="350"/>
                    <a:pt x="217" y="350"/>
                    <a:pt x="217" y="350"/>
                  </a:cubicBezTo>
                  <a:cubicBezTo>
                    <a:pt x="292" y="350"/>
                    <a:pt x="292" y="350"/>
                    <a:pt x="292" y="350"/>
                  </a:cubicBezTo>
                  <a:cubicBezTo>
                    <a:pt x="344" y="299"/>
                    <a:pt x="344" y="299"/>
                    <a:pt x="344" y="299"/>
                  </a:cubicBezTo>
                  <a:cubicBezTo>
                    <a:pt x="345" y="299"/>
                    <a:pt x="347" y="299"/>
                    <a:pt x="348" y="298"/>
                  </a:cubicBezTo>
                  <a:cubicBezTo>
                    <a:pt x="350" y="296"/>
                    <a:pt x="350" y="293"/>
                    <a:pt x="348" y="292"/>
                  </a:cubicBezTo>
                  <a:cubicBezTo>
                    <a:pt x="347" y="290"/>
                    <a:pt x="344" y="290"/>
                    <a:pt x="342" y="292"/>
                  </a:cubicBezTo>
                  <a:cubicBezTo>
                    <a:pt x="341" y="293"/>
                    <a:pt x="341" y="295"/>
                    <a:pt x="342" y="297"/>
                  </a:cubicBezTo>
                  <a:cubicBezTo>
                    <a:pt x="291" y="347"/>
                    <a:pt x="291" y="347"/>
                    <a:pt x="291" y="347"/>
                  </a:cubicBezTo>
                  <a:cubicBezTo>
                    <a:pt x="218" y="347"/>
                    <a:pt x="218" y="347"/>
                    <a:pt x="218" y="347"/>
                  </a:cubicBezTo>
                  <a:cubicBezTo>
                    <a:pt x="110" y="239"/>
                    <a:pt x="110" y="239"/>
                    <a:pt x="110" y="239"/>
                  </a:cubicBezTo>
                  <a:cubicBezTo>
                    <a:pt x="3" y="132"/>
                    <a:pt x="3" y="132"/>
                    <a:pt x="3" y="132"/>
                  </a:cubicBezTo>
                  <a:cubicBezTo>
                    <a:pt x="3" y="59"/>
                    <a:pt x="3" y="59"/>
                    <a:pt x="3" y="59"/>
                  </a:cubicBezTo>
                  <a:cubicBezTo>
                    <a:pt x="53" y="9"/>
                    <a:pt x="53" y="9"/>
                    <a:pt x="53" y="9"/>
                  </a:cubicBezTo>
                  <a:cubicBezTo>
                    <a:pt x="55" y="9"/>
                    <a:pt x="57" y="9"/>
                    <a:pt x="5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163"/>
            <p:cNvSpPr>
              <a:spLocks/>
            </p:cNvSpPr>
            <p:nvPr/>
          </p:nvSpPr>
          <p:spPr bwMode="auto">
            <a:xfrm>
              <a:off x="9926638" y="2619375"/>
              <a:ext cx="1187450" cy="1198563"/>
            </a:xfrm>
            <a:custGeom>
              <a:avLst/>
              <a:gdLst>
                <a:gd name="T0" fmla="*/ 0 w 371"/>
                <a:gd name="T1" fmla="*/ 160 h 371"/>
                <a:gd name="T2" fmla="*/ 105 w 371"/>
                <a:gd name="T3" fmla="*/ 265 h 371"/>
                <a:gd name="T4" fmla="*/ 211 w 371"/>
                <a:gd name="T5" fmla="*/ 371 h 371"/>
                <a:gd name="T6" fmla="*/ 277 w 371"/>
                <a:gd name="T7" fmla="*/ 371 h 371"/>
                <a:gd name="T8" fmla="*/ 365 w 371"/>
                <a:gd name="T9" fmla="*/ 283 h 371"/>
                <a:gd name="T10" fmla="*/ 369 w 371"/>
                <a:gd name="T11" fmla="*/ 282 h 371"/>
                <a:gd name="T12" fmla="*/ 369 w 371"/>
                <a:gd name="T13" fmla="*/ 276 h 371"/>
                <a:gd name="T14" fmla="*/ 363 w 371"/>
                <a:gd name="T15" fmla="*/ 276 h 371"/>
                <a:gd name="T16" fmla="*/ 363 w 371"/>
                <a:gd name="T17" fmla="*/ 281 h 371"/>
                <a:gd name="T18" fmla="*/ 275 w 371"/>
                <a:gd name="T19" fmla="*/ 368 h 371"/>
                <a:gd name="T20" fmla="*/ 212 w 371"/>
                <a:gd name="T21" fmla="*/ 368 h 371"/>
                <a:gd name="T22" fmla="*/ 107 w 371"/>
                <a:gd name="T23" fmla="*/ 263 h 371"/>
                <a:gd name="T24" fmla="*/ 3 w 371"/>
                <a:gd name="T25" fmla="*/ 159 h 371"/>
                <a:gd name="T26" fmla="*/ 3 w 371"/>
                <a:gd name="T27" fmla="*/ 96 h 371"/>
                <a:gd name="T28" fmla="*/ 91 w 371"/>
                <a:gd name="T29" fmla="*/ 8 h 371"/>
                <a:gd name="T30" fmla="*/ 95 w 371"/>
                <a:gd name="T31" fmla="*/ 8 h 371"/>
                <a:gd name="T32" fmla="*/ 95 w 371"/>
                <a:gd name="T33" fmla="*/ 2 h 371"/>
                <a:gd name="T34" fmla="*/ 89 w 371"/>
                <a:gd name="T35" fmla="*/ 2 h 371"/>
                <a:gd name="T36" fmla="*/ 89 w 371"/>
                <a:gd name="T37" fmla="*/ 6 h 371"/>
                <a:gd name="T38" fmla="*/ 0 w 371"/>
                <a:gd name="T39" fmla="*/ 95 h 371"/>
                <a:gd name="T40" fmla="*/ 0 w 371"/>
                <a:gd name="T41" fmla="*/ 16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1" h="371">
                  <a:moveTo>
                    <a:pt x="0" y="160"/>
                  </a:moveTo>
                  <a:cubicBezTo>
                    <a:pt x="105" y="265"/>
                    <a:pt x="105" y="265"/>
                    <a:pt x="105" y="265"/>
                  </a:cubicBezTo>
                  <a:cubicBezTo>
                    <a:pt x="211" y="371"/>
                    <a:pt x="211" y="371"/>
                    <a:pt x="211" y="371"/>
                  </a:cubicBezTo>
                  <a:cubicBezTo>
                    <a:pt x="277" y="371"/>
                    <a:pt x="277" y="371"/>
                    <a:pt x="277" y="371"/>
                  </a:cubicBezTo>
                  <a:cubicBezTo>
                    <a:pt x="365" y="283"/>
                    <a:pt x="365" y="283"/>
                    <a:pt x="365" y="283"/>
                  </a:cubicBezTo>
                  <a:cubicBezTo>
                    <a:pt x="366" y="283"/>
                    <a:pt x="368" y="283"/>
                    <a:pt x="369" y="282"/>
                  </a:cubicBezTo>
                  <a:cubicBezTo>
                    <a:pt x="371" y="280"/>
                    <a:pt x="371" y="277"/>
                    <a:pt x="369" y="276"/>
                  </a:cubicBezTo>
                  <a:cubicBezTo>
                    <a:pt x="368" y="274"/>
                    <a:pt x="365" y="274"/>
                    <a:pt x="363" y="276"/>
                  </a:cubicBezTo>
                  <a:cubicBezTo>
                    <a:pt x="362" y="277"/>
                    <a:pt x="362" y="279"/>
                    <a:pt x="363" y="281"/>
                  </a:cubicBezTo>
                  <a:cubicBezTo>
                    <a:pt x="275" y="368"/>
                    <a:pt x="275" y="368"/>
                    <a:pt x="275" y="368"/>
                  </a:cubicBezTo>
                  <a:cubicBezTo>
                    <a:pt x="212" y="368"/>
                    <a:pt x="212" y="368"/>
                    <a:pt x="212" y="368"/>
                  </a:cubicBezTo>
                  <a:cubicBezTo>
                    <a:pt x="107" y="263"/>
                    <a:pt x="107" y="263"/>
                    <a:pt x="107" y="263"/>
                  </a:cubicBezTo>
                  <a:cubicBezTo>
                    <a:pt x="3" y="159"/>
                    <a:pt x="3" y="159"/>
                    <a:pt x="3" y="159"/>
                  </a:cubicBezTo>
                  <a:cubicBezTo>
                    <a:pt x="3" y="96"/>
                    <a:pt x="3" y="96"/>
                    <a:pt x="3" y="96"/>
                  </a:cubicBezTo>
                  <a:cubicBezTo>
                    <a:pt x="91" y="8"/>
                    <a:pt x="91" y="8"/>
                    <a:pt x="91" y="8"/>
                  </a:cubicBezTo>
                  <a:cubicBezTo>
                    <a:pt x="92" y="9"/>
                    <a:pt x="94" y="9"/>
                    <a:pt x="95" y="8"/>
                  </a:cubicBezTo>
                  <a:cubicBezTo>
                    <a:pt x="97" y="6"/>
                    <a:pt x="97" y="3"/>
                    <a:pt x="95" y="2"/>
                  </a:cubicBezTo>
                  <a:cubicBezTo>
                    <a:pt x="94" y="0"/>
                    <a:pt x="91" y="0"/>
                    <a:pt x="89" y="2"/>
                  </a:cubicBezTo>
                  <a:cubicBezTo>
                    <a:pt x="88" y="3"/>
                    <a:pt x="88" y="5"/>
                    <a:pt x="89" y="6"/>
                  </a:cubicBezTo>
                  <a:cubicBezTo>
                    <a:pt x="0" y="95"/>
                    <a:pt x="0" y="95"/>
                    <a:pt x="0" y="95"/>
                  </a:cubicBezTo>
                  <a:lnTo>
                    <a:pt x="0" y="1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164"/>
            <p:cNvSpPr>
              <a:spLocks/>
            </p:cNvSpPr>
            <p:nvPr/>
          </p:nvSpPr>
          <p:spPr bwMode="auto">
            <a:xfrm>
              <a:off x="9964738" y="2709863"/>
              <a:ext cx="1058863" cy="1069975"/>
            </a:xfrm>
            <a:custGeom>
              <a:avLst/>
              <a:gdLst>
                <a:gd name="T0" fmla="*/ 0 w 331"/>
                <a:gd name="T1" fmla="*/ 128 h 331"/>
                <a:gd name="T2" fmla="*/ 101 w 331"/>
                <a:gd name="T3" fmla="*/ 229 h 331"/>
                <a:gd name="T4" fmla="*/ 203 w 331"/>
                <a:gd name="T5" fmla="*/ 331 h 331"/>
                <a:gd name="T6" fmla="*/ 260 w 331"/>
                <a:gd name="T7" fmla="*/ 331 h 331"/>
                <a:gd name="T8" fmla="*/ 325 w 331"/>
                <a:gd name="T9" fmla="*/ 267 h 331"/>
                <a:gd name="T10" fmla="*/ 329 w 331"/>
                <a:gd name="T11" fmla="*/ 266 h 331"/>
                <a:gd name="T12" fmla="*/ 329 w 331"/>
                <a:gd name="T13" fmla="*/ 260 h 331"/>
                <a:gd name="T14" fmla="*/ 323 w 331"/>
                <a:gd name="T15" fmla="*/ 260 h 331"/>
                <a:gd name="T16" fmla="*/ 323 w 331"/>
                <a:gd name="T17" fmla="*/ 265 h 331"/>
                <a:gd name="T18" fmla="*/ 259 w 331"/>
                <a:gd name="T19" fmla="*/ 329 h 331"/>
                <a:gd name="T20" fmla="*/ 205 w 331"/>
                <a:gd name="T21" fmla="*/ 329 h 331"/>
                <a:gd name="T22" fmla="*/ 103 w 331"/>
                <a:gd name="T23" fmla="*/ 227 h 331"/>
                <a:gd name="T24" fmla="*/ 3 w 331"/>
                <a:gd name="T25" fmla="*/ 126 h 331"/>
                <a:gd name="T26" fmla="*/ 3 w 331"/>
                <a:gd name="T27" fmla="*/ 72 h 331"/>
                <a:gd name="T28" fmla="*/ 66 w 331"/>
                <a:gd name="T29" fmla="*/ 8 h 331"/>
                <a:gd name="T30" fmla="*/ 71 w 331"/>
                <a:gd name="T31" fmla="*/ 8 h 331"/>
                <a:gd name="T32" fmla="*/ 71 w 331"/>
                <a:gd name="T33" fmla="*/ 2 h 331"/>
                <a:gd name="T34" fmla="*/ 65 w 331"/>
                <a:gd name="T35" fmla="*/ 2 h 331"/>
                <a:gd name="T36" fmla="*/ 64 w 331"/>
                <a:gd name="T37" fmla="*/ 6 h 331"/>
                <a:gd name="T38" fmla="*/ 0 w 331"/>
                <a:gd name="T39" fmla="*/ 71 h 331"/>
                <a:gd name="T40" fmla="*/ 0 w 331"/>
                <a:gd name="T41" fmla="*/ 12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1">
                  <a:moveTo>
                    <a:pt x="0" y="128"/>
                  </a:moveTo>
                  <a:cubicBezTo>
                    <a:pt x="101" y="229"/>
                    <a:pt x="101" y="229"/>
                    <a:pt x="101" y="229"/>
                  </a:cubicBezTo>
                  <a:cubicBezTo>
                    <a:pt x="203" y="331"/>
                    <a:pt x="203" y="331"/>
                    <a:pt x="203" y="331"/>
                  </a:cubicBezTo>
                  <a:cubicBezTo>
                    <a:pt x="260" y="331"/>
                    <a:pt x="260" y="331"/>
                    <a:pt x="260" y="331"/>
                  </a:cubicBezTo>
                  <a:cubicBezTo>
                    <a:pt x="325" y="267"/>
                    <a:pt x="325" y="267"/>
                    <a:pt x="325" y="267"/>
                  </a:cubicBezTo>
                  <a:cubicBezTo>
                    <a:pt x="326" y="267"/>
                    <a:pt x="328" y="267"/>
                    <a:pt x="329" y="266"/>
                  </a:cubicBezTo>
                  <a:cubicBezTo>
                    <a:pt x="331" y="264"/>
                    <a:pt x="331" y="261"/>
                    <a:pt x="329" y="260"/>
                  </a:cubicBezTo>
                  <a:cubicBezTo>
                    <a:pt x="328" y="258"/>
                    <a:pt x="325" y="258"/>
                    <a:pt x="323" y="260"/>
                  </a:cubicBezTo>
                  <a:cubicBezTo>
                    <a:pt x="322" y="261"/>
                    <a:pt x="322" y="263"/>
                    <a:pt x="323" y="265"/>
                  </a:cubicBezTo>
                  <a:cubicBezTo>
                    <a:pt x="259" y="329"/>
                    <a:pt x="259" y="329"/>
                    <a:pt x="259" y="329"/>
                  </a:cubicBezTo>
                  <a:cubicBezTo>
                    <a:pt x="205" y="329"/>
                    <a:pt x="205" y="329"/>
                    <a:pt x="205" y="329"/>
                  </a:cubicBezTo>
                  <a:cubicBezTo>
                    <a:pt x="103" y="227"/>
                    <a:pt x="103" y="227"/>
                    <a:pt x="103" y="227"/>
                  </a:cubicBezTo>
                  <a:cubicBezTo>
                    <a:pt x="3" y="126"/>
                    <a:pt x="3" y="126"/>
                    <a:pt x="3" y="126"/>
                  </a:cubicBezTo>
                  <a:cubicBezTo>
                    <a:pt x="3" y="72"/>
                    <a:pt x="3" y="72"/>
                    <a:pt x="3" y="72"/>
                  </a:cubicBezTo>
                  <a:cubicBezTo>
                    <a:pt x="66" y="8"/>
                    <a:pt x="66" y="8"/>
                    <a:pt x="66" y="8"/>
                  </a:cubicBezTo>
                  <a:cubicBezTo>
                    <a:pt x="68" y="9"/>
                    <a:pt x="70" y="9"/>
                    <a:pt x="71" y="8"/>
                  </a:cubicBezTo>
                  <a:cubicBezTo>
                    <a:pt x="73" y="6"/>
                    <a:pt x="73" y="3"/>
                    <a:pt x="71" y="2"/>
                  </a:cubicBezTo>
                  <a:cubicBezTo>
                    <a:pt x="70" y="0"/>
                    <a:pt x="67" y="0"/>
                    <a:pt x="65" y="2"/>
                  </a:cubicBezTo>
                  <a:cubicBezTo>
                    <a:pt x="64" y="3"/>
                    <a:pt x="64" y="5"/>
                    <a:pt x="64" y="6"/>
                  </a:cubicBezTo>
                  <a:cubicBezTo>
                    <a:pt x="0" y="71"/>
                    <a:pt x="0" y="71"/>
                    <a:pt x="0" y="71"/>
                  </a:cubicBezTo>
                  <a:lnTo>
                    <a:pt x="0" y="1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165"/>
            <p:cNvSpPr>
              <a:spLocks/>
            </p:cNvSpPr>
            <p:nvPr/>
          </p:nvSpPr>
          <p:spPr bwMode="auto">
            <a:xfrm>
              <a:off x="9999663" y="2800350"/>
              <a:ext cx="935038" cy="942975"/>
            </a:xfrm>
            <a:custGeom>
              <a:avLst/>
              <a:gdLst>
                <a:gd name="T0" fmla="*/ 48 w 292"/>
                <a:gd name="T1" fmla="*/ 8 h 292"/>
                <a:gd name="T2" fmla="*/ 48 w 292"/>
                <a:gd name="T3" fmla="*/ 2 h 292"/>
                <a:gd name="T4" fmla="*/ 42 w 292"/>
                <a:gd name="T5" fmla="*/ 2 h 292"/>
                <a:gd name="T6" fmla="*/ 41 w 292"/>
                <a:gd name="T7" fmla="*/ 7 h 292"/>
                <a:gd name="T8" fmla="*/ 0 w 292"/>
                <a:gd name="T9" fmla="*/ 48 h 292"/>
                <a:gd name="T10" fmla="*/ 0 w 292"/>
                <a:gd name="T11" fmla="*/ 95 h 292"/>
                <a:gd name="T12" fmla="*/ 98 w 292"/>
                <a:gd name="T13" fmla="*/ 193 h 292"/>
                <a:gd name="T14" fmla="*/ 197 w 292"/>
                <a:gd name="T15" fmla="*/ 292 h 292"/>
                <a:gd name="T16" fmla="*/ 244 w 292"/>
                <a:gd name="T17" fmla="*/ 292 h 292"/>
                <a:gd name="T18" fmla="*/ 286 w 292"/>
                <a:gd name="T19" fmla="*/ 251 h 292"/>
                <a:gd name="T20" fmla="*/ 290 w 292"/>
                <a:gd name="T21" fmla="*/ 250 h 292"/>
                <a:gd name="T22" fmla="*/ 290 w 292"/>
                <a:gd name="T23" fmla="*/ 244 h 292"/>
                <a:gd name="T24" fmla="*/ 284 w 292"/>
                <a:gd name="T25" fmla="*/ 244 h 292"/>
                <a:gd name="T26" fmla="*/ 284 w 292"/>
                <a:gd name="T27" fmla="*/ 249 h 292"/>
                <a:gd name="T28" fmla="*/ 243 w 292"/>
                <a:gd name="T29" fmla="*/ 289 h 292"/>
                <a:gd name="T30" fmla="*/ 198 w 292"/>
                <a:gd name="T31" fmla="*/ 289 h 292"/>
                <a:gd name="T32" fmla="*/ 100 w 292"/>
                <a:gd name="T33" fmla="*/ 191 h 292"/>
                <a:gd name="T34" fmla="*/ 3 w 292"/>
                <a:gd name="T35" fmla="*/ 94 h 292"/>
                <a:gd name="T36" fmla="*/ 3 w 292"/>
                <a:gd name="T37" fmla="*/ 49 h 292"/>
                <a:gd name="T38" fmla="*/ 43 w 292"/>
                <a:gd name="T39" fmla="*/ 9 h 292"/>
                <a:gd name="T40" fmla="*/ 48 w 292"/>
                <a:gd name="T41" fmla="*/ 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2" h="292">
                  <a:moveTo>
                    <a:pt x="48" y="8"/>
                  </a:moveTo>
                  <a:cubicBezTo>
                    <a:pt x="50" y="6"/>
                    <a:pt x="50" y="3"/>
                    <a:pt x="48" y="2"/>
                  </a:cubicBezTo>
                  <a:cubicBezTo>
                    <a:pt x="47" y="0"/>
                    <a:pt x="44" y="0"/>
                    <a:pt x="42" y="2"/>
                  </a:cubicBezTo>
                  <a:cubicBezTo>
                    <a:pt x="41" y="3"/>
                    <a:pt x="41" y="5"/>
                    <a:pt x="41" y="7"/>
                  </a:cubicBezTo>
                  <a:cubicBezTo>
                    <a:pt x="0" y="48"/>
                    <a:pt x="0" y="48"/>
                    <a:pt x="0" y="48"/>
                  </a:cubicBezTo>
                  <a:cubicBezTo>
                    <a:pt x="0" y="95"/>
                    <a:pt x="0" y="95"/>
                    <a:pt x="0" y="95"/>
                  </a:cubicBezTo>
                  <a:cubicBezTo>
                    <a:pt x="98" y="193"/>
                    <a:pt x="98" y="193"/>
                    <a:pt x="98" y="193"/>
                  </a:cubicBezTo>
                  <a:cubicBezTo>
                    <a:pt x="197" y="292"/>
                    <a:pt x="197" y="292"/>
                    <a:pt x="197" y="292"/>
                  </a:cubicBezTo>
                  <a:cubicBezTo>
                    <a:pt x="244" y="292"/>
                    <a:pt x="244" y="292"/>
                    <a:pt x="244" y="292"/>
                  </a:cubicBezTo>
                  <a:cubicBezTo>
                    <a:pt x="286" y="251"/>
                    <a:pt x="286" y="251"/>
                    <a:pt x="286" y="251"/>
                  </a:cubicBezTo>
                  <a:cubicBezTo>
                    <a:pt x="287" y="251"/>
                    <a:pt x="289" y="251"/>
                    <a:pt x="290" y="250"/>
                  </a:cubicBezTo>
                  <a:cubicBezTo>
                    <a:pt x="292" y="248"/>
                    <a:pt x="292" y="245"/>
                    <a:pt x="290" y="244"/>
                  </a:cubicBezTo>
                  <a:cubicBezTo>
                    <a:pt x="289" y="242"/>
                    <a:pt x="286" y="242"/>
                    <a:pt x="284" y="244"/>
                  </a:cubicBezTo>
                  <a:cubicBezTo>
                    <a:pt x="283" y="245"/>
                    <a:pt x="283" y="247"/>
                    <a:pt x="284" y="249"/>
                  </a:cubicBezTo>
                  <a:cubicBezTo>
                    <a:pt x="243" y="289"/>
                    <a:pt x="243" y="289"/>
                    <a:pt x="243" y="289"/>
                  </a:cubicBezTo>
                  <a:cubicBezTo>
                    <a:pt x="198" y="289"/>
                    <a:pt x="198" y="289"/>
                    <a:pt x="198" y="289"/>
                  </a:cubicBezTo>
                  <a:cubicBezTo>
                    <a:pt x="100" y="191"/>
                    <a:pt x="100" y="191"/>
                    <a:pt x="100" y="191"/>
                  </a:cubicBezTo>
                  <a:cubicBezTo>
                    <a:pt x="3" y="94"/>
                    <a:pt x="3" y="94"/>
                    <a:pt x="3" y="94"/>
                  </a:cubicBezTo>
                  <a:cubicBezTo>
                    <a:pt x="3" y="49"/>
                    <a:pt x="3" y="49"/>
                    <a:pt x="3" y="49"/>
                  </a:cubicBezTo>
                  <a:cubicBezTo>
                    <a:pt x="43" y="9"/>
                    <a:pt x="43" y="9"/>
                    <a:pt x="43" y="9"/>
                  </a:cubicBezTo>
                  <a:cubicBezTo>
                    <a:pt x="45" y="9"/>
                    <a:pt x="47" y="9"/>
                    <a:pt x="4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166"/>
            <p:cNvSpPr>
              <a:spLocks/>
            </p:cNvSpPr>
            <p:nvPr/>
          </p:nvSpPr>
          <p:spPr bwMode="auto">
            <a:xfrm>
              <a:off x="11004550" y="3649663"/>
              <a:ext cx="409575" cy="277813"/>
            </a:xfrm>
            <a:custGeom>
              <a:avLst/>
              <a:gdLst>
                <a:gd name="T0" fmla="*/ 119 w 128"/>
                <a:gd name="T1" fmla="*/ 6 h 86"/>
                <a:gd name="T2" fmla="*/ 120 w 128"/>
                <a:gd name="T3" fmla="*/ 7 h 86"/>
                <a:gd name="T4" fmla="*/ 126 w 128"/>
                <a:gd name="T5" fmla="*/ 7 h 86"/>
                <a:gd name="T6" fmla="*/ 126 w 128"/>
                <a:gd name="T7" fmla="*/ 1 h 86"/>
                <a:gd name="T8" fmla="*/ 120 w 128"/>
                <a:gd name="T9" fmla="*/ 1 h 86"/>
                <a:gd name="T10" fmla="*/ 119 w 128"/>
                <a:gd name="T11" fmla="*/ 3 h 86"/>
                <a:gd name="T12" fmla="*/ 81 w 128"/>
                <a:gd name="T13" fmla="*/ 3 h 86"/>
                <a:gd name="T14" fmla="*/ 6 w 128"/>
                <a:gd name="T15" fmla="*/ 78 h 86"/>
                <a:gd name="T16" fmla="*/ 1 w 128"/>
                <a:gd name="T17" fmla="*/ 78 h 86"/>
                <a:gd name="T18" fmla="*/ 1 w 128"/>
                <a:gd name="T19" fmla="*/ 84 h 86"/>
                <a:gd name="T20" fmla="*/ 7 w 128"/>
                <a:gd name="T21" fmla="*/ 84 h 86"/>
                <a:gd name="T22" fmla="*/ 8 w 128"/>
                <a:gd name="T23" fmla="*/ 80 h 86"/>
                <a:gd name="T24" fmla="*/ 82 w 128"/>
                <a:gd name="T25" fmla="*/ 6 h 86"/>
                <a:gd name="T26" fmla="*/ 119 w 128"/>
                <a:gd name="T27" fmla="*/ 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86">
                  <a:moveTo>
                    <a:pt x="119" y="6"/>
                  </a:moveTo>
                  <a:cubicBezTo>
                    <a:pt x="119" y="6"/>
                    <a:pt x="120" y="7"/>
                    <a:pt x="120" y="7"/>
                  </a:cubicBezTo>
                  <a:cubicBezTo>
                    <a:pt x="122" y="9"/>
                    <a:pt x="125" y="9"/>
                    <a:pt x="126" y="7"/>
                  </a:cubicBezTo>
                  <a:cubicBezTo>
                    <a:pt x="128" y="6"/>
                    <a:pt x="128" y="3"/>
                    <a:pt x="126" y="1"/>
                  </a:cubicBezTo>
                  <a:cubicBezTo>
                    <a:pt x="125" y="0"/>
                    <a:pt x="122" y="0"/>
                    <a:pt x="120" y="1"/>
                  </a:cubicBezTo>
                  <a:cubicBezTo>
                    <a:pt x="120" y="2"/>
                    <a:pt x="119" y="2"/>
                    <a:pt x="119" y="3"/>
                  </a:cubicBezTo>
                  <a:cubicBezTo>
                    <a:pt x="81" y="3"/>
                    <a:pt x="81" y="3"/>
                    <a:pt x="81" y="3"/>
                  </a:cubicBezTo>
                  <a:cubicBezTo>
                    <a:pt x="6" y="78"/>
                    <a:pt x="6" y="78"/>
                    <a:pt x="6" y="78"/>
                  </a:cubicBezTo>
                  <a:cubicBezTo>
                    <a:pt x="5" y="77"/>
                    <a:pt x="3" y="77"/>
                    <a:pt x="1" y="78"/>
                  </a:cubicBezTo>
                  <a:cubicBezTo>
                    <a:pt x="0" y="80"/>
                    <a:pt x="0" y="83"/>
                    <a:pt x="1" y="84"/>
                  </a:cubicBezTo>
                  <a:cubicBezTo>
                    <a:pt x="3" y="86"/>
                    <a:pt x="6" y="86"/>
                    <a:pt x="7" y="84"/>
                  </a:cubicBezTo>
                  <a:cubicBezTo>
                    <a:pt x="9" y="83"/>
                    <a:pt x="9" y="81"/>
                    <a:pt x="8" y="80"/>
                  </a:cubicBezTo>
                  <a:cubicBezTo>
                    <a:pt x="82" y="6"/>
                    <a:pt x="82" y="6"/>
                    <a:pt x="82" y="6"/>
                  </a:cubicBezTo>
                  <a:lnTo>
                    <a:pt x="119" y="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167"/>
            <p:cNvSpPr>
              <a:spLocks/>
            </p:cNvSpPr>
            <p:nvPr/>
          </p:nvSpPr>
          <p:spPr bwMode="auto">
            <a:xfrm>
              <a:off x="10383838" y="2765425"/>
              <a:ext cx="585788" cy="590550"/>
            </a:xfrm>
            <a:custGeom>
              <a:avLst/>
              <a:gdLst>
                <a:gd name="T0" fmla="*/ 2 w 183"/>
                <a:gd name="T1" fmla="*/ 8 h 183"/>
                <a:gd name="T2" fmla="*/ 7 w 183"/>
                <a:gd name="T3" fmla="*/ 9 h 183"/>
                <a:gd name="T4" fmla="*/ 90 w 183"/>
                <a:gd name="T5" fmla="*/ 92 h 183"/>
                <a:gd name="T6" fmla="*/ 175 w 183"/>
                <a:gd name="T7" fmla="*/ 176 h 183"/>
                <a:gd name="T8" fmla="*/ 175 w 183"/>
                <a:gd name="T9" fmla="*/ 181 h 183"/>
                <a:gd name="T10" fmla="*/ 181 w 183"/>
                <a:gd name="T11" fmla="*/ 181 h 183"/>
                <a:gd name="T12" fmla="*/ 181 w 183"/>
                <a:gd name="T13" fmla="*/ 175 h 183"/>
                <a:gd name="T14" fmla="*/ 177 w 183"/>
                <a:gd name="T15" fmla="*/ 174 h 183"/>
                <a:gd name="T16" fmla="*/ 92 w 183"/>
                <a:gd name="T17" fmla="*/ 90 h 183"/>
                <a:gd name="T18" fmla="*/ 9 w 183"/>
                <a:gd name="T19" fmla="*/ 7 h 183"/>
                <a:gd name="T20" fmla="*/ 8 w 183"/>
                <a:gd name="T21" fmla="*/ 2 h 183"/>
                <a:gd name="T22" fmla="*/ 2 w 183"/>
                <a:gd name="T23" fmla="*/ 2 h 183"/>
                <a:gd name="T24" fmla="*/ 2 w 183"/>
                <a:gd name="T25" fmla="*/ 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 h="183">
                  <a:moveTo>
                    <a:pt x="2" y="8"/>
                  </a:moveTo>
                  <a:cubicBezTo>
                    <a:pt x="3" y="9"/>
                    <a:pt x="5" y="9"/>
                    <a:pt x="7" y="9"/>
                  </a:cubicBezTo>
                  <a:cubicBezTo>
                    <a:pt x="90" y="92"/>
                    <a:pt x="90" y="92"/>
                    <a:pt x="90" y="92"/>
                  </a:cubicBezTo>
                  <a:cubicBezTo>
                    <a:pt x="175" y="176"/>
                    <a:pt x="175" y="176"/>
                    <a:pt x="175" y="176"/>
                  </a:cubicBezTo>
                  <a:cubicBezTo>
                    <a:pt x="174" y="178"/>
                    <a:pt x="174" y="180"/>
                    <a:pt x="175" y="181"/>
                  </a:cubicBezTo>
                  <a:cubicBezTo>
                    <a:pt x="177" y="183"/>
                    <a:pt x="180" y="183"/>
                    <a:pt x="181" y="181"/>
                  </a:cubicBezTo>
                  <a:cubicBezTo>
                    <a:pt x="183" y="179"/>
                    <a:pt x="183" y="177"/>
                    <a:pt x="181" y="175"/>
                  </a:cubicBezTo>
                  <a:cubicBezTo>
                    <a:pt x="180" y="174"/>
                    <a:pt x="178" y="173"/>
                    <a:pt x="177" y="174"/>
                  </a:cubicBezTo>
                  <a:cubicBezTo>
                    <a:pt x="92" y="90"/>
                    <a:pt x="92" y="90"/>
                    <a:pt x="92" y="90"/>
                  </a:cubicBezTo>
                  <a:cubicBezTo>
                    <a:pt x="9" y="7"/>
                    <a:pt x="9" y="7"/>
                    <a:pt x="9" y="7"/>
                  </a:cubicBezTo>
                  <a:cubicBezTo>
                    <a:pt x="10" y="5"/>
                    <a:pt x="9" y="3"/>
                    <a:pt x="8" y="2"/>
                  </a:cubicBezTo>
                  <a:cubicBezTo>
                    <a:pt x="6" y="0"/>
                    <a:pt x="4" y="0"/>
                    <a:pt x="2" y="2"/>
                  </a:cubicBezTo>
                  <a:cubicBezTo>
                    <a:pt x="0" y="3"/>
                    <a:pt x="0" y="6"/>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168"/>
            <p:cNvSpPr>
              <a:spLocks/>
            </p:cNvSpPr>
            <p:nvPr/>
          </p:nvSpPr>
          <p:spPr bwMode="auto">
            <a:xfrm>
              <a:off x="10288588" y="2474913"/>
              <a:ext cx="968375" cy="977900"/>
            </a:xfrm>
            <a:custGeom>
              <a:avLst/>
              <a:gdLst>
                <a:gd name="T0" fmla="*/ 296 w 303"/>
                <a:gd name="T1" fmla="*/ 301 h 303"/>
                <a:gd name="T2" fmla="*/ 302 w 303"/>
                <a:gd name="T3" fmla="*/ 301 h 303"/>
                <a:gd name="T4" fmla="*/ 302 w 303"/>
                <a:gd name="T5" fmla="*/ 295 h 303"/>
                <a:gd name="T6" fmla="*/ 297 w 303"/>
                <a:gd name="T7" fmla="*/ 294 h 303"/>
                <a:gd name="T8" fmla="*/ 152 w 303"/>
                <a:gd name="T9" fmla="*/ 150 h 303"/>
                <a:gd name="T10" fmla="*/ 9 w 303"/>
                <a:gd name="T11" fmla="*/ 6 h 303"/>
                <a:gd name="T12" fmla="*/ 8 w 303"/>
                <a:gd name="T13" fmla="*/ 2 h 303"/>
                <a:gd name="T14" fmla="*/ 2 w 303"/>
                <a:gd name="T15" fmla="*/ 2 h 303"/>
                <a:gd name="T16" fmla="*/ 2 w 303"/>
                <a:gd name="T17" fmla="*/ 8 h 303"/>
                <a:gd name="T18" fmla="*/ 7 w 303"/>
                <a:gd name="T19" fmla="*/ 8 h 303"/>
                <a:gd name="T20" fmla="*/ 150 w 303"/>
                <a:gd name="T21" fmla="*/ 152 h 303"/>
                <a:gd name="T22" fmla="*/ 295 w 303"/>
                <a:gd name="T23" fmla="*/ 296 h 303"/>
                <a:gd name="T24" fmla="*/ 296 w 303"/>
                <a:gd name="T25" fmla="*/ 30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3" h="303">
                  <a:moveTo>
                    <a:pt x="296" y="301"/>
                  </a:moveTo>
                  <a:cubicBezTo>
                    <a:pt x="297" y="303"/>
                    <a:pt x="300" y="303"/>
                    <a:pt x="302" y="301"/>
                  </a:cubicBezTo>
                  <a:cubicBezTo>
                    <a:pt x="303" y="299"/>
                    <a:pt x="303" y="297"/>
                    <a:pt x="302" y="295"/>
                  </a:cubicBezTo>
                  <a:cubicBezTo>
                    <a:pt x="300" y="294"/>
                    <a:pt x="298" y="294"/>
                    <a:pt x="297" y="294"/>
                  </a:cubicBezTo>
                  <a:cubicBezTo>
                    <a:pt x="152" y="150"/>
                    <a:pt x="152" y="150"/>
                    <a:pt x="152" y="150"/>
                  </a:cubicBezTo>
                  <a:cubicBezTo>
                    <a:pt x="9" y="6"/>
                    <a:pt x="9" y="6"/>
                    <a:pt x="9" y="6"/>
                  </a:cubicBezTo>
                  <a:cubicBezTo>
                    <a:pt x="10" y="5"/>
                    <a:pt x="9" y="3"/>
                    <a:pt x="8" y="2"/>
                  </a:cubicBezTo>
                  <a:cubicBezTo>
                    <a:pt x="6" y="0"/>
                    <a:pt x="4" y="0"/>
                    <a:pt x="2" y="2"/>
                  </a:cubicBezTo>
                  <a:cubicBezTo>
                    <a:pt x="0" y="3"/>
                    <a:pt x="0" y="6"/>
                    <a:pt x="2" y="8"/>
                  </a:cubicBezTo>
                  <a:cubicBezTo>
                    <a:pt x="3" y="9"/>
                    <a:pt x="5" y="9"/>
                    <a:pt x="7" y="8"/>
                  </a:cubicBezTo>
                  <a:cubicBezTo>
                    <a:pt x="150" y="152"/>
                    <a:pt x="150" y="152"/>
                    <a:pt x="150" y="152"/>
                  </a:cubicBezTo>
                  <a:cubicBezTo>
                    <a:pt x="295" y="296"/>
                    <a:pt x="295" y="296"/>
                    <a:pt x="295" y="296"/>
                  </a:cubicBezTo>
                  <a:cubicBezTo>
                    <a:pt x="294" y="298"/>
                    <a:pt x="294" y="300"/>
                    <a:pt x="296" y="3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169"/>
            <p:cNvSpPr>
              <a:spLocks/>
            </p:cNvSpPr>
            <p:nvPr/>
          </p:nvSpPr>
          <p:spPr bwMode="auto">
            <a:xfrm>
              <a:off x="10185400" y="2319338"/>
              <a:ext cx="1225550" cy="1236663"/>
            </a:xfrm>
            <a:custGeom>
              <a:avLst/>
              <a:gdLst>
                <a:gd name="T0" fmla="*/ 2 w 383"/>
                <a:gd name="T1" fmla="*/ 2 h 383"/>
                <a:gd name="T2" fmla="*/ 2 w 383"/>
                <a:gd name="T3" fmla="*/ 8 h 383"/>
                <a:gd name="T4" fmla="*/ 7 w 383"/>
                <a:gd name="T5" fmla="*/ 8 h 383"/>
                <a:gd name="T6" fmla="*/ 190 w 383"/>
                <a:gd name="T7" fmla="*/ 192 h 383"/>
                <a:gd name="T8" fmla="*/ 375 w 383"/>
                <a:gd name="T9" fmla="*/ 376 h 383"/>
                <a:gd name="T10" fmla="*/ 376 w 383"/>
                <a:gd name="T11" fmla="*/ 381 h 383"/>
                <a:gd name="T12" fmla="*/ 382 w 383"/>
                <a:gd name="T13" fmla="*/ 381 h 383"/>
                <a:gd name="T14" fmla="*/ 382 w 383"/>
                <a:gd name="T15" fmla="*/ 375 h 383"/>
                <a:gd name="T16" fmla="*/ 377 w 383"/>
                <a:gd name="T17" fmla="*/ 374 h 383"/>
                <a:gd name="T18" fmla="*/ 192 w 383"/>
                <a:gd name="T19" fmla="*/ 190 h 383"/>
                <a:gd name="T20" fmla="*/ 9 w 383"/>
                <a:gd name="T21" fmla="*/ 6 h 383"/>
                <a:gd name="T22" fmla="*/ 8 w 383"/>
                <a:gd name="T23" fmla="*/ 2 h 383"/>
                <a:gd name="T24" fmla="*/ 2 w 383"/>
                <a:gd name="T25" fmla="*/ 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383">
                  <a:moveTo>
                    <a:pt x="2" y="2"/>
                  </a:moveTo>
                  <a:cubicBezTo>
                    <a:pt x="0" y="3"/>
                    <a:pt x="0" y="6"/>
                    <a:pt x="2" y="8"/>
                  </a:cubicBezTo>
                  <a:cubicBezTo>
                    <a:pt x="3" y="9"/>
                    <a:pt x="5" y="9"/>
                    <a:pt x="7" y="8"/>
                  </a:cubicBezTo>
                  <a:cubicBezTo>
                    <a:pt x="190" y="192"/>
                    <a:pt x="190" y="192"/>
                    <a:pt x="190" y="192"/>
                  </a:cubicBezTo>
                  <a:cubicBezTo>
                    <a:pt x="375" y="376"/>
                    <a:pt x="375" y="376"/>
                    <a:pt x="375" y="376"/>
                  </a:cubicBezTo>
                  <a:cubicBezTo>
                    <a:pt x="374" y="378"/>
                    <a:pt x="374" y="380"/>
                    <a:pt x="376" y="381"/>
                  </a:cubicBezTo>
                  <a:cubicBezTo>
                    <a:pt x="377" y="383"/>
                    <a:pt x="380" y="383"/>
                    <a:pt x="382" y="381"/>
                  </a:cubicBezTo>
                  <a:cubicBezTo>
                    <a:pt x="383" y="379"/>
                    <a:pt x="383" y="377"/>
                    <a:pt x="382" y="375"/>
                  </a:cubicBezTo>
                  <a:cubicBezTo>
                    <a:pt x="380" y="374"/>
                    <a:pt x="378" y="374"/>
                    <a:pt x="377" y="374"/>
                  </a:cubicBezTo>
                  <a:cubicBezTo>
                    <a:pt x="192" y="190"/>
                    <a:pt x="192" y="190"/>
                    <a:pt x="192" y="190"/>
                  </a:cubicBezTo>
                  <a:cubicBezTo>
                    <a:pt x="9" y="6"/>
                    <a:pt x="9" y="6"/>
                    <a:pt x="9" y="6"/>
                  </a:cubicBezTo>
                  <a:cubicBezTo>
                    <a:pt x="10" y="5"/>
                    <a:pt x="9" y="3"/>
                    <a:pt x="8" y="2"/>
                  </a:cubicBezTo>
                  <a:cubicBezTo>
                    <a:pt x="6" y="0"/>
                    <a:pt x="4" y="0"/>
                    <a:pt x="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170"/>
            <p:cNvSpPr>
              <a:spLocks/>
            </p:cNvSpPr>
            <p:nvPr/>
          </p:nvSpPr>
          <p:spPr bwMode="auto">
            <a:xfrm>
              <a:off x="10339388" y="2422525"/>
              <a:ext cx="969963" cy="979488"/>
            </a:xfrm>
            <a:custGeom>
              <a:avLst/>
              <a:gdLst>
                <a:gd name="T0" fmla="*/ 296 w 303"/>
                <a:gd name="T1" fmla="*/ 301 h 303"/>
                <a:gd name="T2" fmla="*/ 302 w 303"/>
                <a:gd name="T3" fmla="*/ 301 h 303"/>
                <a:gd name="T4" fmla="*/ 302 w 303"/>
                <a:gd name="T5" fmla="*/ 295 h 303"/>
                <a:gd name="T6" fmla="*/ 297 w 303"/>
                <a:gd name="T7" fmla="*/ 294 h 303"/>
                <a:gd name="T8" fmla="*/ 152 w 303"/>
                <a:gd name="T9" fmla="*/ 150 h 303"/>
                <a:gd name="T10" fmla="*/ 9 w 303"/>
                <a:gd name="T11" fmla="*/ 6 h 303"/>
                <a:gd name="T12" fmla="*/ 8 w 303"/>
                <a:gd name="T13" fmla="*/ 2 h 303"/>
                <a:gd name="T14" fmla="*/ 2 w 303"/>
                <a:gd name="T15" fmla="*/ 2 h 303"/>
                <a:gd name="T16" fmla="*/ 2 w 303"/>
                <a:gd name="T17" fmla="*/ 8 h 303"/>
                <a:gd name="T18" fmla="*/ 7 w 303"/>
                <a:gd name="T19" fmla="*/ 8 h 303"/>
                <a:gd name="T20" fmla="*/ 150 w 303"/>
                <a:gd name="T21" fmla="*/ 152 h 303"/>
                <a:gd name="T22" fmla="*/ 295 w 303"/>
                <a:gd name="T23" fmla="*/ 296 h 303"/>
                <a:gd name="T24" fmla="*/ 296 w 303"/>
                <a:gd name="T25" fmla="*/ 30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3" h="303">
                  <a:moveTo>
                    <a:pt x="296" y="301"/>
                  </a:moveTo>
                  <a:cubicBezTo>
                    <a:pt x="297" y="303"/>
                    <a:pt x="300" y="303"/>
                    <a:pt x="302" y="301"/>
                  </a:cubicBezTo>
                  <a:cubicBezTo>
                    <a:pt x="303" y="299"/>
                    <a:pt x="303" y="297"/>
                    <a:pt x="302" y="295"/>
                  </a:cubicBezTo>
                  <a:cubicBezTo>
                    <a:pt x="300" y="294"/>
                    <a:pt x="298" y="293"/>
                    <a:pt x="297" y="294"/>
                  </a:cubicBezTo>
                  <a:cubicBezTo>
                    <a:pt x="152" y="150"/>
                    <a:pt x="152" y="150"/>
                    <a:pt x="152" y="150"/>
                  </a:cubicBezTo>
                  <a:cubicBezTo>
                    <a:pt x="9" y="6"/>
                    <a:pt x="9" y="6"/>
                    <a:pt x="9" y="6"/>
                  </a:cubicBezTo>
                  <a:cubicBezTo>
                    <a:pt x="10" y="5"/>
                    <a:pt x="9" y="3"/>
                    <a:pt x="8" y="2"/>
                  </a:cubicBezTo>
                  <a:cubicBezTo>
                    <a:pt x="6" y="0"/>
                    <a:pt x="4" y="0"/>
                    <a:pt x="2" y="2"/>
                  </a:cubicBezTo>
                  <a:cubicBezTo>
                    <a:pt x="0" y="3"/>
                    <a:pt x="0" y="6"/>
                    <a:pt x="2" y="8"/>
                  </a:cubicBezTo>
                  <a:cubicBezTo>
                    <a:pt x="3" y="9"/>
                    <a:pt x="5" y="9"/>
                    <a:pt x="7" y="8"/>
                  </a:cubicBezTo>
                  <a:cubicBezTo>
                    <a:pt x="150" y="152"/>
                    <a:pt x="150" y="152"/>
                    <a:pt x="150" y="152"/>
                  </a:cubicBezTo>
                  <a:cubicBezTo>
                    <a:pt x="295" y="296"/>
                    <a:pt x="295" y="296"/>
                    <a:pt x="295" y="296"/>
                  </a:cubicBezTo>
                  <a:cubicBezTo>
                    <a:pt x="294" y="298"/>
                    <a:pt x="294" y="300"/>
                    <a:pt x="296" y="3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171"/>
            <p:cNvSpPr>
              <a:spLocks/>
            </p:cNvSpPr>
            <p:nvPr/>
          </p:nvSpPr>
          <p:spPr bwMode="auto">
            <a:xfrm>
              <a:off x="10210800" y="2241550"/>
              <a:ext cx="1276350" cy="1289050"/>
            </a:xfrm>
            <a:custGeom>
              <a:avLst/>
              <a:gdLst>
                <a:gd name="T0" fmla="*/ 8 w 399"/>
                <a:gd name="T1" fmla="*/ 1 h 399"/>
                <a:gd name="T2" fmla="*/ 2 w 399"/>
                <a:gd name="T3" fmla="*/ 1 h 399"/>
                <a:gd name="T4" fmla="*/ 2 w 399"/>
                <a:gd name="T5" fmla="*/ 8 h 399"/>
                <a:gd name="T6" fmla="*/ 7 w 399"/>
                <a:gd name="T7" fmla="*/ 8 h 399"/>
                <a:gd name="T8" fmla="*/ 198 w 399"/>
                <a:gd name="T9" fmla="*/ 200 h 399"/>
                <a:gd name="T10" fmla="*/ 391 w 399"/>
                <a:gd name="T11" fmla="*/ 392 h 399"/>
                <a:gd name="T12" fmla="*/ 392 w 399"/>
                <a:gd name="T13" fmla="*/ 397 h 399"/>
                <a:gd name="T14" fmla="*/ 398 w 399"/>
                <a:gd name="T15" fmla="*/ 397 h 399"/>
                <a:gd name="T16" fmla="*/ 398 w 399"/>
                <a:gd name="T17" fmla="*/ 391 h 399"/>
                <a:gd name="T18" fmla="*/ 393 w 399"/>
                <a:gd name="T19" fmla="*/ 390 h 399"/>
                <a:gd name="T20" fmla="*/ 200 w 399"/>
                <a:gd name="T21" fmla="*/ 198 h 399"/>
                <a:gd name="T22" fmla="*/ 9 w 399"/>
                <a:gd name="T23" fmla="*/ 6 h 399"/>
                <a:gd name="T24" fmla="*/ 8 w 399"/>
                <a:gd name="T25" fmla="*/ 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399">
                  <a:moveTo>
                    <a:pt x="8" y="1"/>
                  </a:moveTo>
                  <a:cubicBezTo>
                    <a:pt x="6" y="0"/>
                    <a:pt x="4" y="0"/>
                    <a:pt x="2" y="1"/>
                  </a:cubicBezTo>
                  <a:cubicBezTo>
                    <a:pt x="0" y="3"/>
                    <a:pt x="0" y="6"/>
                    <a:pt x="2" y="8"/>
                  </a:cubicBezTo>
                  <a:cubicBezTo>
                    <a:pt x="3" y="9"/>
                    <a:pt x="5" y="9"/>
                    <a:pt x="7" y="8"/>
                  </a:cubicBezTo>
                  <a:cubicBezTo>
                    <a:pt x="198" y="200"/>
                    <a:pt x="198" y="200"/>
                    <a:pt x="198" y="200"/>
                  </a:cubicBezTo>
                  <a:cubicBezTo>
                    <a:pt x="391" y="392"/>
                    <a:pt x="391" y="392"/>
                    <a:pt x="391" y="392"/>
                  </a:cubicBezTo>
                  <a:cubicBezTo>
                    <a:pt x="390" y="394"/>
                    <a:pt x="390" y="396"/>
                    <a:pt x="392" y="397"/>
                  </a:cubicBezTo>
                  <a:cubicBezTo>
                    <a:pt x="393" y="399"/>
                    <a:pt x="396" y="399"/>
                    <a:pt x="398" y="397"/>
                  </a:cubicBezTo>
                  <a:cubicBezTo>
                    <a:pt x="399" y="395"/>
                    <a:pt x="399" y="393"/>
                    <a:pt x="398" y="391"/>
                  </a:cubicBezTo>
                  <a:cubicBezTo>
                    <a:pt x="396" y="390"/>
                    <a:pt x="394" y="390"/>
                    <a:pt x="393" y="390"/>
                  </a:cubicBezTo>
                  <a:cubicBezTo>
                    <a:pt x="200" y="198"/>
                    <a:pt x="200" y="198"/>
                    <a:pt x="200" y="198"/>
                  </a:cubicBezTo>
                  <a:cubicBezTo>
                    <a:pt x="9" y="6"/>
                    <a:pt x="9" y="6"/>
                    <a:pt x="9" y="6"/>
                  </a:cubicBezTo>
                  <a:cubicBezTo>
                    <a:pt x="10" y="5"/>
                    <a:pt x="9" y="3"/>
                    <a:pt x="8"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172"/>
            <p:cNvSpPr>
              <a:spLocks/>
            </p:cNvSpPr>
            <p:nvPr/>
          </p:nvSpPr>
          <p:spPr bwMode="auto">
            <a:xfrm>
              <a:off x="11517313" y="2846388"/>
              <a:ext cx="233363" cy="28575"/>
            </a:xfrm>
            <a:custGeom>
              <a:avLst/>
              <a:gdLst>
                <a:gd name="T0" fmla="*/ 65 w 73"/>
                <a:gd name="T1" fmla="*/ 7 h 9"/>
                <a:gd name="T2" fmla="*/ 71 w 73"/>
                <a:gd name="T3" fmla="*/ 7 h 9"/>
                <a:gd name="T4" fmla="*/ 71 w 73"/>
                <a:gd name="T5" fmla="*/ 1 h 9"/>
                <a:gd name="T6" fmla="*/ 65 w 73"/>
                <a:gd name="T7" fmla="*/ 1 h 9"/>
                <a:gd name="T8" fmla="*/ 64 w 73"/>
                <a:gd name="T9" fmla="*/ 3 h 9"/>
                <a:gd name="T10" fmla="*/ 8 w 73"/>
                <a:gd name="T11" fmla="*/ 3 h 9"/>
                <a:gd name="T12" fmla="*/ 7 w 73"/>
                <a:gd name="T13" fmla="*/ 1 h 9"/>
                <a:gd name="T14" fmla="*/ 1 w 73"/>
                <a:gd name="T15" fmla="*/ 1 h 9"/>
                <a:gd name="T16" fmla="*/ 1 w 73"/>
                <a:gd name="T17" fmla="*/ 7 h 9"/>
                <a:gd name="T18" fmla="*/ 7 w 73"/>
                <a:gd name="T19" fmla="*/ 7 h 9"/>
                <a:gd name="T20" fmla="*/ 8 w 73"/>
                <a:gd name="T21" fmla="*/ 6 h 9"/>
                <a:gd name="T22" fmla="*/ 64 w 73"/>
                <a:gd name="T23" fmla="*/ 6 h 9"/>
                <a:gd name="T24" fmla="*/ 65 w 73"/>
                <a:gd name="T25"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9">
                  <a:moveTo>
                    <a:pt x="65" y="7"/>
                  </a:moveTo>
                  <a:cubicBezTo>
                    <a:pt x="67" y="9"/>
                    <a:pt x="70" y="9"/>
                    <a:pt x="71" y="7"/>
                  </a:cubicBezTo>
                  <a:cubicBezTo>
                    <a:pt x="73" y="6"/>
                    <a:pt x="73" y="3"/>
                    <a:pt x="71" y="1"/>
                  </a:cubicBezTo>
                  <a:cubicBezTo>
                    <a:pt x="70" y="0"/>
                    <a:pt x="67" y="0"/>
                    <a:pt x="65" y="1"/>
                  </a:cubicBezTo>
                  <a:cubicBezTo>
                    <a:pt x="65" y="2"/>
                    <a:pt x="65" y="2"/>
                    <a:pt x="64" y="3"/>
                  </a:cubicBezTo>
                  <a:cubicBezTo>
                    <a:pt x="8" y="3"/>
                    <a:pt x="8" y="3"/>
                    <a:pt x="8" y="3"/>
                  </a:cubicBezTo>
                  <a:cubicBezTo>
                    <a:pt x="8" y="2"/>
                    <a:pt x="8" y="2"/>
                    <a:pt x="7" y="1"/>
                  </a:cubicBezTo>
                  <a:cubicBezTo>
                    <a:pt x="6" y="0"/>
                    <a:pt x="3" y="0"/>
                    <a:pt x="1" y="1"/>
                  </a:cubicBezTo>
                  <a:cubicBezTo>
                    <a:pt x="0" y="3"/>
                    <a:pt x="0" y="6"/>
                    <a:pt x="1" y="7"/>
                  </a:cubicBezTo>
                  <a:cubicBezTo>
                    <a:pt x="3" y="9"/>
                    <a:pt x="6" y="9"/>
                    <a:pt x="7" y="7"/>
                  </a:cubicBezTo>
                  <a:cubicBezTo>
                    <a:pt x="8" y="7"/>
                    <a:pt x="8" y="6"/>
                    <a:pt x="8" y="6"/>
                  </a:cubicBezTo>
                  <a:cubicBezTo>
                    <a:pt x="64" y="6"/>
                    <a:pt x="64" y="6"/>
                    <a:pt x="64" y="6"/>
                  </a:cubicBezTo>
                  <a:cubicBezTo>
                    <a:pt x="65" y="6"/>
                    <a:pt x="65" y="7"/>
                    <a:pt x="65"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73"/>
            <p:cNvSpPr>
              <a:spLocks noEditPoints="1"/>
            </p:cNvSpPr>
            <p:nvPr/>
          </p:nvSpPr>
          <p:spPr bwMode="auto">
            <a:xfrm>
              <a:off x="11288713" y="2516188"/>
              <a:ext cx="215900" cy="212725"/>
            </a:xfrm>
            <a:custGeom>
              <a:avLst/>
              <a:gdLst>
                <a:gd name="T0" fmla="*/ 56 w 67"/>
                <a:gd name="T1" fmla="*/ 64 h 66"/>
                <a:gd name="T2" fmla="*/ 64 w 67"/>
                <a:gd name="T3" fmla="*/ 64 h 66"/>
                <a:gd name="T4" fmla="*/ 64 w 67"/>
                <a:gd name="T5" fmla="*/ 56 h 66"/>
                <a:gd name="T6" fmla="*/ 57 w 67"/>
                <a:gd name="T7" fmla="*/ 55 h 66"/>
                <a:gd name="T8" fmla="*/ 11 w 67"/>
                <a:gd name="T9" fmla="*/ 9 h 66"/>
                <a:gd name="T10" fmla="*/ 10 w 67"/>
                <a:gd name="T11" fmla="*/ 2 h 66"/>
                <a:gd name="T12" fmla="*/ 2 w 67"/>
                <a:gd name="T13" fmla="*/ 2 h 66"/>
                <a:gd name="T14" fmla="*/ 2 w 67"/>
                <a:gd name="T15" fmla="*/ 10 h 66"/>
                <a:gd name="T16" fmla="*/ 9 w 67"/>
                <a:gd name="T17" fmla="*/ 11 h 66"/>
                <a:gd name="T18" fmla="*/ 55 w 67"/>
                <a:gd name="T19" fmla="*/ 57 h 66"/>
                <a:gd name="T20" fmla="*/ 56 w 67"/>
                <a:gd name="T21" fmla="*/ 64 h 66"/>
                <a:gd name="T22" fmla="*/ 58 w 67"/>
                <a:gd name="T23" fmla="*/ 58 h 66"/>
                <a:gd name="T24" fmla="*/ 62 w 67"/>
                <a:gd name="T25" fmla="*/ 58 h 66"/>
                <a:gd name="T26" fmla="*/ 62 w 67"/>
                <a:gd name="T27" fmla="*/ 62 h 66"/>
                <a:gd name="T28" fmla="*/ 58 w 67"/>
                <a:gd name="T29" fmla="*/ 62 h 66"/>
                <a:gd name="T30" fmla="*/ 58 w 67"/>
                <a:gd name="T31" fmla="*/ 58 h 66"/>
                <a:gd name="T32" fmla="*/ 8 w 67"/>
                <a:gd name="T33" fmla="*/ 8 h 66"/>
                <a:gd name="T34" fmla="*/ 4 w 67"/>
                <a:gd name="T35" fmla="*/ 8 h 66"/>
                <a:gd name="T36" fmla="*/ 4 w 67"/>
                <a:gd name="T37" fmla="*/ 4 h 66"/>
                <a:gd name="T38" fmla="*/ 8 w 67"/>
                <a:gd name="T39" fmla="*/ 4 h 66"/>
                <a:gd name="T40" fmla="*/ 8 w 67"/>
                <a:gd name="T41"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66">
                  <a:moveTo>
                    <a:pt x="56" y="64"/>
                  </a:moveTo>
                  <a:cubicBezTo>
                    <a:pt x="59" y="66"/>
                    <a:pt x="62" y="66"/>
                    <a:pt x="64" y="64"/>
                  </a:cubicBezTo>
                  <a:cubicBezTo>
                    <a:pt x="67" y="62"/>
                    <a:pt x="67" y="58"/>
                    <a:pt x="64" y="56"/>
                  </a:cubicBezTo>
                  <a:cubicBezTo>
                    <a:pt x="62" y="54"/>
                    <a:pt x="60" y="54"/>
                    <a:pt x="57" y="55"/>
                  </a:cubicBezTo>
                  <a:cubicBezTo>
                    <a:pt x="11" y="9"/>
                    <a:pt x="11" y="9"/>
                    <a:pt x="11" y="9"/>
                  </a:cubicBezTo>
                  <a:cubicBezTo>
                    <a:pt x="12" y="7"/>
                    <a:pt x="12" y="4"/>
                    <a:pt x="10" y="2"/>
                  </a:cubicBezTo>
                  <a:cubicBezTo>
                    <a:pt x="8" y="0"/>
                    <a:pt x="4" y="0"/>
                    <a:pt x="2" y="2"/>
                  </a:cubicBezTo>
                  <a:cubicBezTo>
                    <a:pt x="0" y="4"/>
                    <a:pt x="0" y="8"/>
                    <a:pt x="2" y="10"/>
                  </a:cubicBezTo>
                  <a:cubicBezTo>
                    <a:pt x="4" y="12"/>
                    <a:pt x="7" y="12"/>
                    <a:pt x="9" y="11"/>
                  </a:cubicBezTo>
                  <a:cubicBezTo>
                    <a:pt x="55" y="57"/>
                    <a:pt x="55" y="57"/>
                    <a:pt x="55" y="57"/>
                  </a:cubicBezTo>
                  <a:cubicBezTo>
                    <a:pt x="54" y="60"/>
                    <a:pt x="54" y="62"/>
                    <a:pt x="56" y="64"/>
                  </a:cubicBezTo>
                  <a:close/>
                  <a:moveTo>
                    <a:pt x="58" y="58"/>
                  </a:moveTo>
                  <a:cubicBezTo>
                    <a:pt x="59" y="57"/>
                    <a:pt x="61" y="57"/>
                    <a:pt x="62" y="58"/>
                  </a:cubicBezTo>
                  <a:cubicBezTo>
                    <a:pt x="63" y="59"/>
                    <a:pt x="63" y="61"/>
                    <a:pt x="62" y="62"/>
                  </a:cubicBezTo>
                  <a:cubicBezTo>
                    <a:pt x="61" y="63"/>
                    <a:pt x="59" y="63"/>
                    <a:pt x="58" y="62"/>
                  </a:cubicBezTo>
                  <a:cubicBezTo>
                    <a:pt x="57" y="61"/>
                    <a:pt x="57" y="59"/>
                    <a:pt x="58" y="58"/>
                  </a:cubicBezTo>
                  <a:close/>
                  <a:moveTo>
                    <a:pt x="8" y="8"/>
                  </a:moveTo>
                  <a:cubicBezTo>
                    <a:pt x="7" y="9"/>
                    <a:pt x="5" y="9"/>
                    <a:pt x="4" y="8"/>
                  </a:cubicBezTo>
                  <a:cubicBezTo>
                    <a:pt x="3" y="7"/>
                    <a:pt x="3" y="5"/>
                    <a:pt x="4" y="4"/>
                  </a:cubicBezTo>
                  <a:cubicBezTo>
                    <a:pt x="5" y="3"/>
                    <a:pt x="7" y="3"/>
                    <a:pt x="8" y="4"/>
                  </a:cubicBezTo>
                  <a:cubicBezTo>
                    <a:pt x="9" y="5"/>
                    <a:pt x="9" y="7"/>
                    <a:pt x="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74"/>
            <p:cNvSpPr>
              <a:spLocks/>
            </p:cNvSpPr>
            <p:nvPr/>
          </p:nvSpPr>
          <p:spPr bwMode="auto">
            <a:xfrm>
              <a:off x="10528300" y="3495675"/>
              <a:ext cx="274638" cy="131763"/>
            </a:xfrm>
            <a:custGeom>
              <a:avLst/>
              <a:gdLst>
                <a:gd name="T0" fmla="*/ 7 w 86"/>
                <a:gd name="T1" fmla="*/ 9 h 41"/>
                <a:gd name="T2" fmla="*/ 36 w 86"/>
                <a:gd name="T3" fmla="*/ 38 h 41"/>
                <a:gd name="T4" fmla="*/ 78 w 86"/>
                <a:gd name="T5" fmla="*/ 38 h 41"/>
                <a:gd name="T6" fmla="*/ 79 w 86"/>
                <a:gd name="T7" fmla="*/ 39 h 41"/>
                <a:gd name="T8" fmla="*/ 85 w 86"/>
                <a:gd name="T9" fmla="*/ 39 h 41"/>
                <a:gd name="T10" fmla="*/ 85 w 86"/>
                <a:gd name="T11" fmla="*/ 33 h 41"/>
                <a:gd name="T12" fmla="*/ 79 w 86"/>
                <a:gd name="T13" fmla="*/ 33 h 41"/>
                <a:gd name="T14" fmla="*/ 78 w 86"/>
                <a:gd name="T15" fmla="*/ 35 h 41"/>
                <a:gd name="T16" fmla="*/ 37 w 86"/>
                <a:gd name="T17" fmla="*/ 35 h 41"/>
                <a:gd name="T18" fmla="*/ 9 w 86"/>
                <a:gd name="T19" fmla="*/ 7 h 41"/>
                <a:gd name="T20" fmla="*/ 8 w 86"/>
                <a:gd name="T21" fmla="*/ 2 h 41"/>
                <a:gd name="T22" fmla="*/ 2 w 86"/>
                <a:gd name="T23" fmla="*/ 2 h 41"/>
                <a:gd name="T24" fmla="*/ 2 w 86"/>
                <a:gd name="T25" fmla="*/ 8 h 41"/>
                <a:gd name="T26" fmla="*/ 7 w 86"/>
                <a:gd name="T27"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41">
                  <a:moveTo>
                    <a:pt x="7" y="9"/>
                  </a:moveTo>
                  <a:cubicBezTo>
                    <a:pt x="36" y="38"/>
                    <a:pt x="36" y="38"/>
                    <a:pt x="36" y="38"/>
                  </a:cubicBezTo>
                  <a:cubicBezTo>
                    <a:pt x="78" y="38"/>
                    <a:pt x="78" y="38"/>
                    <a:pt x="78" y="38"/>
                  </a:cubicBezTo>
                  <a:cubicBezTo>
                    <a:pt x="78" y="38"/>
                    <a:pt x="78" y="39"/>
                    <a:pt x="79" y="39"/>
                  </a:cubicBezTo>
                  <a:cubicBezTo>
                    <a:pt x="80" y="41"/>
                    <a:pt x="83" y="41"/>
                    <a:pt x="85" y="39"/>
                  </a:cubicBezTo>
                  <a:cubicBezTo>
                    <a:pt x="86" y="38"/>
                    <a:pt x="86" y="35"/>
                    <a:pt x="85" y="33"/>
                  </a:cubicBezTo>
                  <a:cubicBezTo>
                    <a:pt x="83" y="32"/>
                    <a:pt x="80" y="32"/>
                    <a:pt x="79" y="33"/>
                  </a:cubicBezTo>
                  <a:cubicBezTo>
                    <a:pt x="78" y="34"/>
                    <a:pt x="78" y="34"/>
                    <a:pt x="78" y="35"/>
                  </a:cubicBezTo>
                  <a:cubicBezTo>
                    <a:pt x="37" y="35"/>
                    <a:pt x="37" y="35"/>
                    <a:pt x="37" y="35"/>
                  </a:cubicBezTo>
                  <a:cubicBezTo>
                    <a:pt x="9" y="7"/>
                    <a:pt x="9" y="7"/>
                    <a:pt x="9" y="7"/>
                  </a:cubicBezTo>
                  <a:cubicBezTo>
                    <a:pt x="9" y="5"/>
                    <a:pt x="9" y="3"/>
                    <a:pt x="8" y="2"/>
                  </a:cubicBezTo>
                  <a:cubicBezTo>
                    <a:pt x="6" y="0"/>
                    <a:pt x="3" y="0"/>
                    <a:pt x="2" y="2"/>
                  </a:cubicBezTo>
                  <a:cubicBezTo>
                    <a:pt x="0" y="4"/>
                    <a:pt x="0" y="6"/>
                    <a:pt x="2" y="8"/>
                  </a:cubicBezTo>
                  <a:cubicBezTo>
                    <a:pt x="3" y="9"/>
                    <a:pt x="5" y="10"/>
                    <a:pt x="7"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75"/>
            <p:cNvSpPr>
              <a:spLocks/>
            </p:cNvSpPr>
            <p:nvPr/>
          </p:nvSpPr>
          <p:spPr bwMode="auto">
            <a:xfrm>
              <a:off x="10645775" y="3524250"/>
              <a:ext cx="157163" cy="31750"/>
            </a:xfrm>
            <a:custGeom>
              <a:avLst/>
              <a:gdLst>
                <a:gd name="T0" fmla="*/ 8 w 49"/>
                <a:gd name="T1" fmla="*/ 2 h 10"/>
                <a:gd name="T2" fmla="*/ 2 w 49"/>
                <a:gd name="T3" fmla="*/ 2 h 10"/>
                <a:gd name="T4" fmla="*/ 2 w 49"/>
                <a:gd name="T5" fmla="*/ 8 h 10"/>
                <a:gd name="T6" fmla="*/ 8 w 49"/>
                <a:gd name="T7" fmla="*/ 8 h 10"/>
                <a:gd name="T8" fmla="*/ 9 w 49"/>
                <a:gd name="T9" fmla="*/ 6 h 10"/>
                <a:gd name="T10" fmla="*/ 40 w 49"/>
                <a:gd name="T11" fmla="*/ 6 h 10"/>
                <a:gd name="T12" fmla="*/ 41 w 49"/>
                <a:gd name="T13" fmla="*/ 8 h 10"/>
                <a:gd name="T14" fmla="*/ 47 w 49"/>
                <a:gd name="T15" fmla="*/ 8 h 10"/>
                <a:gd name="T16" fmla="*/ 47 w 49"/>
                <a:gd name="T17" fmla="*/ 2 h 10"/>
                <a:gd name="T18" fmla="*/ 41 w 49"/>
                <a:gd name="T19" fmla="*/ 2 h 10"/>
                <a:gd name="T20" fmla="*/ 40 w 49"/>
                <a:gd name="T21" fmla="*/ 4 h 10"/>
                <a:gd name="T22" fmla="*/ 9 w 49"/>
                <a:gd name="T23" fmla="*/ 4 h 10"/>
                <a:gd name="T24" fmla="*/ 8 w 49"/>
                <a:gd name="T2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10">
                  <a:moveTo>
                    <a:pt x="8" y="2"/>
                  </a:moveTo>
                  <a:cubicBezTo>
                    <a:pt x="6" y="0"/>
                    <a:pt x="3" y="0"/>
                    <a:pt x="2" y="2"/>
                  </a:cubicBezTo>
                  <a:cubicBezTo>
                    <a:pt x="0" y="4"/>
                    <a:pt x="0" y="6"/>
                    <a:pt x="2" y="8"/>
                  </a:cubicBezTo>
                  <a:cubicBezTo>
                    <a:pt x="3" y="10"/>
                    <a:pt x="6" y="10"/>
                    <a:pt x="8" y="8"/>
                  </a:cubicBezTo>
                  <a:cubicBezTo>
                    <a:pt x="8" y="8"/>
                    <a:pt x="8" y="7"/>
                    <a:pt x="9" y="6"/>
                  </a:cubicBezTo>
                  <a:cubicBezTo>
                    <a:pt x="40" y="6"/>
                    <a:pt x="40" y="6"/>
                    <a:pt x="40" y="6"/>
                  </a:cubicBezTo>
                  <a:cubicBezTo>
                    <a:pt x="41" y="7"/>
                    <a:pt x="41" y="8"/>
                    <a:pt x="41" y="8"/>
                  </a:cubicBezTo>
                  <a:cubicBezTo>
                    <a:pt x="43" y="10"/>
                    <a:pt x="46" y="10"/>
                    <a:pt x="47" y="8"/>
                  </a:cubicBezTo>
                  <a:cubicBezTo>
                    <a:pt x="49" y="6"/>
                    <a:pt x="49" y="4"/>
                    <a:pt x="47" y="2"/>
                  </a:cubicBezTo>
                  <a:cubicBezTo>
                    <a:pt x="46" y="0"/>
                    <a:pt x="43" y="0"/>
                    <a:pt x="41" y="2"/>
                  </a:cubicBezTo>
                  <a:cubicBezTo>
                    <a:pt x="41" y="2"/>
                    <a:pt x="41" y="3"/>
                    <a:pt x="40" y="4"/>
                  </a:cubicBezTo>
                  <a:cubicBezTo>
                    <a:pt x="9" y="4"/>
                    <a:pt x="9" y="4"/>
                    <a:pt x="9" y="4"/>
                  </a:cubicBezTo>
                  <a:cubicBezTo>
                    <a:pt x="8" y="3"/>
                    <a:pt x="8" y="2"/>
                    <a:pt x="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76"/>
            <p:cNvSpPr>
              <a:spLocks noEditPoints="1"/>
            </p:cNvSpPr>
            <p:nvPr/>
          </p:nvSpPr>
          <p:spPr bwMode="auto">
            <a:xfrm>
              <a:off x="11071225" y="3414713"/>
              <a:ext cx="307975" cy="196850"/>
            </a:xfrm>
            <a:custGeom>
              <a:avLst/>
              <a:gdLst>
                <a:gd name="T0" fmla="*/ 9 w 96"/>
                <a:gd name="T1" fmla="*/ 11 h 61"/>
                <a:gd name="T2" fmla="*/ 54 w 96"/>
                <a:gd name="T3" fmla="*/ 56 h 61"/>
                <a:gd name="T4" fmla="*/ 84 w 96"/>
                <a:gd name="T5" fmla="*/ 56 h 61"/>
                <a:gd name="T6" fmla="*/ 86 w 96"/>
                <a:gd name="T7" fmla="*/ 59 h 61"/>
                <a:gd name="T8" fmla="*/ 94 w 96"/>
                <a:gd name="T9" fmla="*/ 59 h 61"/>
                <a:gd name="T10" fmla="*/ 94 w 96"/>
                <a:gd name="T11" fmla="*/ 51 h 61"/>
                <a:gd name="T12" fmla="*/ 86 w 96"/>
                <a:gd name="T13" fmla="*/ 51 h 61"/>
                <a:gd name="T14" fmla="*/ 84 w 96"/>
                <a:gd name="T15" fmla="*/ 53 h 61"/>
                <a:gd name="T16" fmla="*/ 55 w 96"/>
                <a:gd name="T17" fmla="*/ 53 h 61"/>
                <a:gd name="T18" fmla="*/ 11 w 96"/>
                <a:gd name="T19" fmla="*/ 9 h 61"/>
                <a:gd name="T20" fmla="*/ 10 w 96"/>
                <a:gd name="T21" fmla="*/ 2 h 61"/>
                <a:gd name="T22" fmla="*/ 2 w 96"/>
                <a:gd name="T23" fmla="*/ 2 h 61"/>
                <a:gd name="T24" fmla="*/ 2 w 96"/>
                <a:gd name="T25" fmla="*/ 10 h 61"/>
                <a:gd name="T26" fmla="*/ 9 w 96"/>
                <a:gd name="T27" fmla="*/ 11 h 61"/>
                <a:gd name="T28" fmla="*/ 88 w 96"/>
                <a:gd name="T29" fmla="*/ 53 h 61"/>
                <a:gd name="T30" fmla="*/ 92 w 96"/>
                <a:gd name="T31" fmla="*/ 53 h 61"/>
                <a:gd name="T32" fmla="*/ 92 w 96"/>
                <a:gd name="T33" fmla="*/ 57 h 61"/>
                <a:gd name="T34" fmla="*/ 88 w 96"/>
                <a:gd name="T35" fmla="*/ 57 h 61"/>
                <a:gd name="T36" fmla="*/ 88 w 96"/>
                <a:gd name="T37" fmla="*/ 53 h 61"/>
                <a:gd name="T38" fmla="*/ 4 w 96"/>
                <a:gd name="T39" fmla="*/ 4 h 61"/>
                <a:gd name="T40" fmla="*/ 8 w 96"/>
                <a:gd name="T41" fmla="*/ 4 h 61"/>
                <a:gd name="T42" fmla="*/ 8 w 96"/>
                <a:gd name="T43" fmla="*/ 8 h 61"/>
                <a:gd name="T44" fmla="*/ 4 w 96"/>
                <a:gd name="T45" fmla="*/ 8 h 61"/>
                <a:gd name="T46" fmla="*/ 4 w 96"/>
                <a:gd name="T47" fmla="*/ 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61">
                  <a:moveTo>
                    <a:pt x="9" y="11"/>
                  </a:moveTo>
                  <a:cubicBezTo>
                    <a:pt x="54" y="56"/>
                    <a:pt x="54" y="56"/>
                    <a:pt x="54" y="56"/>
                  </a:cubicBezTo>
                  <a:cubicBezTo>
                    <a:pt x="84" y="56"/>
                    <a:pt x="84" y="56"/>
                    <a:pt x="84" y="56"/>
                  </a:cubicBezTo>
                  <a:cubicBezTo>
                    <a:pt x="84" y="57"/>
                    <a:pt x="85" y="58"/>
                    <a:pt x="86" y="59"/>
                  </a:cubicBezTo>
                  <a:cubicBezTo>
                    <a:pt x="88" y="61"/>
                    <a:pt x="91" y="61"/>
                    <a:pt x="94" y="59"/>
                  </a:cubicBezTo>
                  <a:cubicBezTo>
                    <a:pt x="96" y="57"/>
                    <a:pt x="96" y="53"/>
                    <a:pt x="94" y="51"/>
                  </a:cubicBezTo>
                  <a:cubicBezTo>
                    <a:pt x="91" y="49"/>
                    <a:pt x="88" y="49"/>
                    <a:pt x="86" y="51"/>
                  </a:cubicBezTo>
                  <a:cubicBezTo>
                    <a:pt x="85" y="52"/>
                    <a:pt x="84" y="52"/>
                    <a:pt x="84" y="53"/>
                  </a:cubicBezTo>
                  <a:cubicBezTo>
                    <a:pt x="55" y="53"/>
                    <a:pt x="55" y="53"/>
                    <a:pt x="55" y="53"/>
                  </a:cubicBezTo>
                  <a:cubicBezTo>
                    <a:pt x="11" y="9"/>
                    <a:pt x="11" y="9"/>
                    <a:pt x="11" y="9"/>
                  </a:cubicBezTo>
                  <a:cubicBezTo>
                    <a:pt x="12" y="7"/>
                    <a:pt x="12" y="4"/>
                    <a:pt x="10" y="2"/>
                  </a:cubicBezTo>
                  <a:cubicBezTo>
                    <a:pt x="8" y="0"/>
                    <a:pt x="4" y="0"/>
                    <a:pt x="2" y="2"/>
                  </a:cubicBezTo>
                  <a:cubicBezTo>
                    <a:pt x="0" y="4"/>
                    <a:pt x="0" y="8"/>
                    <a:pt x="2" y="10"/>
                  </a:cubicBezTo>
                  <a:cubicBezTo>
                    <a:pt x="4" y="12"/>
                    <a:pt x="6" y="12"/>
                    <a:pt x="9" y="11"/>
                  </a:cubicBezTo>
                  <a:close/>
                  <a:moveTo>
                    <a:pt x="88" y="53"/>
                  </a:moveTo>
                  <a:cubicBezTo>
                    <a:pt x="89" y="52"/>
                    <a:pt x="90" y="52"/>
                    <a:pt x="92" y="53"/>
                  </a:cubicBezTo>
                  <a:cubicBezTo>
                    <a:pt x="93" y="54"/>
                    <a:pt x="93" y="56"/>
                    <a:pt x="92" y="57"/>
                  </a:cubicBezTo>
                  <a:cubicBezTo>
                    <a:pt x="90" y="58"/>
                    <a:pt x="89" y="58"/>
                    <a:pt x="88" y="57"/>
                  </a:cubicBezTo>
                  <a:cubicBezTo>
                    <a:pt x="86" y="56"/>
                    <a:pt x="86" y="54"/>
                    <a:pt x="88" y="53"/>
                  </a:cubicBezTo>
                  <a:close/>
                  <a:moveTo>
                    <a:pt x="4" y="4"/>
                  </a:moveTo>
                  <a:cubicBezTo>
                    <a:pt x="5" y="3"/>
                    <a:pt x="7" y="3"/>
                    <a:pt x="8" y="4"/>
                  </a:cubicBezTo>
                  <a:cubicBezTo>
                    <a:pt x="9" y="5"/>
                    <a:pt x="9" y="7"/>
                    <a:pt x="8" y="8"/>
                  </a:cubicBezTo>
                  <a:cubicBezTo>
                    <a:pt x="7" y="9"/>
                    <a:pt x="5" y="9"/>
                    <a:pt x="4" y="8"/>
                  </a:cubicBezTo>
                  <a:cubicBezTo>
                    <a:pt x="3" y="7"/>
                    <a:pt x="3" y="5"/>
                    <a:pt x="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77"/>
            <p:cNvSpPr>
              <a:spLocks noEditPoints="1"/>
            </p:cNvSpPr>
            <p:nvPr/>
          </p:nvSpPr>
          <p:spPr bwMode="auto">
            <a:xfrm>
              <a:off x="10563225" y="3159125"/>
              <a:ext cx="117475" cy="119063"/>
            </a:xfrm>
            <a:custGeom>
              <a:avLst/>
              <a:gdLst>
                <a:gd name="T0" fmla="*/ 35 w 37"/>
                <a:gd name="T1" fmla="*/ 10 h 37"/>
                <a:gd name="T2" fmla="*/ 35 w 37"/>
                <a:gd name="T3" fmla="*/ 2 h 37"/>
                <a:gd name="T4" fmla="*/ 27 w 37"/>
                <a:gd name="T5" fmla="*/ 2 h 37"/>
                <a:gd name="T6" fmla="*/ 26 w 37"/>
                <a:gd name="T7" fmla="*/ 9 h 37"/>
                <a:gd name="T8" fmla="*/ 9 w 37"/>
                <a:gd name="T9" fmla="*/ 26 h 37"/>
                <a:gd name="T10" fmla="*/ 2 w 37"/>
                <a:gd name="T11" fmla="*/ 27 h 37"/>
                <a:gd name="T12" fmla="*/ 2 w 37"/>
                <a:gd name="T13" fmla="*/ 35 h 37"/>
                <a:gd name="T14" fmla="*/ 10 w 37"/>
                <a:gd name="T15" fmla="*/ 35 h 37"/>
                <a:gd name="T16" fmla="*/ 11 w 37"/>
                <a:gd name="T17" fmla="*/ 28 h 37"/>
                <a:gd name="T18" fmla="*/ 28 w 37"/>
                <a:gd name="T19" fmla="*/ 11 h 37"/>
                <a:gd name="T20" fmla="*/ 35 w 37"/>
                <a:gd name="T21" fmla="*/ 10 h 37"/>
                <a:gd name="T22" fmla="*/ 29 w 37"/>
                <a:gd name="T23" fmla="*/ 4 h 37"/>
                <a:gd name="T24" fmla="*/ 33 w 37"/>
                <a:gd name="T25" fmla="*/ 4 h 37"/>
                <a:gd name="T26" fmla="*/ 33 w 37"/>
                <a:gd name="T27" fmla="*/ 8 h 37"/>
                <a:gd name="T28" fmla="*/ 29 w 37"/>
                <a:gd name="T29" fmla="*/ 8 h 37"/>
                <a:gd name="T30" fmla="*/ 29 w 37"/>
                <a:gd name="T31" fmla="*/ 4 h 37"/>
                <a:gd name="T32" fmla="*/ 8 w 37"/>
                <a:gd name="T33" fmla="*/ 33 h 37"/>
                <a:gd name="T34" fmla="*/ 4 w 37"/>
                <a:gd name="T35" fmla="*/ 33 h 37"/>
                <a:gd name="T36" fmla="*/ 4 w 37"/>
                <a:gd name="T37" fmla="*/ 29 h 37"/>
                <a:gd name="T38" fmla="*/ 8 w 37"/>
                <a:gd name="T39" fmla="*/ 29 h 37"/>
                <a:gd name="T40" fmla="*/ 8 w 37"/>
                <a:gd name="T41"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7">
                  <a:moveTo>
                    <a:pt x="35" y="10"/>
                  </a:moveTo>
                  <a:cubicBezTo>
                    <a:pt x="37" y="8"/>
                    <a:pt x="37" y="4"/>
                    <a:pt x="35" y="2"/>
                  </a:cubicBezTo>
                  <a:cubicBezTo>
                    <a:pt x="32" y="0"/>
                    <a:pt x="29" y="0"/>
                    <a:pt x="27" y="2"/>
                  </a:cubicBezTo>
                  <a:cubicBezTo>
                    <a:pt x="25" y="4"/>
                    <a:pt x="25" y="7"/>
                    <a:pt x="26" y="9"/>
                  </a:cubicBezTo>
                  <a:cubicBezTo>
                    <a:pt x="9" y="26"/>
                    <a:pt x="9" y="26"/>
                    <a:pt x="9" y="26"/>
                  </a:cubicBezTo>
                  <a:cubicBezTo>
                    <a:pt x="7" y="24"/>
                    <a:pt x="4" y="25"/>
                    <a:pt x="2" y="27"/>
                  </a:cubicBezTo>
                  <a:cubicBezTo>
                    <a:pt x="0" y="29"/>
                    <a:pt x="0" y="32"/>
                    <a:pt x="2" y="35"/>
                  </a:cubicBezTo>
                  <a:cubicBezTo>
                    <a:pt x="4" y="37"/>
                    <a:pt x="8" y="37"/>
                    <a:pt x="10" y="35"/>
                  </a:cubicBezTo>
                  <a:cubicBezTo>
                    <a:pt x="12" y="33"/>
                    <a:pt x="12" y="30"/>
                    <a:pt x="11" y="28"/>
                  </a:cubicBezTo>
                  <a:cubicBezTo>
                    <a:pt x="28" y="11"/>
                    <a:pt x="28" y="11"/>
                    <a:pt x="28" y="11"/>
                  </a:cubicBezTo>
                  <a:cubicBezTo>
                    <a:pt x="30" y="12"/>
                    <a:pt x="33" y="12"/>
                    <a:pt x="35" y="10"/>
                  </a:cubicBezTo>
                  <a:close/>
                  <a:moveTo>
                    <a:pt x="29" y="4"/>
                  </a:moveTo>
                  <a:cubicBezTo>
                    <a:pt x="30" y="3"/>
                    <a:pt x="32" y="3"/>
                    <a:pt x="33" y="4"/>
                  </a:cubicBezTo>
                  <a:cubicBezTo>
                    <a:pt x="34" y="5"/>
                    <a:pt x="34" y="7"/>
                    <a:pt x="33" y="8"/>
                  </a:cubicBezTo>
                  <a:cubicBezTo>
                    <a:pt x="32" y="9"/>
                    <a:pt x="30" y="9"/>
                    <a:pt x="29" y="8"/>
                  </a:cubicBezTo>
                  <a:cubicBezTo>
                    <a:pt x="28" y="7"/>
                    <a:pt x="28" y="5"/>
                    <a:pt x="29" y="4"/>
                  </a:cubicBezTo>
                  <a:close/>
                  <a:moveTo>
                    <a:pt x="8" y="33"/>
                  </a:moveTo>
                  <a:cubicBezTo>
                    <a:pt x="7" y="34"/>
                    <a:pt x="5" y="34"/>
                    <a:pt x="4" y="33"/>
                  </a:cubicBezTo>
                  <a:cubicBezTo>
                    <a:pt x="3" y="32"/>
                    <a:pt x="3" y="30"/>
                    <a:pt x="4" y="29"/>
                  </a:cubicBezTo>
                  <a:cubicBezTo>
                    <a:pt x="5" y="28"/>
                    <a:pt x="7" y="28"/>
                    <a:pt x="8" y="29"/>
                  </a:cubicBezTo>
                  <a:cubicBezTo>
                    <a:pt x="9" y="30"/>
                    <a:pt x="9" y="32"/>
                    <a:pt x="8"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44" name="椭圆 643"/>
          <p:cNvSpPr/>
          <p:nvPr/>
        </p:nvSpPr>
        <p:spPr>
          <a:xfrm>
            <a:off x="6694124" y="144905"/>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5" name="椭圆 644"/>
          <p:cNvSpPr/>
          <p:nvPr/>
        </p:nvSpPr>
        <p:spPr>
          <a:xfrm>
            <a:off x="7110139" y="144905"/>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Freeform 59"/>
          <p:cNvSpPr>
            <a:spLocks/>
          </p:cNvSpPr>
          <p:nvPr/>
        </p:nvSpPr>
        <p:spPr bwMode="auto">
          <a:xfrm flipH="1">
            <a:off x="4053630" y="2034792"/>
            <a:ext cx="1238084" cy="487362"/>
          </a:xfrm>
          <a:custGeom>
            <a:avLst/>
            <a:gdLst>
              <a:gd name="T0" fmla="*/ 0 w 1063"/>
              <a:gd name="T1" fmla="*/ 118 h 307"/>
              <a:gd name="T2" fmla="*/ 121 w 1063"/>
              <a:gd name="T3" fmla="*/ 0 h 307"/>
              <a:gd name="T4" fmla="*/ 1063 w 1063"/>
              <a:gd name="T5" fmla="*/ 0 h 307"/>
              <a:gd name="T6" fmla="*/ 1063 w 1063"/>
              <a:gd name="T7" fmla="*/ 307 h 307"/>
              <a:gd name="T8" fmla="*/ 0 w 1063"/>
              <a:gd name="T9" fmla="*/ 307 h 307"/>
              <a:gd name="T10" fmla="*/ 0 w 1063"/>
              <a:gd name="T11" fmla="*/ 118 h 307"/>
            </a:gdLst>
            <a:ahLst/>
            <a:cxnLst>
              <a:cxn ang="0">
                <a:pos x="T0" y="T1"/>
              </a:cxn>
              <a:cxn ang="0">
                <a:pos x="T2" y="T3"/>
              </a:cxn>
              <a:cxn ang="0">
                <a:pos x="T4" y="T5"/>
              </a:cxn>
              <a:cxn ang="0">
                <a:pos x="T6" y="T7"/>
              </a:cxn>
              <a:cxn ang="0">
                <a:pos x="T8" y="T9"/>
              </a:cxn>
              <a:cxn ang="0">
                <a:pos x="T10" y="T11"/>
              </a:cxn>
            </a:cxnLst>
            <a:rect l="0" t="0" r="r" b="b"/>
            <a:pathLst>
              <a:path w="1063" h="307">
                <a:moveTo>
                  <a:pt x="0" y="118"/>
                </a:moveTo>
                <a:lnTo>
                  <a:pt x="121" y="0"/>
                </a:lnTo>
                <a:lnTo>
                  <a:pt x="1063" y="0"/>
                </a:lnTo>
                <a:lnTo>
                  <a:pt x="1063" y="307"/>
                </a:lnTo>
                <a:lnTo>
                  <a:pt x="0" y="307"/>
                </a:lnTo>
                <a:lnTo>
                  <a:pt x="0" y="118"/>
                </a:lnTo>
                <a:close/>
              </a:path>
            </a:pathLst>
          </a:custGeom>
          <a:noFill/>
          <a:ln w="1270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ctr" anchorCtr="0" compatLnSpc="1">
            <a:prstTxWarp prst="textNoShape">
              <a:avLst/>
            </a:prstTxWarp>
          </a:bodyPr>
          <a:lstStyle/>
          <a:p>
            <a:r>
              <a:rPr lang="zh-CN" altLang="en-US" dirty="0">
                <a:solidFill>
                  <a:srgbClr val="00B4EB"/>
                </a:solidFill>
                <a:latin typeface="微软雅黑" panose="020B0503020204020204" pitchFamily="34" charset="-122"/>
                <a:ea typeface="微软雅黑" panose="020B0503020204020204" pitchFamily="34" charset="-122"/>
              </a:rPr>
              <a:t>服务对象</a:t>
            </a:r>
          </a:p>
        </p:txBody>
      </p:sp>
      <p:sp>
        <p:nvSpPr>
          <p:cNvPr id="3" name="矩形 2"/>
          <p:cNvSpPr/>
          <p:nvPr/>
        </p:nvSpPr>
        <p:spPr>
          <a:xfrm>
            <a:off x="3941650" y="2606422"/>
            <a:ext cx="2031325" cy="369332"/>
          </a:xfrm>
          <a:prstGeom prst="rect">
            <a:avLst/>
          </a:prstGeom>
        </p:spPr>
        <p:txBody>
          <a:bodyPr wrap="none">
            <a:spAutoFit/>
          </a:bodyPr>
          <a:lstStyle/>
          <a:p>
            <a:pPr lvl="0" fontAlgn="base">
              <a:spcBef>
                <a:spcPct val="0"/>
              </a:spcBef>
              <a:spcAft>
                <a:spcPct val="0"/>
              </a:spcAft>
            </a:pPr>
            <a:r>
              <a:rPr lang="zh-CN" altLang="en-US" dirty="0">
                <a:solidFill>
                  <a:schemeClr val="bg1"/>
                </a:solidFill>
                <a:latin typeface="微软雅黑" panose="020B0503020204020204" pitchFamily="34" charset="-122"/>
                <a:ea typeface="微软雅黑" panose="020B0503020204020204" pitchFamily="34" charset="-122"/>
              </a:rPr>
              <a:t>计算领域相关人士</a:t>
            </a:r>
          </a:p>
        </p:txBody>
      </p:sp>
      <p:sp>
        <p:nvSpPr>
          <p:cNvPr id="649" name="Freeform 59"/>
          <p:cNvSpPr>
            <a:spLocks/>
          </p:cNvSpPr>
          <p:nvPr/>
        </p:nvSpPr>
        <p:spPr bwMode="auto">
          <a:xfrm flipH="1">
            <a:off x="3950005" y="4897728"/>
            <a:ext cx="1238084" cy="487362"/>
          </a:xfrm>
          <a:custGeom>
            <a:avLst/>
            <a:gdLst>
              <a:gd name="T0" fmla="*/ 0 w 1063"/>
              <a:gd name="T1" fmla="*/ 118 h 307"/>
              <a:gd name="T2" fmla="*/ 121 w 1063"/>
              <a:gd name="T3" fmla="*/ 0 h 307"/>
              <a:gd name="T4" fmla="*/ 1063 w 1063"/>
              <a:gd name="T5" fmla="*/ 0 h 307"/>
              <a:gd name="T6" fmla="*/ 1063 w 1063"/>
              <a:gd name="T7" fmla="*/ 307 h 307"/>
              <a:gd name="T8" fmla="*/ 0 w 1063"/>
              <a:gd name="T9" fmla="*/ 307 h 307"/>
              <a:gd name="T10" fmla="*/ 0 w 1063"/>
              <a:gd name="T11" fmla="*/ 118 h 307"/>
            </a:gdLst>
            <a:ahLst/>
            <a:cxnLst>
              <a:cxn ang="0">
                <a:pos x="T0" y="T1"/>
              </a:cxn>
              <a:cxn ang="0">
                <a:pos x="T2" y="T3"/>
              </a:cxn>
              <a:cxn ang="0">
                <a:pos x="T4" y="T5"/>
              </a:cxn>
              <a:cxn ang="0">
                <a:pos x="T6" y="T7"/>
              </a:cxn>
              <a:cxn ang="0">
                <a:pos x="T8" y="T9"/>
              </a:cxn>
              <a:cxn ang="0">
                <a:pos x="T10" y="T11"/>
              </a:cxn>
            </a:cxnLst>
            <a:rect l="0" t="0" r="r" b="b"/>
            <a:pathLst>
              <a:path w="1063" h="307">
                <a:moveTo>
                  <a:pt x="0" y="118"/>
                </a:moveTo>
                <a:lnTo>
                  <a:pt x="121" y="0"/>
                </a:lnTo>
                <a:lnTo>
                  <a:pt x="1063" y="0"/>
                </a:lnTo>
                <a:lnTo>
                  <a:pt x="1063" y="307"/>
                </a:lnTo>
                <a:lnTo>
                  <a:pt x="0" y="307"/>
                </a:lnTo>
                <a:lnTo>
                  <a:pt x="0" y="118"/>
                </a:lnTo>
                <a:close/>
              </a:path>
            </a:pathLst>
          </a:custGeom>
          <a:noFill/>
          <a:ln w="1270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ctr" anchorCtr="0" compatLnSpc="1">
            <a:prstTxWarp prst="textNoShape">
              <a:avLst/>
            </a:prstTxWarp>
          </a:bodyPr>
          <a:lstStyle/>
          <a:p>
            <a:r>
              <a:rPr lang="zh-CN" altLang="en-US" dirty="0">
                <a:solidFill>
                  <a:srgbClr val="00B4EB"/>
                </a:solidFill>
                <a:latin typeface="微软雅黑" panose="020B0503020204020204" pitchFamily="34" charset="-122"/>
                <a:ea typeface="微软雅黑" panose="020B0503020204020204" pitchFamily="34" charset="-122"/>
              </a:rPr>
              <a:t>服务内容</a:t>
            </a:r>
          </a:p>
        </p:txBody>
      </p:sp>
      <p:sp>
        <p:nvSpPr>
          <p:cNvPr id="4" name="矩形 3"/>
          <p:cNvSpPr/>
          <p:nvPr/>
        </p:nvSpPr>
        <p:spPr>
          <a:xfrm>
            <a:off x="3833454" y="5490580"/>
            <a:ext cx="2750818" cy="369332"/>
          </a:xfrm>
          <a:prstGeom prst="rect">
            <a:avLst/>
          </a:prstGeom>
        </p:spPr>
        <p:txBody>
          <a:bodyPr wrap="none">
            <a:spAutoFit/>
          </a:bodyPr>
          <a:lstStyle/>
          <a:p>
            <a:pPr lvl="0" fontAlgn="base">
              <a:spcBef>
                <a:spcPct val="0"/>
              </a:spcBef>
              <a:spcAft>
                <a:spcPct val="0"/>
              </a:spcAft>
            </a:pPr>
            <a:r>
              <a:rPr lang="zh-CN" altLang="zh-CN" dirty="0">
                <a:solidFill>
                  <a:schemeClr val="bg1"/>
                </a:solidFill>
                <a:latin typeface="微软雅黑" panose="020B0503020204020204" pitchFamily="34" charset="-122"/>
                <a:ea typeface="微软雅黑" panose="020B0503020204020204" pitchFamily="34" charset="-122"/>
              </a:rPr>
              <a:t>中国计算机大会</a:t>
            </a:r>
            <a:r>
              <a:rPr lang="en-US" altLang="zh-CN" dirty="0">
                <a:solidFill>
                  <a:schemeClr val="bg1"/>
                </a:solidFill>
                <a:latin typeface="微软雅黑" panose="020B0503020204020204" pitchFamily="34" charset="-122"/>
                <a:ea typeface="微软雅黑" panose="020B0503020204020204" pitchFamily="34" charset="-122"/>
              </a:rPr>
              <a:t>(CNCC</a:t>
            </a:r>
            <a:r>
              <a:rPr lang="zh-CN" altLang="en-US" dirty="0">
                <a:solidFill>
                  <a:schemeClr val="bg1"/>
                </a:solidFill>
                <a:latin typeface="微软雅黑" panose="020B0503020204020204" pitchFamily="34" charset="-122"/>
                <a:ea typeface="微软雅黑" panose="020B0503020204020204" pitchFamily="34" charset="-122"/>
              </a:rPr>
              <a:t>）</a:t>
            </a:r>
          </a:p>
        </p:txBody>
      </p:sp>
      <p:grpSp>
        <p:nvGrpSpPr>
          <p:cNvPr id="6" name="组合 5"/>
          <p:cNvGrpSpPr/>
          <p:nvPr/>
        </p:nvGrpSpPr>
        <p:grpSpPr>
          <a:xfrm rot="16200000">
            <a:off x="6785759" y="1423701"/>
            <a:ext cx="3546073" cy="4650577"/>
            <a:chOff x="6834647" y="1184356"/>
            <a:chExt cx="2007111" cy="2848440"/>
          </a:xfrm>
        </p:grpSpPr>
        <p:sp>
          <p:nvSpPr>
            <p:cNvPr id="658" name="平行四边形 657"/>
            <p:cNvSpPr/>
            <p:nvPr/>
          </p:nvSpPr>
          <p:spPr>
            <a:xfrm>
              <a:off x="6866683" y="3947146"/>
              <a:ext cx="166146" cy="85650"/>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平行四边形 658"/>
            <p:cNvSpPr/>
            <p:nvPr/>
          </p:nvSpPr>
          <p:spPr>
            <a:xfrm>
              <a:off x="7056127" y="3947146"/>
              <a:ext cx="166146" cy="85650"/>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0" name="平行四边形 659"/>
            <p:cNvSpPr/>
            <p:nvPr/>
          </p:nvSpPr>
          <p:spPr>
            <a:xfrm>
              <a:off x="7245571" y="3947146"/>
              <a:ext cx="166146" cy="85650"/>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1" name="直接连接符 660"/>
            <p:cNvCxnSpPr/>
            <p:nvPr/>
          </p:nvCxnSpPr>
          <p:spPr>
            <a:xfrm>
              <a:off x="6877507" y="4032796"/>
              <a:ext cx="1598455" cy="0"/>
            </a:xfrm>
            <a:prstGeom prst="line">
              <a:avLst/>
            </a:prstGeom>
            <a:ln>
              <a:solidFill>
                <a:srgbClr val="00B4EB">
                  <a:alpha val="40000"/>
                </a:srgbClr>
              </a:solidFill>
            </a:ln>
          </p:spPr>
          <p:style>
            <a:lnRef idx="1">
              <a:schemeClr val="accent1"/>
            </a:lnRef>
            <a:fillRef idx="0">
              <a:schemeClr val="accent1"/>
            </a:fillRef>
            <a:effectRef idx="0">
              <a:schemeClr val="accent1"/>
            </a:effectRef>
            <a:fontRef idx="minor">
              <a:schemeClr val="tx1"/>
            </a:fontRef>
          </p:style>
        </p:cxnSp>
        <p:sp>
          <p:nvSpPr>
            <p:cNvPr id="663" name="任意多边形 662"/>
            <p:cNvSpPr/>
            <p:nvPr/>
          </p:nvSpPr>
          <p:spPr>
            <a:xfrm rot="5400000">
              <a:off x="6477691" y="1541312"/>
              <a:ext cx="2721024" cy="2007111"/>
            </a:xfrm>
            <a:custGeom>
              <a:avLst/>
              <a:gdLst>
                <a:gd name="connsiteX0" fmla="*/ 2167265 w 4705347"/>
                <a:gd name="connsiteY0" fmla="*/ 3382755 h 3470808"/>
                <a:gd name="connsiteX1" fmla="*/ 2597942 w 4705347"/>
                <a:gd name="connsiteY1" fmla="*/ 3382755 h 3470808"/>
                <a:gd name="connsiteX2" fmla="*/ 2542062 w 4705347"/>
                <a:gd name="connsiteY2" fmla="*/ 3470808 h 3470808"/>
                <a:gd name="connsiteX3" fmla="*/ 2223145 w 4705347"/>
                <a:gd name="connsiteY3" fmla="*/ 3470808 h 3470808"/>
                <a:gd name="connsiteX4" fmla="*/ 782962 w 4705347"/>
                <a:gd name="connsiteY4" fmla="*/ 3382755 h 3470808"/>
                <a:gd name="connsiteX5" fmla="*/ 782963 w 4705347"/>
                <a:gd name="connsiteY5" fmla="*/ 3382754 h 3470808"/>
                <a:gd name="connsiteX6" fmla="*/ 1852345 w 4705347"/>
                <a:gd name="connsiteY6" fmla="*/ 3382754 h 3470808"/>
                <a:gd name="connsiteX7" fmla="*/ 1852345 w 4705347"/>
                <a:gd name="connsiteY7" fmla="*/ 3382755 h 3470808"/>
                <a:gd name="connsiteX8" fmla="*/ 0 w 4705347"/>
                <a:gd name="connsiteY8" fmla="*/ 2837367 h 3470808"/>
                <a:gd name="connsiteX9" fmla="*/ 0 w 4705347"/>
                <a:gd name="connsiteY9" fmla="*/ 110498 h 3470808"/>
                <a:gd name="connsiteX10" fmla="*/ 1819913 w 4705347"/>
                <a:gd name="connsiteY10" fmla="*/ 110498 h 3470808"/>
                <a:gd name="connsiteX11" fmla="*/ 1890037 w 4705347"/>
                <a:gd name="connsiteY11" fmla="*/ 0 h 3470808"/>
                <a:gd name="connsiteX12" fmla="*/ 2815310 w 4705347"/>
                <a:gd name="connsiteY12" fmla="*/ 0 h 3470808"/>
                <a:gd name="connsiteX13" fmla="*/ 2885434 w 4705347"/>
                <a:gd name="connsiteY13" fmla="*/ 110498 h 3470808"/>
                <a:gd name="connsiteX14" fmla="*/ 4159960 w 4705347"/>
                <a:gd name="connsiteY14" fmla="*/ 110498 h 3470808"/>
                <a:gd name="connsiteX15" fmla="*/ 4705347 w 4705347"/>
                <a:gd name="connsiteY15" fmla="*/ 655885 h 3470808"/>
                <a:gd name="connsiteX16" fmla="*/ 4705347 w 4705347"/>
                <a:gd name="connsiteY16" fmla="*/ 3382754 h 3470808"/>
                <a:gd name="connsiteX17" fmla="*/ 1852345 w 4705347"/>
                <a:gd name="connsiteY17" fmla="*/ 3382754 h 3470808"/>
                <a:gd name="connsiteX18" fmla="*/ 1780290 w 4705347"/>
                <a:gd name="connsiteY18" fmla="*/ 3269215 h 3470808"/>
                <a:gd name="connsiteX19" fmla="*/ 855017 w 4705347"/>
                <a:gd name="connsiteY19" fmla="*/ 3269215 h 3470808"/>
                <a:gd name="connsiteX20" fmla="*/ 782963 w 4705347"/>
                <a:gd name="connsiteY20" fmla="*/ 3382754 h 3470808"/>
                <a:gd name="connsiteX21" fmla="*/ 545387 w 4705347"/>
                <a:gd name="connsiteY21" fmla="*/ 3382754 h 34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5347" h="3470808">
                  <a:moveTo>
                    <a:pt x="2167265" y="3382755"/>
                  </a:moveTo>
                  <a:lnTo>
                    <a:pt x="2597942" y="3382755"/>
                  </a:lnTo>
                  <a:lnTo>
                    <a:pt x="2542062" y="3470808"/>
                  </a:lnTo>
                  <a:lnTo>
                    <a:pt x="2223145" y="3470808"/>
                  </a:lnTo>
                  <a:close/>
                  <a:moveTo>
                    <a:pt x="782962" y="3382755"/>
                  </a:moveTo>
                  <a:lnTo>
                    <a:pt x="782963" y="3382754"/>
                  </a:lnTo>
                  <a:lnTo>
                    <a:pt x="1852345" y="3382754"/>
                  </a:lnTo>
                  <a:lnTo>
                    <a:pt x="1852345" y="3382755"/>
                  </a:lnTo>
                  <a:close/>
                  <a:moveTo>
                    <a:pt x="0" y="2837367"/>
                  </a:moveTo>
                  <a:lnTo>
                    <a:pt x="0" y="110498"/>
                  </a:lnTo>
                  <a:lnTo>
                    <a:pt x="1819913" y="110498"/>
                  </a:lnTo>
                  <a:lnTo>
                    <a:pt x="1890037" y="0"/>
                  </a:lnTo>
                  <a:lnTo>
                    <a:pt x="2815310" y="0"/>
                  </a:lnTo>
                  <a:lnTo>
                    <a:pt x="2885434" y="110498"/>
                  </a:lnTo>
                  <a:lnTo>
                    <a:pt x="4159960" y="110498"/>
                  </a:lnTo>
                  <a:lnTo>
                    <a:pt x="4705347" y="655885"/>
                  </a:lnTo>
                  <a:lnTo>
                    <a:pt x="4705347" y="3382754"/>
                  </a:lnTo>
                  <a:lnTo>
                    <a:pt x="1852345" y="3382754"/>
                  </a:lnTo>
                  <a:lnTo>
                    <a:pt x="1780290" y="3269215"/>
                  </a:lnTo>
                  <a:lnTo>
                    <a:pt x="855017" y="3269215"/>
                  </a:lnTo>
                  <a:lnTo>
                    <a:pt x="782963" y="3382754"/>
                  </a:lnTo>
                  <a:lnTo>
                    <a:pt x="545387" y="3382754"/>
                  </a:lnTo>
                  <a:close/>
                </a:path>
              </a:pathLst>
            </a:cu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8" name="组合 677"/>
          <p:cNvGrpSpPr/>
          <p:nvPr/>
        </p:nvGrpSpPr>
        <p:grpSpPr>
          <a:xfrm>
            <a:off x="5191416" y="4731846"/>
            <a:ext cx="1085152" cy="496715"/>
            <a:chOff x="-1727200" y="-228600"/>
            <a:chExt cx="4190495" cy="863600"/>
          </a:xfrm>
          <a:solidFill>
            <a:srgbClr val="00B4EB"/>
          </a:solidFill>
        </p:grpSpPr>
        <p:sp>
          <p:nvSpPr>
            <p:cNvPr id="679" name="椭圆 678"/>
            <p:cNvSpPr/>
            <p:nvPr/>
          </p:nvSpPr>
          <p:spPr>
            <a:xfrm>
              <a:off x="-1727200" y="487183"/>
              <a:ext cx="147817" cy="147817"/>
            </a:xfrm>
            <a:prstGeom prst="ellipse">
              <a:avLst/>
            </a:prstGeom>
            <a:grp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0" name="直接连接符 679"/>
            <p:cNvCxnSpPr>
              <a:stCxn id="679" idx="0"/>
            </p:cNvCxnSpPr>
            <p:nvPr/>
          </p:nvCxnSpPr>
          <p:spPr>
            <a:xfrm flipV="1">
              <a:off x="-1653291" y="-228600"/>
              <a:ext cx="486230" cy="715783"/>
            </a:xfrm>
            <a:prstGeom prst="line">
              <a:avLst/>
            </a:prstGeom>
            <a:grpFill/>
            <a:ln>
              <a:solidFill>
                <a:srgbClr val="00B4EB"/>
              </a:solidFill>
            </a:ln>
          </p:spPr>
          <p:style>
            <a:lnRef idx="1">
              <a:schemeClr val="accent1"/>
            </a:lnRef>
            <a:fillRef idx="0">
              <a:schemeClr val="accent1"/>
            </a:fillRef>
            <a:effectRef idx="0">
              <a:schemeClr val="accent1"/>
            </a:effectRef>
            <a:fontRef idx="minor">
              <a:schemeClr val="tx1"/>
            </a:fontRef>
          </p:style>
        </p:cxnSp>
        <p:cxnSp>
          <p:nvCxnSpPr>
            <p:cNvPr id="681" name="直接连接符 680"/>
            <p:cNvCxnSpPr/>
            <p:nvPr/>
          </p:nvCxnSpPr>
          <p:spPr>
            <a:xfrm>
              <a:off x="-1158360" y="-228600"/>
              <a:ext cx="3621655" cy="0"/>
            </a:xfrm>
            <a:prstGeom prst="line">
              <a:avLst/>
            </a:prstGeom>
            <a:grpFill/>
            <a:ln>
              <a:solidFill>
                <a:srgbClr val="00B4EB"/>
              </a:solidFill>
            </a:ln>
          </p:spPr>
          <p:style>
            <a:lnRef idx="1">
              <a:schemeClr val="accent1"/>
            </a:lnRef>
            <a:fillRef idx="0">
              <a:schemeClr val="accent1"/>
            </a:fillRef>
            <a:effectRef idx="0">
              <a:schemeClr val="accent1"/>
            </a:effectRef>
            <a:fontRef idx="minor">
              <a:schemeClr val="tx1"/>
            </a:fontRef>
          </p:style>
        </p:cxnSp>
      </p:grpSp>
      <p:sp>
        <p:nvSpPr>
          <p:cNvPr id="188" name="矩形 187"/>
          <p:cNvSpPr/>
          <p:nvPr/>
        </p:nvSpPr>
        <p:spPr>
          <a:xfrm>
            <a:off x="6572982" y="2513061"/>
            <a:ext cx="3917007" cy="3247043"/>
          </a:xfrm>
          <a:prstGeom prst="rect">
            <a:avLst/>
          </a:prstGeom>
        </p:spPr>
        <p:txBody>
          <a:bodyPr wrap="square">
            <a:spAutoFit/>
          </a:bodyPr>
          <a:lstStyle/>
          <a:p>
            <a:pPr>
              <a:spcBef>
                <a:spcPts val="600"/>
              </a:spcBef>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中国最大的计算机领域综合盛会，</a:t>
            </a:r>
            <a:r>
              <a:rPr lang="en-US" altLang="zh-CN" dirty="0">
                <a:solidFill>
                  <a:srgbClr val="FFFFFF"/>
                </a:solidFill>
                <a:latin typeface="微软雅黑" panose="020B0503020204020204" pitchFamily="34" charset="-122"/>
                <a:ea typeface="微软雅黑" panose="020B0503020204020204" pitchFamily="34" charset="-122"/>
              </a:rPr>
              <a:t>2019</a:t>
            </a:r>
            <a:r>
              <a:rPr lang="zh-CN" altLang="en-US" dirty="0">
                <a:solidFill>
                  <a:srgbClr val="FFFFFF"/>
                </a:solidFill>
                <a:latin typeface="微软雅黑" panose="020B0503020204020204" pitchFamily="34" charset="-122"/>
                <a:ea typeface="微软雅黑" panose="020B0503020204020204" pitchFamily="34" charset="-122"/>
              </a:rPr>
              <a:t>年度与会人数超过</a:t>
            </a:r>
            <a:r>
              <a:rPr lang="en-US" altLang="zh-CN" dirty="0">
                <a:solidFill>
                  <a:srgbClr val="FFFFFF"/>
                </a:solidFill>
                <a:latin typeface="微软雅黑" panose="020B0503020204020204" pitchFamily="34" charset="-122"/>
                <a:ea typeface="微软雅黑" panose="020B0503020204020204" pitchFamily="34" charset="-122"/>
              </a:rPr>
              <a:t>8000</a:t>
            </a:r>
          </a:p>
          <a:p>
            <a:pPr>
              <a:spcBef>
                <a:spcPts val="600"/>
              </a:spcBef>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大会主题：智能</a:t>
            </a:r>
            <a:r>
              <a:rPr lang="en-US" altLang="zh-CN" dirty="0">
                <a:solidFill>
                  <a:srgbClr val="FFFFFF"/>
                </a:solidFill>
                <a:latin typeface="微软雅黑" panose="020B0503020204020204" pitchFamily="34" charset="-122"/>
                <a:ea typeface="微软雅黑" panose="020B0503020204020204" pitchFamily="34" charset="-122"/>
              </a:rPr>
              <a:t>+</a:t>
            </a:r>
            <a:r>
              <a:rPr lang="zh-CN" altLang="en-US" dirty="0">
                <a:solidFill>
                  <a:srgbClr val="FFFFFF"/>
                </a:solidFill>
                <a:latin typeface="微软雅黑" panose="020B0503020204020204" pitchFamily="34" charset="-122"/>
                <a:ea typeface="微软雅黑" panose="020B0503020204020204" pitchFamily="34" charset="-122"/>
              </a:rPr>
              <a:t>引领社会发展。大会包含特邀报告、大会论坛，展会，</a:t>
            </a:r>
            <a:r>
              <a:rPr lang="en-US" altLang="zh-CN" dirty="0">
                <a:solidFill>
                  <a:srgbClr val="FFFFFF"/>
                </a:solidFill>
                <a:latin typeface="微软雅黑" panose="020B0503020204020204" pitchFamily="34" charset="-122"/>
                <a:ea typeface="微软雅黑" panose="020B0503020204020204" pitchFamily="34" charset="-122"/>
              </a:rPr>
              <a:t>CCF</a:t>
            </a:r>
            <a:r>
              <a:rPr lang="zh-CN" altLang="en-US" dirty="0">
                <a:solidFill>
                  <a:srgbClr val="FFFFFF"/>
                </a:solidFill>
                <a:latin typeface="微软雅黑" panose="020B0503020204020204" pitchFamily="34" charset="-122"/>
                <a:ea typeface="微软雅黑" panose="020B0503020204020204" pitchFamily="34" charset="-122"/>
              </a:rPr>
              <a:t>颁奖礼及</a:t>
            </a:r>
            <a:r>
              <a:rPr lang="en-US" altLang="zh-CN" dirty="0">
                <a:solidFill>
                  <a:srgbClr val="FFFFFF"/>
                </a:solidFill>
                <a:latin typeface="微软雅黑" panose="020B0503020204020204" pitchFamily="34" charset="-122"/>
                <a:ea typeface="微软雅黑" panose="020B0503020204020204" pitchFamily="34" charset="-122"/>
              </a:rPr>
              <a:t>CNCC Night</a:t>
            </a:r>
            <a:r>
              <a:rPr lang="zh-CN" altLang="en-US" dirty="0">
                <a:solidFill>
                  <a:srgbClr val="FFFFFF"/>
                </a:solidFill>
                <a:latin typeface="微软雅黑" panose="020B0503020204020204" pitchFamily="34" charset="-122"/>
                <a:ea typeface="微软雅黑" panose="020B0503020204020204" pitchFamily="34" charset="-122"/>
              </a:rPr>
              <a:t>等</a:t>
            </a:r>
            <a:endParaRPr lang="en-US" altLang="zh-CN" dirty="0">
              <a:solidFill>
                <a:srgbClr val="FFFFFF"/>
              </a:solidFill>
              <a:latin typeface="微软雅黑" panose="020B0503020204020204" pitchFamily="34" charset="-122"/>
              <a:ea typeface="微软雅黑" panose="020B0503020204020204" pitchFamily="34" charset="-122"/>
            </a:endParaRPr>
          </a:p>
          <a:p>
            <a:pPr>
              <a:spcBef>
                <a:spcPts val="600"/>
              </a:spcBef>
              <a:buFont typeface="Arial" panose="020B0604020202020204" pitchFamily="34" charset="0"/>
              <a:buChar char="•"/>
            </a:pPr>
            <a:r>
              <a:rPr lang="en-US" altLang="zh-CN" dirty="0">
                <a:solidFill>
                  <a:srgbClr val="FFFFFF"/>
                </a:solidFill>
                <a:latin typeface="微软雅黑" panose="020B0503020204020204" pitchFamily="34" charset="-122"/>
                <a:ea typeface="微软雅黑" panose="020B0503020204020204" pitchFamily="34" charset="-122"/>
              </a:rPr>
              <a:t>2015</a:t>
            </a:r>
            <a:r>
              <a:rPr lang="zh-CN" altLang="en-US" dirty="0">
                <a:solidFill>
                  <a:srgbClr val="FFFFFF"/>
                </a:solidFill>
                <a:latin typeface="微软雅黑" panose="020B0503020204020204" pitchFamily="34" charset="-122"/>
                <a:ea typeface="微软雅黑" panose="020B0503020204020204" pitchFamily="34" charset="-122"/>
              </a:rPr>
              <a:t>年起，所有会议活动全程网络直播，观看人数近</a:t>
            </a:r>
            <a:r>
              <a:rPr lang="en-US" altLang="zh-CN" dirty="0">
                <a:solidFill>
                  <a:srgbClr val="FFFFFF"/>
                </a:solidFill>
                <a:latin typeface="微软雅黑" panose="020B0503020204020204" pitchFamily="34" charset="-122"/>
                <a:ea typeface="微软雅黑" panose="020B0503020204020204" pitchFamily="34" charset="-122"/>
              </a:rPr>
              <a:t>10</a:t>
            </a:r>
            <a:r>
              <a:rPr lang="zh-CN" altLang="en-US" dirty="0">
                <a:solidFill>
                  <a:srgbClr val="FFFFFF"/>
                </a:solidFill>
                <a:latin typeface="微软雅黑" panose="020B0503020204020204" pitchFamily="34" charset="-122"/>
                <a:ea typeface="微软雅黑" panose="020B0503020204020204" pitchFamily="34" charset="-122"/>
              </a:rPr>
              <a:t>万</a:t>
            </a:r>
            <a:endParaRPr lang="en-US" altLang="zh-CN" dirty="0">
              <a:solidFill>
                <a:srgbClr val="FFFFFF"/>
              </a:solidFill>
              <a:latin typeface="微软雅黑" panose="020B0503020204020204" pitchFamily="34" charset="-122"/>
              <a:ea typeface="微软雅黑" panose="020B0503020204020204" pitchFamily="34" charset="-122"/>
            </a:endParaRPr>
          </a:p>
          <a:p>
            <a:pPr>
              <a:spcBef>
                <a:spcPts val="600"/>
              </a:spcBef>
              <a:buFont typeface="Arial" panose="020B0604020202020204" pitchFamily="34" charset="0"/>
              <a:buChar char="•"/>
            </a:pPr>
            <a:r>
              <a:rPr lang="en-US" altLang="zh-CN" dirty="0">
                <a:solidFill>
                  <a:srgbClr val="FFFFFF"/>
                </a:solidFill>
                <a:latin typeface="微软雅黑" panose="020B0503020204020204" pitchFamily="34" charset="-122"/>
                <a:ea typeface="微软雅黑" panose="020B0503020204020204" pitchFamily="34" charset="-122"/>
              </a:rPr>
              <a:t>2019</a:t>
            </a:r>
            <a:r>
              <a:rPr lang="zh-CN" altLang="en-US" dirty="0">
                <a:solidFill>
                  <a:srgbClr val="FFFFFF"/>
                </a:solidFill>
                <a:latin typeface="微软雅黑" panose="020B0503020204020204" pitchFamily="34" charset="-122"/>
                <a:ea typeface="微软雅黑" panose="020B0503020204020204" pitchFamily="34" charset="-122"/>
              </a:rPr>
              <a:t>年</a:t>
            </a:r>
            <a:r>
              <a:rPr lang="en-US" altLang="zh-CN" dirty="0">
                <a:solidFill>
                  <a:srgbClr val="FFFFFF"/>
                </a:solidFill>
                <a:latin typeface="微软雅黑" panose="020B0503020204020204" pitchFamily="34" charset="-122"/>
                <a:ea typeface="微软雅黑" panose="020B0503020204020204" pitchFamily="34" charset="-122"/>
              </a:rPr>
              <a:t>100</a:t>
            </a:r>
            <a:r>
              <a:rPr lang="zh-CN" altLang="en-US" dirty="0">
                <a:solidFill>
                  <a:srgbClr val="FFFFFF"/>
                </a:solidFill>
                <a:latin typeface="微软雅黑" panose="020B0503020204020204" pitchFamily="34" charset="-122"/>
                <a:ea typeface="微软雅黑" panose="020B0503020204020204" pitchFamily="34" charset="-122"/>
              </a:rPr>
              <a:t>余场并行活动</a:t>
            </a:r>
            <a:endParaRPr lang="en-US" altLang="zh-CN" dirty="0">
              <a:solidFill>
                <a:srgbClr val="FFFFFF"/>
              </a:solidFill>
              <a:latin typeface="微软雅黑" panose="020B0503020204020204" pitchFamily="34" charset="-122"/>
              <a:ea typeface="微软雅黑" panose="020B0503020204020204" pitchFamily="34" charset="-122"/>
            </a:endParaRPr>
          </a:p>
          <a:p>
            <a:pPr>
              <a:spcBef>
                <a:spcPts val="600"/>
              </a:spcBef>
              <a:buFont typeface="Arial" panose="020B0604020202020204" pitchFamily="34" charset="0"/>
              <a:buChar char="•"/>
            </a:pPr>
            <a:r>
              <a:rPr lang="en-US" altLang="zh-CN" dirty="0">
                <a:solidFill>
                  <a:srgbClr val="FFFFFF"/>
                </a:solidFill>
                <a:latin typeface="微软雅黑" panose="020B0503020204020204" pitchFamily="34" charset="-122"/>
                <a:ea typeface="微软雅黑" panose="020B0503020204020204" pitchFamily="34" charset="-122"/>
              </a:rPr>
              <a:t>2019</a:t>
            </a:r>
            <a:r>
              <a:rPr lang="zh-CN" altLang="en-US" dirty="0">
                <a:solidFill>
                  <a:srgbClr val="FFFFFF"/>
                </a:solidFill>
                <a:latin typeface="微软雅黑" panose="020B0503020204020204" pitchFamily="34" charset="-122"/>
                <a:ea typeface="微软雅黑" panose="020B0503020204020204" pitchFamily="34" charset="-122"/>
              </a:rPr>
              <a:t>年参会规模突破</a:t>
            </a:r>
            <a:r>
              <a:rPr lang="en-US" altLang="zh-CN" dirty="0">
                <a:solidFill>
                  <a:srgbClr val="FFFFFF"/>
                </a:solidFill>
                <a:latin typeface="微软雅黑" panose="020B0503020204020204" pitchFamily="34" charset="-122"/>
                <a:ea typeface="微软雅黑" panose="020B0503020204020204" pitchFamily="34" charset="-122"/>
              </a:rPr>
              <a:t>8000</a:t>
            </a:r>
            <a:r>
              <a:rPr lang="zh-CN" altLang="en-US" dirty="0">
                <a:solidFill>
                  <a:srgbClr val="FFFFFF"/>
                </a:solidFill>
                <a:latin typeface="微软雅黑" panose="020B0503020204020204" pitchFamily="34" charset="-122"/>
                <a:ea typeface="微软雅黑" panose="020B0503020204020204" pitchFamily="34" charset="-122"/>
              </a:rPr>
              <a:t>人</a:t>
            </a:r>
            <a:endParaRPr lang="en-US" altLang="zh-CN" dirty="0">
              <a:solidFill>
                <a:srgbClr val="FFFFFF"/>
              </a:solidFill>
              <a:latin typeface="微软雅黑" panose="020B0503020204020204" pitchFamily="34" charset="-122"/>
              <a:ea typeface="微软雅黑" panose="020B0503020204020204" pitchFamily="34" charset="-122"/>
            </a:endParaRPr>
          </a:p>
          <a:p>
            <a:pPr>
              <a:spcBef>
                <a:spcPts val="600"/>
              </a:spcBef>
              <a:buFont typeface="Arial" panose="020B0604020202020204" pitchFamily="34" charset="0"/>
              <a:buChar char="•"/>
            </a:pPr>
            <a:endParaRPr lang="en-US" altLang="zh-CN" dirty="0">
              <a:solidFill>
                <a:srgbClr val="FFFFFF"/>
              </a:solidFill>
              <a:latin typeface="微软雅黑" panose="020B0503020204020204" pitchFamily="34" charset="-122"/>
              <a:ea typeface="微软雅黑" panose="020B0503020204020204" pitchFamily="34" charset="-122"/>
            </a:endParaRPr>
          </a:p>
        </p:txBody>
      </p:sp>
      <p:grpSp>
        <p:nvGrpSpPr>
          <p:cNvPr id="686" name="组合 685"/>
          <p:cNvGrpSpPr/>
          <p:nvPr/>
        </p:nvGrpSpPr>
        <p:grpSpPr>
          <a:xfrm>
            <a:off x="2706952" y="3097776"/>
            <a:ext cx="2217864" cy="1795959"/>
            <a:chOff x="2706952" y="3097776"/>
            <a:chExt cx="2217864" cy="1795959"/>
          </a:xfrm>
        </p:grpSpPr>
        <p:sp>
          <p:nvSpPr>
            <p:cNvPr id="687" name="Freeform 39"/>
            <p:cNvSpPr>
              <a:spLocks/>
            </p:cNvSpPr>
            <p:nvPr/>
          </p:nvSpPr>
          <p:spPr bwMode="auto">
            <a:xfrm rot="2700000">
              <a:off x="4819446" y="3920435"/>
              <a:ext cx="114736" cy="96004"/>
            </a:xfrm>
            <a:custGeom>
              <a:avLst/>
              <a:gdLst>
                <a:gd name="T0" fmla="*/ 4 w 6"/>
                <a:gd name="T1" fmla="*/ 2 h 5"/>
                <a:gd name="T2" fmla="*/ 6 w 6"/>
                <a:gd name="T3" fmla="*/ 5 h 5"/>
                <a:gd name="T4" fmla="*/ 6 w 6"/>
                <a:gd name="T5" fmla="*/ 3 h 5"/>
                <a:gd name="T6" fmla="*/ 6 w 6"/>
                <a:gd name="T7" fmla="*/ 0 h 5"/>
                <a:gd name="T8" fmla="*/ 3 w 6"/>
                <a:gd name="T9" fmla="*/ 0 h 5"/>
                <a:gd name="T10" fmla="*/ 0 w 6"/>
                <a:gd name="T11" fmla="*/ 0 h 5"/>
                <a:gd name="T12" fmla="*/ 4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4" y="2"/>
                  </a:moveTo>
                  <a:cubicBezTo>
                    <a:pt x="5" y="3"/>
                    <a:pt x="6" y="4"/>
                    <a:pt x="6" y="5"/>
                  </a:cubicBezTo>
                  <a:cubicBezTo>
                    <a:pt x="6" y="4"/>
                    <a:pt x="6" y="4"/>
                    <a:pt x="6" y="3"/>
                  </a:cubicBezTo>
                  <a:cubicBezTo>
                    <a:pt x="6" y="2"/>
                    <a:pt x="6" y="1"/>
                    <a:pt x="6" y="0"/>
                  </a:cubicBezTo>
                  <a:cubicBezTo>
                    <a:pt x="5" y="0"/>
                    <a:pt x="4" y="0"/>
                    <a:pt x="3" y="0"/>
                  </a:cubicBezTo>
                  <a:cubicBezTo>
                    <a:pt x="2" y="0"/>
                    <a:pt x="1" y="0"/>
                    <a:pt x="0" y="0"/>
                  </a:cubicBezTo>
                  <a:cubicBezTo>
                    <a:pt x="2" y="0"/>
                    <a:pt x="3" y="1"/>
                    <a:pt x="4"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8" name="Freeform 40"/>
            <p:cNvSpPr>
              <a:spLocks/>
            </p:cNvSpPr>
            <p:nvPr/>
          </p:nvSpPr>
          <p:spPr bwMode="auto">
            <a:xfrm rot="2700000">
              <a:off x="2736220" y="3068508"/>
              <a:ext cx="1795959" cy="1854496"/>
            </a:xfrm>
            <a:custGeom>
              <a:avLst/>
              <a:gdLst>
                <a:gd name="T0" fmla="*/ 0 w 94"/>
                <a:gd name="T1" fmla="*/ 96 h 96"/>
                <a:gd name="T2" fmla="*/ 1 w 94"/>
                <a:gd name="T3" fmla="*/ 96 h 96"/>
                <a:gd name="T4" fmla="*/ 94 w 94"/>
                <a:gd name="T5" fmla="*/ 1 h 96"/>
                <a:gd name="T6" fmla="*/ 92 w 94"/>
                <a:gd name="T7" fmla="*/ 0 h 96"/>
                <a:gd name="T8" fmla="*/ 0 w 94"/>
                <a:gd name="T9" fmla="*/ 96 h 96"/>
              </a:gdLst>
              <a:ahLst/>
              <a:cxnLst>
                <a:cxn ang="0">
                  <a:pos x="T0" y="T1"/>
                </a:cxn>
                <a:cxn ang="0">
                  <a:pos x="T2" y="T3"/>
                </a:cxn>
                <a:cxn ang="0">
                  <a:pos x="T4" y="T5"/>
                </a:cxn>
                <a:cxn ang="0">
                  <a:pos x="T6" y="T7"/>
                </a:cxn>
                <a:cxn ang="0">
                  <a:pos x="T8" y="T9"/>
                </a:cxn>
              </a:cxnLst>
              <a:rect l="0" t="0" r="r" b="b"/>
              <a:pathLst>
                <a:path w="94" h="96">
                  <a:moveTo>
                    <a:pt x="0" y="96"/>
                  </a:moveTo>
                  <a:cubicBezTo>
                    <a:pt x="0" y="96"/>
                    <a:pt x="0" y="96"/>
                    <a:pt x="1" y="96"/>
                  </a:cubicBezTo>
                  <a:cubicBezTo>
                    <a:pt x="32" y="65"/>
                    <a:pt x="63" y="33"/>
                    <a:pt x="94" y="1"/>
                  </a:cubicBezTo>
                  <a:cubicBezTo>
                    <a:pt x="93" y="1"/>
                    <a:pt x="93" y="1"/>
                    <a:pt x="92" y="0"/>
                  </a:cubicBezTo>
                  <a:cubicBezTo>
                    <a:pt x="62" y="32"/>
                    <a:pt x="31" y="64"/>
                    <a:pt x="0" y="96"/>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xmlns="" val="1859062939"/>
      </p:ext>
    </p:extLst>
  </p:cSld>
  <p:clrMapOvr>
    <a:masterClrMapping/>
  </p:clrMapOvr>
  <mc:AlternateContent xmlns:mc="http://schemas.openxmlformats.org/markup-compatibility/2006">
    <mc:Choice xmlns:p14="http://schemas.microsoft.com/office/powerpoint/2010/main" xmlns=""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withEffect">
                                  <p:stCondLst>
                                    <p:cond delay="0"/>
                                  </p:stCondLst>
                                  <p:childTnLst>
                                    <p:animEffect transition="out" filter="fade">
                                      <p:cBhvr>
                                        <p:cTn id="6" dur="1000" tmFilter="0, 0; .2, .5; .8, .5; 1, 0"/>
                                        <p:tgtEl>
                                          <p:spTgt spid="461"/>
                                        </p:tgtEl>
                                      </p:cBhvr>
                                    </p:animEffect>
                                    <p:animScale>
                                      <p:cBhvr>
                                        <p:cTn id="7" dur="500" autoRev="1" fill="hold"/>
                                        <p:tgtEl>
                                          <p:spTgt spid="46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0" name="组合 669"/>
          <p:cNvGrpSpPr/>
          <p:nvPr/>
        </p:nvGrpSpPr>
        <p:grpSpPr>
          <a:xfrm flipV="1">
            <a:off x="5279905" y="2217753"/>
            <a:ext cx="971037" cy="334846"/>
            <a:chOff x="-1727200" y="-228600"/>
            <a:chExt cx="4190495" cy="863600"/>
          </a:xfrm>
          <a:solidFill>
            <a:srgbClr val="00B4EB"/>
          </a:solidFill>
        </p:grpSpPr>
        <p:sp>
          <p:nvSpPr>
            <p:cNvPr id="671" name="椭圆 670"/>
            <p:cNvSpPr/>
            <p:nvPr/>
          </p:nvSpPr>
          <p:spPr>
            <a:xfrm>
              <a:off x="-1727200" y="487183"/>
              <a:ext cx="147817" cy="147817"/>
            </a:xfrm>
            <a:prstGeom prst="ellipse">
              <a:avLst/>
            </a:prstGeom>
            <a:grp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2" name="直接连接符 671"/>
            <p:cNvCxnSpPr>
              <a:stCxn id="671" idx="0"/>
            </p:cNvCxnSpPr>
            <p:nvPr/>
          </p:nvCxnSpPr>
          <p:spPr>
            <a:xfrm flipV="1">
              <a:off x="-1653291" y="-228600"/>
              <a:ext cx="486230" cy="715783"/>
            </a:xfrm>
            <a:prstGeom prst="line">
              <a:avLst/>
            </a:prstGeom>
            <a:grpFill/>
            <a:ln>
              <a:solidFill>
                <a:srgbClr val="00B4EB"/>
              </a:solidFill>
            </a:ln>
          </p:spPr>
          <p:style>
            <a:lnRef idx="1">
              <a:schemeClr val="accent1"/>
            </a:lnRef>
            <a:fillRef idx="0">
              <a:schemeClr val="accent1"/>
            </a:fillRef>
            <a:effectRef idx="0">
              <a:schemeClr val="accent1"/>
            </a:effectRef>
            <a:fontRef idx="minor">
              <a:schemeClr val="tx1"/>
            </a:fontRef>
          </p:style>
        </p:cxnSp>
        <p:cxnSp>
          <p:nvCxnSpPr>
            <p:cNvPr id="673" name="直接连接符 672"/>
            <p:cNvCxnSpPr/>
            <p:nvPr/>
          </p:nvCxnSpPr>
          <p:spPr>
            <a:xfrm>
              <a:off x="-1158360" y="-228600"/>
              <a:ext cx="3621655" cy="0"/>
            </a:xfrm>
            <a:prstGeom prst="line">
              <a:avLst/>
            </a:prstGeom>
            <a:grpFill/>
            <a:ln>
              <a:solidFill>
                <a:srgbClr val="00B4EB"/>
              </a:solidFill>
            </a:ln>
          </p:spPr>
          <p:style>
            <a:lnRef idx="1">
              <a:schemeClr val="accent1"/>
            </a:lnRef>
            <a:fillRef idx="0">
              <a:schemeClr val="accent1"/>
            </a:fillRef>
            <a:effectRef idx="0">
              <a:schemeClr val="accent1"/>
            </a:effectRef>
            <a:fontRef idx="minor">
              <a:schemeClr val="tx1"/>
            </a:fontRef>
          </p:style>
        </p:cxnSp>
      </p:grpSp>
      <p:grpSp>
        <p:nvGrpSpPr>
          <p:cNvPr id="357" name="组合 356"/>
          <p:cNvGrpSpPr/>
          <p:nvPr/>
        </p:nvGrpSpPr>
        <p:grpSpPr>
          <a:xfrm rot="2700000">
            <a:off x="-1765613" y="1041925"/>
            <a:ext cx="5929820" cy="5974063"/>
            <a:chOff x="-4776788" y="1685380"/>
            <a:chExt cx="4020263" cy="4050259"/>
          </a:xfrm>
        </p:grpSpPr>
        <p:sp>
          <p:nvSpPr>
            <p:cNvPr id="157" name="Rectangle 5"/>
            <p:cNvSpPr>
              <a:spLocks noChangeArrowheads="1"/>
            </p:cNvSpPr>
            <p:nvPr/>
          </p:nvSpPr>
          <p:spPr bwMode="auto">
            <a:xfrm>
              <a:off x="-1887538" y="4570413"/>
              <a:ext cx="39688"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8" name="Rectangle 6"/>
            <p:cNvSpPr>
              <a:spLocks noChangeArrowheads="1"/>
            </p:cNvSpPr>
            <p:nvPr/>
          </p:nvSpPr>
          <p:spPr bwMode="auto">
            <a:xfrm>
              <a:off x="-1847850" y="4570413"/>
              <a:ext cx="38100"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9" name="Rectangle 7"/>
            <p:cNvSpPr>
              <a:spLocks noChangeArrowheads="1"/>
            </p:cNvSpPr>
            <p:nvPr/>
          </p:nvSpPr>
          <p:spPr bwMode="auto">
            <a:xfrm>
              <a:off x="-1809750" y="4570413"/>
              <a:ext cx="39688"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0" name="Rectangle 8"/>
            <p:cNvSpPr>
              <a:spLocks noChangeArrowheads="1"/>
            </p:cNvSpPr>
            <p:nvPr/>
          </p:nvSpPr>
          <p:spPr bwMode="auto">
            <a:xfrm>
              <a:off x="-1770063" y="4570413"/>
              <a:ext cx="38100"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1" name="Rectangle 9"/>
            <p:cNvSpPr>
              <a:spLocks noChangeArrowheads="1"/>
            </p:cNvSpPr>
            <p:nvPr/>
          </p:nvSpPr>
          <p:spPr bwMode="auto">
            <a:xfrm>
              <a:off x="-1731963" y="4570413"/>
              <a:ext cx="39688"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2" name="Rectangle 10"/>
            <p:cNvSpPr>
              <a:spLocks noChangeArrowheads="1"/>
            </p:cNvSpPr>
            <p:nvPr/>
          </p:nvSpPr>
          <p:spPr bwMode="auto">
            <a:xfrm>
              <a:off x="-1692275" y="4570413"/>
              <a:ext cx="38100"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3" name="Rectangle 11"/>
            <p:cNvSpPr>
              <a:spLocks noChangeArrowheads="1"/>
            </p:cNvSpPr>
            <p:nvPr/>
          </p:nvSpPr>
          <p:spPr bwMode="auto">
            <a:xfrm>
              <a:off x="-1654175" y="4570413"/>
              <a:ext cx="38100"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4" name="Rectangle 12"/>
            <p:cNvSpPr>
              <a:spLocks noChangeArrowheads="1"/>
            </p:cNvSpPr>
            <p:nvPr/>
          </p:nvSpPr>
          <p:spPr bwMode="auto">
            <a:xfrm>
              <a:off x="-1616075" y="4570413"/>
              <a:ext cx="39688"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5" name="Freeform 13"/>
            <p:cNvSpPr>
              <a:spLocks/>
            </p:cNvSpPr>
            <p:nvPr/>
          </p:nvSpPr>
          <p:spPr bwMode="auto">
            <a:xfrm>
              <a:off x="-1576388" y="4556126"/>
              <a:ext cx="38100" cy="39688"/>
            </a:xfrm>
            <a:custGeom>
              <a:avLst/>
              <a:gdLst>
                <a:gd name="T0" fmla="*/ 24 w 24"/>
                <a:gd name="T1" fmla="*/ 9 h 25"/>
                <a:gd name="T2" fmla="*/ 24 w 24"/>
                <a:gd name="T3" fmla="*/ 25 h 25"/>
                <a:gd name="T4" fmla="*/ 0 w 24"/>
                <a:gd name="T5" fmla="*/ 25 h 25"/>
                <a:gd name="T6" fmla="*/ 8 w 24"/>
                <a:gd name="T7" fmla="*/ 0 h 25"/>
                <a:gd name="T8" fmla="*/ 24 w 24"/>
                <a:gd name="T9" fmla="*/ 9 h 25"/>
              </a:gdLst>
              <a:ahLst/>
              <a:cxnLst>
                <a:cxn ang="0">
                  <a:pos x="T0" y="T1"/>
                </a:cxn>
                <a:cxn ang="0">
                  <a:pos x="T2" y="T3"/>
                </a:cxn>
                <a:cxn ang="0">
                  <a:pos x="T4" y="T5"/>
                </a:cxn>
                <a:cxn ang="0">
                  <a:pos x="T6" y="T7"/>
                </a:cxn>
                <a:cxn ang="0">
                  <a:pos x="T8" y="T9"/>
                </a:cxn>
              </a:cxnLst>
              <a:rect l="0" t="0" r="r" b="b"/>
              <a:pathLst>
                <a:path w="24" h="25">
                  <a:moveTo>
                    <a:pt x="24" y="9"/>
                  </a:moveTo>
                  <a:lnTo>
                    <a:pt x="24" y="25"/>
                  </a:lnTo>
                  <a:lnTo>
                    <a:pt x="0" y="25"/>
                  </a:lnTo>
                  <a:lnTo>
                    <a:pt x="8" y="0"/>
                  </a:lnTo>
                  <a:lnTo>
                    <a:pt x="24" y="9"/>
                  </a:ln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6" name="Rectangle 14"/>
            <p:cNvSpPr>
              <a:spLocks noChangeArrowheads="1"/>
            </p:cNvSpPr>
            <p:nvPr/>
          </p:nvSpPr>
          <p:spPr bwMode="auto">
            <a:xfrm>
              <a:off x="-1524000" y="4570413"/>
              <a:ext cx="25400"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7" name="Rectangle 15"/>
            <p:cNvSpPr>
              <a:spLocks noChangeArrowheads="1"/>
            </p:cNvSpPr>
            <p:nvPr/>
          </p:nvSpPr>
          <p:spPr bwMode="auto">
            <a:xfrm>
              <a:off x="-1485900" y="4570413"/>
              <a:ext cx="25400"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8" name="Rectangle 16"/>
            <p:cNvSpPr>
              <a:spLocks noChangeArrowheads="1"/>
            </p:cNvSpPr>
            <p:nvPr/>
          </p:nvSpPr>
          <p:spPr bwMode="auto">
            <a:xfrm>
              <a:off x="-4621213" y="3248026"/>
              <a:ext cx="38100" cy="381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9" name="Rectangle 17"/>
            <p:cNvSpPr>
              <a:spLocks noChangeArrowheads="1"/>
            </p:cNvSpPr>
            <p:nvPr/>
          </p:nvSpPr>
          <p:spPr bwMode="auto">
            <a:xfrm>
              <a:off x="-4621213" y="3208338"/>
              <a:ext cx="38100" cy="396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0" name="Rectangle 18"/>
            <p:cNvSpPr>
              <a:spLocks noChangeArrowheads="1"/>
            </p:cNvSpPr>
            <p:nvPr/>
          </p:nvSpPr>
          <p:spPr bwMode="auto">
            <a:xfrm>
              <a:off x="-4621213" y="3168651"/>
              <a:ext cx="38100" cy="396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1" name="Rectangle 19"/>
            <p:cNvSpPr>
              <a:spLocks noChangeArrowheads="1"/>
            </p:cNvSpPr>
            <p:nvPr/>
          </p:nvSpPr>
          <p:spPr bwMode="auto">
            <a:xfrm>
              <a:off x="-4621213" y="3128963"/>
              <a:ext cx="38100" cy="396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2" name="Rectangle 20"/>
            <p:cNvSpPr>
              <a:spLocks noChangeArrowheads="1"/>
            </p:cNvSpPr>
            <p:nvPr/>
          </p:nvSpPr>
          <p:spPr bwMode="auto">
            <a:xfrm>
              <a:off x="-4621213" y="3090863"/>
              <a:ext cx="38100"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3" name="Rectangle 21"/>
            <p:cNvSpPr>
              <a:spLocks noChangeArrowheads="1"/>
            </p:cNvSpPr>
            <p:nvPr/>
          </p:nvSpPr>
          <p:spPr bwMode="auto">
            <a:xfrm>
              <a:off x="-4621213" y="3051176"/>
              <a:ext cx="38100" cy="254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4" name="Rectangle 22"/>
            <p:cNvSpPr>
              <a:spLocks noChangeArrowheads="1"/>
            </p:cNvSpPr>
            <p:nvPr/>
          </p:nvSpPr>
          <p:spPr bwMode="auto">
            <a:xfrm>
              <a:off x="-4621213" y="3011488"/>
              <a:ext cx="38100" cy="269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5" name="Rectangle 23"/>
            <p:cNvSpPr>
              <a:spLocks noChangeArrowheads="1"/>
            </p:cNvSpPr>
            <p:nvPr/>
          </p:nvSpPr>
          <p:spPr bwMode="auto">
            <a:xfrm>
              <a:off x="-4621213" y="2971801"/>
              <a:ext cx="38100" cy="269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6" name="Freeform 24"/>
            <p:cNvSpPr>
              <a:spLocks/>
            </p:cNvSpPr>
            <p:nvPr/>
          </p:nvSpPr>
          <p:spPr bwMode="auto">
            <a:xfrm>
              <a:off x="-4621213" y="2919413"/>
              <a:ext cx="38100" cy="39688"/>
            </a:xfrm>
            <a:custGeom>
              <a:avLst/>
              <a:gdLst>
                <a:gd name="T0" fmla="*/ 0 w 24"/>
                <a:gd name="T1" fmla="*/ 0 h 25"/>
                <a:gd name="T2" fmla="*/ 24 w 24"/>
                <a:gd name="T3" fmla="*/ 9 h 25"/>
                <a:gd name="T4" fmla="*/ 16 w 24"/>
                <a:gd name="T5" fmla="*/ 25 h 25"/>
                <a:gd name="T6" fmla="*/ 0 w 24"/>
                <a:gd name="T7" fmla="*/ 25 h 25"/>
                <a:gd name="T8" fmla="*/ 0 w 24"/>
                <a:gd name="T9" fmla="*/ 0 h 25"/>
              </a:gdLst>
              <a:ahLst/>
              <a:cxnLst>
                <a:cxn ang="0">
                  <a:pos x="T0" y="T1"/>
                </a:cxn>
                <a:cxn ang="0">
                  <a:pos x="T2" y="T3"/>
                </a:cxn>
                <a:cxn ang="0">
                  <a:pos x="T4" y="T5"/>
                </a:cxn>
                <a:cxn ang="0">
                  <a:pos x="T6" y="T7"/>
                </a:cxn>
                <a:cxn ang="0">
                  <a:pos x="T8" y="T9"/>
                </a:cxn>
              </a:cxnLst>
              <a:rect l="0" t="0" r="r" b="b"/>
              <a:pathLst>
                <a:path w="24" h="25">
                  <a:moveTo>
                    <a:pt x="0" y="0"/>
                  </a:moveTo>
                  <a:lnTo>
                    <a:pt x="24" y="9"/>
                  </a:lnTo>
                  <a:lnTo>
                    <a:pt x="16" y="25"/>
                  </a:lnTo>
                  <a:lnTo>
                    <a:pt x="0" y="25"/>
                  </a:lnTo>
                  <a:lnTo>
                    <a:pt x="0" y="0"/>
                  </a:ln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7" name="Rectangle 25"/>
            <p:cNvSpPr>
              <a:spLocks noChangeArrowheads="1"/>
            </p:cNvSpPr>
            <p:nvPr/>
          </p:nvSpPr>
          <p:spPr bwMode="auto">
            <a:xfrm>
              <a:off x="-4621213" y="2881313"/>
              <a:ext cx="38100" cy="38100"/>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8" name="Rectangle 26"/>
            <p:cNvSpPr>
              <a:spLocks noChangeArrowheads="1"/>
            </p:cNvSpPr>
            <p:nvPr/>
          </p:nvSpPr>
          <p:spPr bwMode="auto">
            <a:xfrm>
              <a:off x="-4621213" y="2841626"/>
              <a:ext cx="38100" cy="396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9" name="Freeform 27"/>
            <p:cNvSpPr>
              <a:spLocks/>
            </p:cNvSpPr>
            <p:nvPr/>
          </p:nvSpPr>
          <p:spPr bwMode="auto">
            <a:xfrm>
              <a:off x="-1965325" y="3575051"/>
              <a:ext cx="52388" cy="39688"/>
            </a:xfrm>
            <a:custGeom>
              <a:avLst/>
              <a:gdLst>
                <a:gd name="T0" fmla="*/ 2 w 4"/>
                <a:gd name="T1" fmla="*/ 1 h 3"/>
                <a:gd name="T2" fmla="*/ 2 w 4"/>
                <a:gd name="T3" fmla="*/ 3 h 3"/>
                <a:gd name="T4" fmla="*/ 3 w 4"/>
                <a:gd name="T5" fmla="*/ 2 h 3"/>
                <a:gd name="T6" fmla="*/ 4 w 4"/>
                <a:gd name="T7" fmla="*/ 0 h 3"/>
                <a:gd name="T8" fmla="*/ 2 w 4"/>
                <a:gd name="T9" fmla="*/ 0 h 3"/>
                <a:gd name="T10" fmla="*/ 0 w 4"/>
                <a:gd name="T11" fmla="*/ 0 h 3"/>
                <a:gd name="T12" fmla="*/ 2 w 4"/>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1"/>
                  </a:moveTo>
                  <a:cubicBezTo>
                    <a:pt x="2" y="2"/>
                    <a:pt x="2" y="3"/>
                    <a:pt x="2" y="3"/>
                  </a:cubicBezTo>
                  <a:cubicBezTo>
                    <a:pt x="3" y="3"/>
                    <a:pt x="3" y="2"/>
                    <a:pt x="3" y="2"/>
                  </a:cubicBezTo>
                  <a:cubicBezTo>
                    <a:pt x="4" y="1"/>
                    <a:pt x="4" y="0"/>
                    <a:pt x="4" y="0"/>
                  </a:cubicBezTo>
                  <a:cubicBezTo>
                    <a:pt x="4" y="0"/>
                    <a:pt x="3" y="0"/>
                    <a:pt x="2" y="0"/>
                  </a:cubicBezTo>
                  <a:cubicBezTo>
                    <a:pt x="1" y="0"/>
                    <a:pt x="1" y="0"/>
                    <a:pt x="0" y="0"/>
                  </a:cubicBezTo>
                  <a:cubicBezTo>
                    <a:pt x="1" y="0"/>
                    <a:pt x="1"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0" name="Freeform 28"/>
            <p:cNvSpPr>
              <a:spLocks/>
            </p:cNvSpPr>
            <p:nvPr/>
          </p:nvSpPr>
          <p:spPr bwMode="auto">
            <a:xfrm>
              <a:off x="-2535238" y="3273426"/>
              <a:ext cx="376238" cy="458788"/>
            </a:xfrm>
            <a:custGeom>
              <a:avLst/>
              <a:gdLst>
                <a:gd name="T0" fmla="*/ 0 w 29"/>
                <a:gd name="T1" fmla="*/ 0 h 35"/>
                <a:gd name="T2" fmla="*/ 0 w 29"/>
                <a:gd name="T3" fmla="*/ 1 h 35"/>
                <a:gd name="T4" fmla="*/ 29 w 29"/>
                <a:gd name="T5" fmla="*/ 35 h 35"/>
                <a:gd name="T6" fmla="*/ 29 w 29"/>
                <a:gd name="T7" fmla="*/ 35 h 35"/>
                <a:gd name="T8" fmla="*/ 0 w 29"/>
                <a:gd name="T9" fmla="*/ 0 h 35"/>
              </a:gdLst>
              <a:ahLst/>
              <a:cxnLst>
                <a:cxn ang="0">
                  <a:pos x="T0" y="T1"/>
                </a:cxn>
                <a:cxn ang="0">
                  <a:pos x="T2" y="T3"/>
                </a:cxn>
                <a:cxn ang="0">
                  <a:pos x="T4" y="T5"/>
                </a:cxn>
                <a:cxn ang="0">
                  <a:pos x="T6" y="T7"/>
                </a:cxn>
                <a:cxn ang="0">
                  <a:pos x="T8" y="T9"/>
                </a:cxn>
              </a:cxnLst>
              <a:rect l="0" t="0" r="r" b="b"/>
              <a:pathLst>
                <a:path w="29" h="35">
                  <a:moveTo>
                    <a:pt x="0" y="0"/>
                  </a:moveTo>
                  <a:cubicBezTo>
                    <a:pt x="0" y="0"/>
                    <a:pt x="0" y="1"/>
                    <a:pt x="0" y="1"/>
                  </a:cubicBezTo>
                  <a:cubicBezTo>
                    <a:pt x="12" y="10"/>
                    <a:pt x="21" y="22"/>
                    <a:pt x="29" y="35"/>
                  </a:cubicBezTo>
                  <a:cubicBezTo>
                    <a:pt x="29" y="35"/>
                    <a:pt x="29" y="35"/>
                    <a:pt x="29" y="35"/>
                  </a:cubicBezTo>
                  <a:cubicBezTo>
                    <a:pt x="22" y="22"/>
                    <a:pt x="12" y="1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29"/>
            <p:cNvSpPr>
              <a:spLocks/>
            </p:cNvSpPr>
            <p:nvPr/>
          </p:nvSpPr>
          <p:spPr bwMode="auto">
            <a:xfrm>
              <a:off x="-2159000" y="3587751"/>
              <a:ext cx="219075" cy="144463"/>
            </a:xfrm>
            <a:custGeom>
              <a:avLst/>
              <a:gdLst>
                <a:gd name="T0" fmla="*/ 0 w 17"/>
                <a:gd name="T1" fmla="*/ 10 h 11"/>
                <a:gd name="T2" fmla="*/ 0 w 17"/>
                <a:gd name="T3" fmla="*/ 11 h 11"/>
                <a:gd name="T4" fmla="*/ 17 w 17"/>
                <a:gd name="T5" fmla="*/ 1 h 11"/>
                <a:gd name="T6" fmla="*/ 17 w 17"/>
                <a:gd name="T7" fmla="*/ 0 h 11"/>
                <a:gd name="T8" fmla="*/ 0 w 17"/>
                <a:gd name="T9" fmla="*/ 10 h 11"/>
              </a:gdLst>
              <a:ahLst/>
              <a:cxnLst>
                <a:cxn ang="0">
                  <a:pos x="T0" y="T1"/>
                </a:cxn>
                <a:cxn ang="0">
                  <a:pos x="T2" y="T3"/>
                </a:cxn>
                <a:cxn ang="0">
                  <a:pos x="T4" y="T5"/>
                </a:cxn>
                <a:cxn ang="0">
                  <a:pos x="T6" y="T7"/>
                </a:cxn>
                <a:cxn ang="0">
                  <a:pos x="T8" y="T9"/>
                </a:cxn>
              </a:cxnLst>
              <a:rect l="0" t="0" r="r" b="b"/>
              <a:pathLst>
                <a:path w="17" h="11">
                  <a:moveTo>
                    <a:pt x="0" y="10"/>
                  </a:moveTo>
                  <a:cubicBezTo>
                    <a:pt x="0" y="10"/>
                    <a:pt x="0" y="11"/>
                    <a:pt x="0" y="11"/>
                  </a:cubicBezTo>
                  <a:cubicBezTo>
                    <a:pt x="6" y="7"/>
                    <a:pt x="11" y="4"/>
                    <a:pt x="17" y="1"/>
                  </a:cubicBezTo>
                  <a:cubicBezTo>
                    <a:pt x="17" y="1"/>
                    <a:pt x="17" y="0"/>
                    <a:pt x="17" y="0"/>
                  </a:cubicBezTo>
                  <a:cubicBezTo>
                    <a:pt x="11" y="3"/>
                    <a:pt x="5" y="7"/>
                    <a:pt x="0" y="1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30"/>
            <p:cNvSpPr>
              <a:spLocks/>
            </p:cNvSpPr>
            <p:nvPr/>
          </p:nvSpPr>
          <p:spPr bwMode="auto">
            <a:xfrm>
              <a:off x="-2341563" y="3614738"/>
              <a:ext cx="52388" cy="52388"/>
            </a:xfrm>
            <a:custGeom>
              <a:avLst/>
              <a:gdLst>
                <a:gd name="T0" fmla="*/ 2 w 4"/>
                <a:gd name="T1" fmla="*/ 2 h 4"/>
                <a:gd name="T2" fmla="*/ 4 w 4"/>
                <a:gd name="T3" fmla="*/ 3 h 4"/>
                <a:gd name="T4" fmla="*/ 2 w 4"/>
                <a:gd name="T5" fmla="*/ 4 h 4"/>
                <a:gd name="T6" fmla="*/ 0 w 4"/>
                <a:gd name="T7" fmla="*/ 4 h 4"/>
                <a:gd name="T8" fmla="*/ 1 w 4"/>
                <a:gd name="T9" fmla="*/ 2 h 4"/>
                <a:gd name="T10" fmla="*/ 2 w 4"/>
                <a:gd name="T11" fmla="*/ 0 h 4"/>
                <a:gd name="T12" fmla="*/ 2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2"/>
                  </a:moveTo>
                  <a:cubicBezTo>
                    <a:pt x="3" y="3"/>
                    <a:pt x="3" y="3"/>
                    <a:pt x="4" y="3"/>
                  </a:cubicBezTo>
                  <a:cubicBezTo>
                    <a:pt x="3" y="3"/>
                    <a:pt x="3" y="4"/>
                    <a:pt x="2" y="4"/>
                  </a:cubicBezTo>
                  <a:cubicBezTo>
                    <a:pt x="1" y="4"/>
                    <a:pt x="1" y="4"/>
                    <a:pt x="0" y="4"/>
                  </a:cubicBezTo>
                  <a:cubicBezTo>
                    <a:pt x="0" y="3"/>
                    <a:pt x="1" y="3"/>
                    <a:pt x="1" y="2"/>
                  </a:cubicBezTo>
                  <a:cubicBezTo>
                    <a:pt x="1" y="2"/>
                    <a:pt x="2" y="1"/>
                    <a:pt x="2" y="0"/>
                  </a:cubicBezTo>
                  <a:cubicBezTo>
                    <a:pt x="2" y="1"/>
                    <a:pt x="2" y="2"/>
                    <a:pt x="2"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31"/>
            <p:cNvSpPr>
              <a:spLocks/>
            </p:cNvSpPr>
            <p:nvPr/>
          </p:nvSpPr>
          <p:spPr bwMode="auto">
            <a:xfrm>
              <a:off x="-2560638" y="3051176"/>
              <a:ext cx="465138" cy="444500"/>
            </a:xfrm>
            <a:custGeom>
              <a:avLst/>
              <a:gdLst>
                <a:gd name="T0" fmla="*/ 0 w 36"/>
                <a:gd name="T1" fmla="*/ 0 h 34"/>
                <a:gd name="T2" fmla="*/ 0 w 36"/>
                <a:gd name="T3" fmla="*/ 0 h 34"/>
                <a:gd name="T4" fmla="*/ 36 w 36"/>
                <a:gd name="T5" fmla="*/ 34 h 34"/>
                <a:gd name="T6" fmla="*/ 35 w 36"/>
                <a:gd name="T7" fmla="*/ 34 h 34"/>
                <a:gd name="T8" fmla="*/ 0 w 36"/>
                <a:gd name="T9" fmla="*/ 0 h 34"/>
              </a:gdLst>
              <a:ahLst/>
              <a:cxnLst>
                <a:cxn ang="0">
                  <a:pos x="T0" y="T1"/>
                </a:cxn>
                <a:cxn ang="0">
                  <a:pos x="T2" y="T3"/>
                </a:cxn>
                <a:cxn ang="0">
                  <a:pos x="T4" y="T5"/>
                </a:cxn>
                <a:cxn ang="0">
                  <a:pos x="T6" y="T7"/>
                </a:cxn>
                <a:cxn ang="0">
                  <a:pos x="T8" y="T9"/>
                </a:cxn>
              </a:cxnLst>
              <a:rect l="0" t="0" r="r" b="b"/>
              <a:pathLst>
                <a:path w="36" h="34">
                  <a:moveTo>
                    <a:pt x="0" y="0"/>
                  </a:moveTo>
                  <a:cubicBezTo>
                    <a:pt x="0" y="0"/>
                    <a:pt x="0" y="0"/>
                    <a:pt x="0" y="0"/>
                  </a:cubicBezTo>
                  <a:cubicBezTo>
                    <a:pt x="14" y="9"/>
                    <a:pt x="26" y="21"/>
                    <a:pt x="36" y="34"/>
                  </a:cubicBezTo>
                  <a:cubicBezTo>
                    <a:pt x="36" y="34"/>
                    <a:pt x="35" y="34"/>
                    <a:pt x="35" y="34"/>
                  </a:cubicBezTo>
                  <a:cubicBezTo>
                    <a:pt x="26" y="21"/>
                    <a:pt x="14" y="9"/>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32"/>
            <p:cNvSpPr>
              <a:spLocks/>
            </p:cNvSpPr>
            <p:nvPr/>
          </p:nvSpPr>
          <p:spPr bwMode="auto">
            <a:xfrm>
              <a:off x="-2314575" y="3495676"/>
              <a:ext cx="219075" cy="157163"/>
            </a:xfrm>
            <a:custGeom>
              <a:avLst/>
              <a:gdLst>
                <a:gd name="T0" fmla="*/ 16 w 17"/>
                <a:gd name="T1" fmla="*/ 0 h 12"/>
                <a:gd name="T2" fmla="*/ 17 w 17"/>
                <a:gd name="T3" fmla="*/ 0 h 12"/>
                <a:gd name="T4" fmla="*/ 1 w 17"/>
                <a:gd name="T5" fmla="*/ 12 h 12"/>
                <a:gd name="T6" fmla="*/ 0 w 17"/>
                <a:gd name="T7" fmla="*/ 11 h 12"/>
                <a:gd name="T8" fmla="*/ 16 w 17"/>
                <a:gd name="T9" fmla="*/ 0 h 12"/>
              </a:gdLst>
              <a:ahLst/>
              <a:cxnLst>
                <a:cxn ang="0">
                  <a:pos x="T0" y="T1"/>
                </a:cxn>
                <a:cxn ang="0">
                  <a:pos x="T2" y="T3"/>
                </a:cxn>
                <a:cxn ang="0">
                  <a:pos x="T4" y="T5"/>
                </a:cxn>
                <a:cxn ang="0">
                  <a:pos x="T6" y="T7"/>
                </a:cxn>
                <a:cxn ang="0">
                  <a:pos x="T8" y="T9"/>
                </a:cxn>
              </a:cxnLst>
              <a:rect l="0" t="0" r="r" b="b"/>
              <a:pathLst>
                <a:path w="17" h="12">
                  <a:moveTo>
                    <a:pt x="16" y="0"/>
                  </a:moveTo>
                  <a:cubicBezTo>
                    <a:pt x="16" y="0"/>
                    <a:pt x="16" y="0"/>
                    <a:pt x="17" y="0"/>
                  </a:cubicBezTo>
                  <a:cubicBezTo>
                    <a:pt x="11" y="4"/>
                    <a:pt x="6" y="8"/>
                    <a:pt x="1" y="12"/>
                  </a:cubicBezTo>
                  <a:cubicBezTo>
                    <a:pt x="0" y="11"/>
                    <a:pt x="0" y="11"/>
                    <a:pt x="0" y="11"/>
                  </a:cubicBezTo>
                  <a:cubicBezTo>
                    <a:pt x="5" y="7"/>
                    <a:pt x="11" y="3"/>
                    <a:pt x="16"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33"/>
            <p:cNvSpPr>
              <a:spLocks/>
            </p:cNvSpPr>
            <p:nvPr/>
          </p:nvSpPr>
          <p:spPr bwMode="auto">
            <a:xfrm>
              <a:off x="-1862138" y="3286126"/>
              <a:ext cx="52388" cy="52388"/>
            </a:xfrm>
            <a:custGeom>
              <a:avLst/>
              <a:gdLst>
                <a:gd name="T0" fmla="*/ 1 w 4"/>
                <a:gd name="T1" fmla="*/ 1 h 4"/>
                <a:gd name="T2" fmla="*/ 2 w 4"/>
                <a:gd name="T3" fmla="*/ 4 h 4"/>
                <a:gd name="T4" fmla="*/ 3 w 4"/>
                <a:gd name="T5" fmla="*/ 2 h 4"/>
                <a:gd name="T6" fmla="*/ 4 w 4"/>
                <a:gd name="T7" fmla="*/ 0 h 4"/>
                <a:gd name="T8" fmla="*/ 2 w 4"/>
                <a:gd name="T9" fmla="*/ 0 h 4"/>
                <a:gd name="T10" fmla="*/ 0 w 4"/>
                <a:gd name="T11" fmla="*/ 0 h 4"/>
                <a:gd name="T12" fmla="*/ 1 w 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1"/>
                  </a:moveTo>
                  <a:cubicBezTo>
                    <a:pt x="2" y="2"/>
                    <a:pt x="2" y="3"/>
                    <a:pt x="2" y="4"/>
                  </a:cubicBezTo>
                  <a:cubicBezTo>
                    <a:pt x="3" y="3"/>
                    <a:pt x="3" y="2"/>
                    <a:pt x="3" y="2"/>
                  </a:cubicBezTo>
                  <a:cubicBezTo>
                    <a:pt x="3" y="1"/>
                    <a:pt x="4" y="0"/>
                    <a:pt x="4" y="0"/>
                  </a:cubicBezTo>
                  <a:cubicBezTo>
                    <a:pt x="3" y="0"/>
                    <a:pt x="2" y="0"/>
                    <a:pt x="2" y="0"/>
                  </a:cubicBezTo>
                  <a:cubicBezTo>
                    <a:pt x="1" y="0"/>
                    <a:pt x="0" y="0"/>
                    <a:pt x="0" y="0"/>
                  </a:cubicBezTo>
                  <a:cubicBezTo>
                    <a:pt x="0" y="0"/>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34"/>
            <p:cNvSpPr>
              <a:spLocks/>
            </p:cNvSpPr>
            <p:nvPr/>
          </p:nvSpPr>
          <p:spPr bwMode="auto">
            <a:xfrm>
              <a:off x="-2522538" y="2986088"/>
              <a:ext cx="479425" cy="471488"/>
            </a:xfrm>
            <a:custGeom>
              <a:avLst/>
              <a:gdLst>
                <a:gd name="T0" fmla="*/ 0 w 37"/>
                <a:gd name="T1" fmla="*/ 0 h 36"/>
                <a:gd name="T2" fmla="*/ 0 w 37"/>
                <a:gd name="T3" fmla="*/ 0 h 36"/>
                <a:gd name="T4" fmla="*/ 37 w 37"/>
                <a:gd name="T5" fmla="*/ 36 h 36"/>
                <a:gd name="T6" fmla="*/ 37 w 37"/>
                <a:gd name="T7" fmla="*/ 36 h 36"/>
                <a:gd name="T8" fmla="*/ 0 w 37"/>
                <a:gd name="T9" fmla="*/ 0 h 36"/>
              </a:gdLst>
              <a:ahLst/>
              <a:cxnLst>
                <a:cxn ang="0">
                  <a:pos x="T0" y="T1"/>
                </a:cxn>
                <a:cxn ang="0">
                  <a:pos x="T2" y="T3"/>
                </a:cxn>
                <a:cxn ang="0">
                  <a:pos x="T4" y="T5"/>
                </a:cxn>
                <a:cxn ang="0">
                  <a:pos x="T6" y="T7"/>
                </a:cxn>
                <a:cxn ang="0">
                  <a:pos x="T8" y="T9"/>
                </a:cxn>
              </a:cxnLst>
              <a:rect l="0" t="0" r="r" b="b"/>
              <a:pathLst>
                <a:path w="37" h="36">
                  <a:moveTo>
                    <a:pt x="0" y="0"/>
                  </a:moveTo>
                  <a:cubicBezTo>
                    <a:pt x="0" y="0"/>
                    <a:pt x="0" y="0"/>
                    <a:pt x="0" y="0"/>
                  </a:cubicBezTo>
                  <a:cubicBezTo>
                    <a:pt x="14" y="10"/>
                    <a:pt x="27" y="22"/>
                    <a:pt x="37" y="36"/>
                  </a:cubicBezTo>
                  <a:cubicBezTo>
                    <a:pt x="37" y="36"/>
                    <a:pt x="37" y="36"/>
                    <a:pt x="37" y="36"/>
                  </a:cubicBezTo>
                  <a:cubicBezTo>
                    <a:pt x="27" y="22"/>
                    <a:pt x="15" y="1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35"/>
            <p:cNvSpPr>
              <a:spLocks/>
            </p:cNvSpPr>
            <p:nvPr/>
          </p:nvSpPr>
          <p:spPr bwMode="auto">
            <a:xfrm>
              <a:off x="-2055813" y="3300413"/>
              <a:ext cx="220663" cy="157163"/>
            </a:xfrm>
            <a:custGeom>
              <a:avLst/>
              <a:gdLst>
                <a:gd name="T0" fmla="*/ 0 w 17"/>
                <a:gd name="T1" fmla="*/ 11 h 12"/>
                <a:gd name="T2" fmla="*/ 1 w 17"/>
                <a:gd name="T3" fmla="*/ 12 h 12"/>
                <a:gd name="T4" fmla="*/ 17 w 17"/>
                <a:gd name="T5" fmla="*/ 1 h 12"/>
                <a:gd name="T6" fmla="*/ 16 w 17"/>
                <a:gd name="T7" fmla="*/ 0 h 12"/>
                <a:gd name="T8" fmla="*/ 0 w 17"/>
                <a:gd name="T9" fmla="*/ 11 h 12"/>
              </a:gdLst>
              <a:ahLst/>
              <a:cxnLst>
                <a:cxn ang="0">
                  <a:pos x="T0" y="T1"/>
                </a:cxn>
                <a:cxn ang="0">
                  <a:pos x="T2" y="T3"/>
                </a:cxn>
                <a:cxn ang="0">
                  <a:pos x="T4" y="T5"/>
                </a:cxn>
                <a:cxn ang="0">
                  <a:pos x="T6" y="T7"/>
                </a:cxn>
                <a:cxn ang="0">
                  <a:pos x="T8" y="T9"/>
                </a:cxn>
              </a:cxnLst>
              <a:rect l="0" t="0" r="r" b="b"/>
              <a:pathLst>
                <a:path w="17" h="12">
                  <a:moveTo>
                    <a:pt x="0" y="11"/>
                  </a:moveTo>
                  <a:cubicBezTo>
                    <a:pt x="1" y="12"/>
                    <a:pt x="1" y="12"/>
                    <a:pt x="1" y="12"/>
                  </a:cubicBezTo>
                  <a:cubicBezTo>
                    <a:pt x="6" y="8"/>
                    <a:pt x="12" y="5"/>
                    <a:pt x="17" y="1"/>
                  </a:cubicBezTo>
                  <a:cubicBezTo>
                    <a:pt x="17" y="0"/>
                    <a:pt x="16" y="0"/>
                    <a:pt x="16" y="0"/>
                  </a:cubicBezTo>
                  <a:cubicBezTo>
                    <a:pt x="11" y="4"/>
                    <a:pt x="6" y="8"/>
                    <a:pt x="0" y="1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38"/>
            <p:cNvSpPr>
              <a:spLocks/>
            </p:cNvSpPr>
            <p:nvPr/>
          </p:nvSpPr>
          <p:spPr bwMode="auto">
            <a:xfrm>
              <a:off x="-2665413" y="3051176"/>
              <a:ext cx="311150" cy="249238"/>
            </a:xfrm>
            <a:custGeom>
              <a:avLst/>
              <a:gdLst>
                <a:gd name="T0" fmla="*/ 0 w 24"/>
                <a:gd name="T1" fmla="*/ 0 h 19"/>
                <a:gd name="T2" fmla="*/ 0 w 24"/>
                <a:gd name="T3" fmla="*/ 0 h 19"/>
                <a:gd name="T4" fmla="*/ 24 w 24"/>
                <a:gd name="T5" fmla="*/ 19 h 19"/>
                <a:gd name="T6" fmla="*/ 24 w 24"/>
                <a:gd name="T7" fmla="*/ 19 h 19"/>
                <a:gd name="T8" fmla="*/ 0 w 24"/>
                <a:gd name="T9" fmla="*/ 0 h 19"/>
              </a:gdLst>
              <a:ahLst/>
              <a:cxnLst>
                <a:cxn ang="0">
                  <a:pos x="T0" y="T1"/>
                </a:cxn>
                <a:cxn ang="0">
                  <a:pos x="T2" y="T3"/>
                </a:cxn>
                <a:cxn ang="0">
                  <a:pos x="T4" y="T5"/>
                </a:cxn>
                <a:cxn ang="0">
                  <a:pos x="T6" y="T7"/>
                </a:cxn>
                <a:cxn ang="0">
                  <a:pos x="T8" y="T9"/>
                </a:cxn>
              </a:cxnLst>
              <a:rect l="0" t="0" r="r" b="b"/>
              <a:pathLst>
                <a:path w="24" h="19">
                  <a:moveTo>
                    <a:pt x="0" y="0"/>
                  </a:moveTo>
                  <a:cubicBezTo>
                    <a:pt x="0" y="0"/>
                    <a:pt x="0" y="0"/>
                    <a:pt x="0" y="0"/>
                  </a:cubicBezTo>
                  <a:cubicBezTo>
                    <a:pt x="9" y="5"/>
                    <a:pt x="17" y="12"/>
                    <a:pt x="24" y="19"/>
                  </a:cubicBezTo>
                  <a:cubicBezTo>
                    <a:pt x="24" y="19"/>
                    <a:pt x="24" y="19"/>
                    <a:pt x="24" y="19"/>
                  </a:cubicBezTo>
                  <a:cubicBezTo>
                    <a:pt x="17" y="12"/>
                    <a:pt x="8" y="5"/>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41"/>
            <p:cNvSpPr>
              <a:spLocks/>
            </p:cNvSpPr>
            <p:nvPr/>
          </p:nvSpPr>
          <p:spPr bwMode="auto">
            <a:xfrm>
              <a:off x="-2573338" y="2881313"/>
              <a:ext cx="361950" cy="274638"/>
            </a:xfrm>
            <a:custGeom>
              <a:avLst/>
              <a:gdLst>
                <a:gd name="T0" fmla="*/ 1 w 28"/>
                <a:gd name="T1" fmla="*/ 0 h 21"/>
                <a:gd name="T2" fmla="*/ 0 w 28"/>
                <a:gd name="T3" fmla="*/ 0 h 21"/>
                <a:gd name="T4" fmla="*/ 28 w 28"/>
                <a:gd name="T5" fmla="*/ 21 h 21"/>
                <a:gd name="T6" fmla="*/ 28 w 28"/>
                <a:gd name="T7" fmla="*/ 21 h 21"/>
                <a:gd name="T8" fmla="*/ 1 w 28"/>
                <a:gd name="T9" fmla="*/ 0 h 21"/>
              </a:gdLst>
              <a:ahLst/>
              <a:cxnLst>
                <a:cxn ang="0">
                  <a:pos x="T0" y="T1"/>
                </a:cxn>
                <a:cxn ang="0">
                  <a:pos x="T2" y="T3"/>
                </a:cxn>
                <a:cxn ang="0">
                  <a:pos x="T4" y="T5"/>
                </a:cxn>
                <a:cxn ang="0">
                  <a:pos x="T6" y="T7"/>
                </a:cxn>
                <a:cxn ang="0">
                  <a:pos x="T8" y="T9"/>
                </a:cxn>
              </a:cxnLst>
              <a:rect l="0" t="0" r="r" b="b"/>
              <a:pathLst>
                <a:path w="28" h="21">
                  <a:moveTo>
                    <a:pt x="1" y="0"/>
                  </a:moveTo>
                  <a:cubicBezTo>
                    <a:pt x="0" y="0"/>
                    <a:pt x="0" y="0"/>
                    <a:pt x="0" y="0"/>
                  </a:cubicBezTo>
                  <a:cubicBezTo>
                    <a:pt x="10" y="6"/>
                    <a:pt x="19" y="13"/>
                    <a:pt x="28" y="21"/>
                  </a:cubicBezTo>
                  <a:cubicBezTo>
                    <a:pt x="28" y="21"/>
                    <a:pt x="28" y="21"/>
                    <a:pt x="28" y="21"/>
                  </a:cubicBezTo>
                  <a:cubicBezTo>
                    <a:pt x="20" y="13"/>
                    <a:pt x="10" y="6"/>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42"/>
            <p:cNvSpPr>
              <a:spLocks/>
            </p:cNvSpPr>
            <p:nvPr/>
          </p:nvSpPr>
          <p:spPr bwMode="auto">
            <a:xfrm>
              <a:off x="-2068513" y="3116263"/>
              <a:ext cx="50800" cy="39688"/>
            </a:xfrm>
            <a:custGeom>
              <a:avLst/>
              <a:gdLst>
                <a:gd name="T0" fmla="*/ 1 w 4"/>
                <a:gd name="T1" fmla="*/ 0 h 3"/>
                <a:gd name="T2" fmla="*/ 1 w 4"/>
                <a:gd name="T3" fmla="*/ 0 h 3"/>
                <a:gd name="T4" fmla="*/ 2 w 4"/>
                <a:gd name="T5" fmla="*/ 1 h 3"/>
                <a:gd name="T6" fmla="*/ 4 w 4"/>
                <a:gd name="T7" fmla="*/ 3 h 3"/>
                <a:gd name="T8" fmla="*/ 2 w 4"/>
                <a:gd name="T9" fmla="*/ 2 h 3"/>
                <a:gd name="T10" fmla="*/ 0 w 4"/>
                <a:gd name="T11" fmla="*/ 0 h 3"/>
                <a:gd name="T12" fmla="*/ 1 w 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1" y="0"/>
                  </a:moveTo>
                  <a:cubicBezTo>
                    <a:pt x="1" y="0"/>
                    <a:pt x="1" y="0"/>
                    <a:pt x="1" y="0"/>
                  </a:cubicBezTo>
                  <a:cubicBezTo>
                    <a:pt x="1" y="0"/>
                    <a:pt x="2" y="1"/>
                    <a:pt x="2" y="1"/>
                  </a:cubicBezTo>
                  <a:cubicBezTo>
                    <a:pt x="3" y="2"/>
                    <a:pt x="3" y="3"/>
                    <a:pt x="4" y="3"/>
                  </a:cubicBezTo>
                  <a:cubicBezTo>
                    <a:pt x="3" y="3"/>
                    <a:pt x="3" y="2"/>
                    <a:pt x="2" y="2"/>
                  </a:cubicBezTo>
                  <a:cubicBezTo>
                    <a:pt x="1" y="1"/>
                    <a:pt x="1" y="1"/>
                    <a:pt x="0" y="0"/>
                  </a:cubicBezTo>
                  <a:cubicBezTo>
                    <a:pt x="1"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43"/>
            <p:cNvSpPr>
              <a:spLocks/>
            </p:cNvSpPr>
            <p:nvPr/>
          </p:nvSpPr>
          <p:spPr bwMode="auto">
            <a:xfrm>
              <a:off x="-2392363" y="2881313"/>
              <a:ext cx="77788" cy="104775"/>
            </a:xfrm>
            <a:custGeom>
              <a:avLst/>
              <a:gdLst>
                <a:gd name="T0" fmla="*/ 1 w 6"/>
                <a:gd name="T1" fmla="*/ 8 h 8"/>
                <a:gd name="T2" fmla="*/ 0 w 6"/>
                <a:gd name="T3" fmla="*/ 8 h 8"/>
                <a:gd name="T4" fmla="*/ 6 w 6"/>
                <a:gd name="T5" fmla="*/ 0 h 8"/>
                <a:gd name="T6" fmla="*/ 6 w 6"/>
                <a:gd name="T7" fmla="*/ 0 h 8"/>
                <a:gd name="T8" fmla="*/ 1 w 6"/>
                <a:gd name="T9" fmla="*/ 8 h 8"/>
              </a:gdLst>
              <a:ahLst/>
              <a:cxnLst>
                <a:cxn ang="0">
                  <a:pos x="T0" y="T1"/>
                </a:cxn>
                <a:cxn ang="0">
                  <a:pos x="T2" y="T3"/>
                </a:cxn>
                <a:cxn ang="0">
                  <a:pos x="T4" y="T5"/>
                </a:cxn>
                <a:cxn ang="0">
                  <a:pos x="T6" y="T7"/>
                </a:cxn>
                <a:cxn ang="0">
                  <a:pos x="T8" y="T9"/>
                </a:cxn>
              </a:cxnLst>
              <a:rect l="0" t="0" r="r" b="b"/>
              <a:pathLst>
                <a:path w="6" h="8">
                  <a:moveTo>
                    <a:pt x="1" y="8"/>
                  </a:moveTo>
                  <a:cubicBezTo>
                    <a:pt x="0" y="8"/>
                    <a:pt x="0" y="8"/>
                    <a:pt x="0" y="8"/>
                  </a:cubicBezTo>
                  <a:cubicBezTo>
                    <a:pt x="2" y="5"/>
                    <a:pt x="4" y="3"/>
                    <a:pt x="6" y="0"/>
                  </a:cubicBezTo>
                  <a:cubicBezTo>
                    <a:pt x="6" y="0"/>
                    <a:pt x="6" y="0"/>
                    <a:pt x="6" y="0"/>
                  </a:cubicBezTo>
                  <a:cubicBezTo>
                    <a:pt x="4" y="3"/>
                    <a:pt x="3" y="5"/>
                    <a:pt x="1" y="8"/>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44"/>
            <p:cNvSpPr>
              <a:spLocks/>
            </p:cNvSpPr>
            <p:nvPr/>
          </p:nvSpPr>
          <p:spPr bwMode="auto">
            <a:xfrm>
              <a:off x="-2314575" y="2881313"/>
              <a:ext cx="258763" cy="247650"/>
            </a:xfrm>
            <a:custGeom>
              <a:avLst/>
              <a:gdLst>
                <a:gd name="T0" fmla="*/ 0 w 20"/>
                <a:gd name="T1" fmla="*/ 0 h 19"/>
                <a:gd name="T2" fmla="*/ 0 w 20"/>
                <a:gd name="T3" fmla="*/ 0 h 19"/>
                <a:gd name="T4" fmla="*/ 20 w 20"/>
                <a:gd name="T5" fmla="*/ 18 h 19"/>
                <a:gd name="T6" fmla="*/ 20 w 20"/>
                <a:gd name="T7" fmla="*/ 19 h 19"/>
                <a:gd name="T8" fmla="*/ 0 w 20"/>
                <a:gd name="T9" fmla="*/ 0 h 19"/>
              </a:gdLst>
              <a:ahLst/>
              <a:cxnLst>
                <a:cxn ang="0">
                  <a:pos x="T0" y="T1"/>
                </a:cxn>
                <a:cxn ang="0">
                  <a:pos x="T2" y="T3"/>
                </a:cxn>
                <a:cxn ang="0">
                  <a:pos x="T4" y="T5"/>
                </a:cxn>
                <a:cxn ang="0">
                  <a:pos x="T6" y="T7"/>
                </a:cxn>
                <a:cxn ang="0">
                  <a:pos x="T8" y="T9"/>
                </a:cxn>
              </a:cxnLst>
              <a:rect l="0" t="0" r="r" b="b"/>
              <a:pathLst>
                <a:path w="20" h="19">
                  <a:moveTo>
                    <a:pt x="0" y="0"/>
                  </a:moveTo>
                  <a:cubicBezTo>
                    <a:pt x="0" y="0"/>
                    <a:pt x="0" y="0"/>
                    <a:pt x="0" y="0"/>
                  </a:cubicBezTo>
                  <a:cubicBezTo>
                    <a:pt x="7" y="6"/>
                    <a:pt x="14" y="12"/>
                    <a:pt x="20" y="18"/>
                  </a:cubicBezTo>
                  <a:cubicBezTo>
                    <a:pt x="20" y="18"/>
                    <a:pt x="20" y="19"/>
                    <a:pt x="20" y="19"/>
                  </a:cubicBezTo>
                  <a:cubicBezTo>
                    <a:pt x="14" y="12"/>
                    <a:pt x="7" y="6"/>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45"/>
            <p:cNvSpPr>
              <a:spLocks/>
            </p:cNvSpPr>
            <p:nvPr/>
          </p:nvSpPr>
          <p:spPr bwMode="auto">
            <a:xfrm>
              <a:off x="-2743200" y="2632076"/>
              <a:ext cx="52388" cy="25400"/>
            </a:xfrm>
            <a:custGeom>
              <a:avLst/>
              <a:gdLst>
                <a:gd name="T0" fmla="*/ 3 w 4"/>
                <a:gd name="T1" fmla="*/ 1 h 2"/>
                <a:gd name="T2" fmla="*/ 4 w 4"/>
                <a:gd name="T3" fmla="*/ 1 h 2"/>
                <a:gd name="T4" fmla="*/ 2 w 4"/>
                <a:gd name="T5" fmla="*/ 1 h 2"/>
                <a:gd name="T6" fmla="*/ 0 w 4"/>
                <a:gd name="T7" fmla="*/ 0 h 2"/>
                <a:gd name="T8" fmla="*/ 2 w 4"/>
                <a:gd name="T9" fmla="*/ 1 h 2"/>
                <a:gd name="T10" fmla="*/ 4 w 4"/>
                <a:gd name="T11" fmla="*/ 2 h 2"/>
                <a:gd name="T12" fmla="*/ 3 w 4"/>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4" h="2">
                  <a:moveTo>
                    <a:pt x="3" y="1"/>
                  </a:moveTo>
                  <a:cubicBezTo>
                    <a:pt x="4" y="1"/>
                    <a:pt x="4" y="1"/>
                    <a:pt x="4" y="1"/>
                  </a:cubicBezTo>
                  <a:cubicBezTo>
                    <a:pt x="3" y="1"/>
                    <a:pt x="3" y="1"/>
                    <a:pt x="2" y="1"/>
                  </a:cubicBezTo>
                  <a:cubicBezTo>
                    <a:pt x="1" y="0"/>
                    <a:pt x="0" y="0"/>
                    <a:pt x="0" y="0"/>
                  </a:cubicBezTo>
                  <a:cubicBezTo>
                    <a:pt x="0" y="0"/>
                    <a:pt x="1" y="1"/>
                    <a:pt x="2" y="1"/>
                  </a:cubicBezTo>
                  <a:cubicBezTo>
                    <a:pt x="2" y="1"/>
                    <a:pt x="3" y="2"/>
                    <a:pt x="4" y="2"/>
                  </a:cubicBezTo>
                  <a:cubicBezTo>
                    <a:pt x="4" y="2"/>
                    <a:pt x="3" y="2"/>
                    <a:pt x="3"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46"/>
            <p:cNvSpPr>
              <a:spLocks/>
            </p:cNvSpPr>
            <p:nvPr/>
          </p:nvSpPr>
          <p:spPr bwMode="auto">
            <a:xfrm>
              <a:off x="-2470150" y="2828926"/>
              <a:ext cx="77788" cy="104775"/>
            </a:xfrm>
            <a:custGeom>
              <a:avLst/>
              <a:gdLst>
                <a:gd name="T0" fmla="*/ 0 w 6"/>
                <a:gd name="T1" fmla="*/ 7 h 8"/>
                <a:gd name="T2" fmla="*/ 1 w 6"/>
                <a:gd name="T3" fmla="*/ 8 h 8"/>
                <a:gd name="T4" fmla="*/ 6 w 6"/>
                <a:gd name="T5" fmla="*/ 0 h 8"/>
                <a:gd name="T6" fmla="*/ 6 w 6"/>
                <a:gd name="T7" fmla="*/ 0 h 8"/>
                <a:gd name="T8" fmla="*/ 0 w 6"/>
                <a:gd name="T9" fmla="*/ 7 h 8"/>
              </a:gdLst>
              <a:ahLst/>
              <a:cxnLst>
                <a:cxn ang="0">
                  <a:pos x="T0" y="T1"/>
                </a:cxn>
                <a:cxn ang="0">
                  <a:pos x="T2" y="T3"/>
                </a:cxn>
                <a:cxn ang="0">
                  <a:pos x="T4" y="T5"/>
                </a:cxn>
                <a:cxn ang="0">
                  <a:pos x="T6" y="T7"/>
                </a:cxn>
                <a:cxn ang="0">
                  <a:pos x="T8" y="T9"/>
                </a:cxn>
              </a:cxnLst>
              <a:rect l="0" t="0" r="r" b="b"/>
              <a:pathLst>
                <a:path w="6" h="8">
                  <a:moveTo>
                    <a:pt x="0" y="7"/>
                  </a:moveTo>
                  <a:cubicBezTo>
                    <a:pt x="0" y="7"/>
                    <a:pt x="1" y="8"/>
                    <a:pt x="1" y="8"/>
                  </a:cubicBezTo>
                  <a:cubicBezTo>
                    <a:pt x="2" y="5"/>
                    <a:pt x="4" y="2"/>
                    <a:pt x="6" y="0"/>
                  </a:cubicBezTo>
                  <a:cubicBezTo>
                    <a:pt x="6" y="0"/>
                    <a:pt x="6" y="0"/>
                    <a:pt x="6" y="0"/>
                  </a:cubicBezTo>
                  <a:cubicBezTo>
                    <a:pt x="4" y="2"/>
                    <a:pt x="2" y="5"/>
                    <a:pt x="0" y="7"/>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9" name="Freeform 47"/>
            <p:cNvSpPr>
              <a:spLocks/>
            </p:cNvSpPr>
            <p:nvPr/>
          </p:nvSpPr>
          <p:spPr bwMode="auto">
            <a:xfrm>
              <a:off x="-2703513" y="2644776"/>
              <a:ext cx="311150" cy="184150"/>
            </a:xfrm>
            <a:custGeom>
              <a:avLst/>
              <a:gdLst>
                <a:gd name="T0" fmla="*/ 24 w 24"/>
                <a:gd name="T1" fmla="*/ 14 h 14"/>
                <a:gd name="T2" fmla="*/ 24 w 24"/>
                <a:gd name="T3" fmla="*/ 14 h 14"/>
                <a:gd name="T4" fmla="*/ 0 w 24"/>
                <a:gd name="T5" fmla="*/ 0 h 14"/>
                <a:gd name="T6" fmla="*/ 0 w 24"/>
                <a:gd name="T7" fmla="*/ 1 h 14"/>
                <a:gd name="T8" fmla="*/ 24 w 24"/>
                <a:gd name="T9" fmla="*/ 14 h 14"/>
              </a:gdLst>
              <a:ahLst/>
              <a:cxnLst>
                <a:cxn ang="0">
                  <a:pos x="T0" y="T1"/>
                </a:cxn>
                <a:cxn ang="0">
                  <a:pos x="T2" y="T3"/>
                </a:cxn>
                <a:cxn ang="0">
                  <a:pos x="T4" y="T5"/>
                </a:cxn>
                <a:cxn ang="0">
                  <a:pos x="T6" y="T7"/>
                </a:cxn>
                <a:cxn ang="0">
                  <a:pos x="T8" y="T9"/>
                </a:cxn>
              </a:cxnLst>
              <a:rect l="0" t="0" r="r" b="b"/>
              <a:pathLst>
                <a:path w="24" h="14">
                  <a:moveTo>
                    <a:pt x="24" y="14"/>
                  </a:moveTo>
                  <a:cubicBezTo>
                    <a:pt x="24" y="14"/>
                    <a:pt x="24" y="14"/>
                    <a:pt x="24" y="14"/>
                  </a:cubicBezTo>
                  <a:cubicBezTo>
                    <a:pt x="16" y="9"/>
                    <a:pt x="9" y="4"/>
                    <a:pt x="0" y="0"/>
                  </a:cubicBezTo>
                  <a:cubicBezTo>
                    <a:pt x="0" y="0"/>
                    <a:pt x="0" y="0"/>
                    <a:pt x="0" y="1"/>
                  </a:cubicBezTo>
                  <a:cubicBezTo>
                    <a:pt x="8" y="4"/>
                    <a:pt x="16" y="9"/>
                    <a:pt x="24" y="14"/>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0" name="Freeform 48"/>
            <p:cNvSpPr>
              <a:spLocks/>
            </p:cNvSpPr>
            <p:nvPr/>
          </p:nvSpPr>
          <p:spPr bwMode="auto">
            <a:xfrm>
              <a:off x="-2289175" y="2986088"/>
              <a:ext cx="868363" cy="2106613"/>
            </a:xfrm>
            <a:custGeom>
              <a:avLst/>
              <a:gdLst>
                <a:gd name="T0" fmla="*/ 0 w 67"/>
                <a:gd name="T1" fmla="*/ 0 h 161"/>
                <a:gd name="T2" fmla="*/ 0 w 67"/>
                <a:gd name="T3" fmla="*/ 0 h 161"/>
                <a:gd name="T4" fmla="*/ 52 w 67"/>
                <a:gd name="T5" fmla="*/ 161 h 161"/>
                <a:gd name="T6" fmla="*/ 52 w 67"/>
                <a:gd name="T7" fmla="*/ 161 h 161"/>
                <a:gd name="T8" fmla="*/ 0 w 67"/>
                <a:gd name="T9" fmla="*/ 0 h 161"/>
              </a:gdLst>
              <a:ahLst/>
              <a:cxnLst>
                <a:cxn ang="0">
                  <a:pos x="T0" y="T1"/>
                </a:cxn>
                <a:cxn ang="0">
                  <a:pos x="T2" y="T3"/>
                </a:cxn>
                <a:cxn ang="0">
                  <a:pos x="T4" y="T5"/>
                </a:cxn>
                <a:cxn ang="0">
                  <a:pos x="T6" y="T7"/>
                </a:cxn>
                <a:cxn ang="0">
                  <a:pos x="T8" y="T9"/>
                </a:cxn>
              </a:cxnLst>
              <a:rect l="0" t="0" r="r" b="b"/>
              <a:pathLst>
                <a:path w="67" h="161">
                  <a:moveTo>
                    <a:pt x="0" y="0"/>
                  </a:moveTo>
                  <a:cubicBezTo>
                    <a:pt x="0" y="0"/>
                    <a:pt x="0" y="0"/>
                    <a:pt x="0" y="0"/>
                  </a:cubicBezTo>
                  <a:cubicBezTo>
                    <a:pt x="46" y="37"/>
                    <a:pt x="67" y="104"/>
                    <a:pt x="52" y="161"/>
                  </a:cubicBezTo>
                  <a:cubicBezTo>
                    <a:pt x="52" y="161"/>
                    <a:pt x="52" y="161"/>
                    <a:pt x="52" y="161"/>
                  </a:cubicBezTo>
                  <a:cubicBezTo>
                    <a:pt x="67" y="104"/>
                    <a:pt x="46" y="37"/>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49"/>
            <p:cNvSpPr>
              <a:spLocks/>
            </p:cNvSpPr>
            <p:nvPr/>
          </p:nvSpPr>
          <p:spPr bwMode="auto">
            <a:xfrm>
              <a:off x="-2341563" y="2986088"/>
              <a:ext cx="52388" cy="65088"/>
            </a:xfrm>
            <a:custGeom>
              <a:avLst/>
              <a:gdLst>
                <a:gd name="T0" fmla="*/ 0 w 4"/>
                <a:gd name="T1" fmla="*/ 5 h 5"/>
                <a:gd name="T2" fmla="*/ 0 w 4"/>
                <a:gd name="T3" fmla="*/ 4 h 5"/>
                <a:gd name="T4" fmla="*/ 4 w 4"/>
                <a:gd name="T5" fmla="*/ 0 h 5"/>
                <a:gd name="T6" fmla="*/ 4 w 4"/>
                <a:gd name="T7" fmla="*/ 0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cubicBezTo>
                    <a:pt x="0" y="5"/>
                    <a:pt x="0" y="4"/>
                    <a:pt x="0" y="4"/>
                  </a:cubicBezTo>
                  <a:cubicBezTo>
                    <a:pt x="1" y="3"/>
                    <a:pt x="3" y="1"/>
                    <a:pt x="4" y="0"/>
                  </a:cubicBezTo>
                  <a:cubicBezTo>
                    <a:pt x="4" y="0"/>
                    <a:pt x="4" y="0"/>
                    <a:pt x="4" y="0"/>
                  </a:cubicBezTo>
                  <a:cubicBezTo>
                    <a:pt x="3" y="2"/>
                    <a:pt x="2" y="3"/>
                    <a:pt x="0" y="5"/>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50"/>
            <p:cNvSpPr>
              <a:spLocks/>
            </p:cNvSpPr>
            <p:nvPr/>
          </p:nvSpPr>
          <p:spPr bwMode="auto">
            <a:xfrm>
              <a:off x="-4699000" y="2409826"/>
              <a:ext cx="2201863" cy="444500"/>
            </a:xfrm>
            <a:custGeom>
              <a:avLst/>
              <a:gdLst>
                <a:gd name="T0" fmla="*/ 170 w 170"/>
                <a:gd name="T1" fmla="*/ 32 h 34"/>
                <a:gd name="T2" fmla="*/ 170 w 170"/>
                <a:gd name="T3" fmla="*/ 32 h 34"/>
                <a:gd name="T4" fmla="*/ 0 w 170"/>
                <a:gd name="T5" fmla="*/ 34 h 34"/>
                <a:gd name="T6" fmla="*/ 0 w 170"/>
                <a:gd name="T7" fmla="*/ 34 h 34"/>
                <a:gd name="T8" fmla="*/ 170 w 170"/>
                <a:gd name="T9" fmla="*/ 32 h 34"/>
              </a:gdLst>
              <a:ahLst/>
              <a:cxnLst>
                <a:cxn ang="0">
                  <a:pos x="T0" y="T1"/>
                </a:cxn>
                <a:cxn ang="0">
                  <a:pos x="T2" y="T3"/>
                </a:cxn>
                <a:cxn ang="0">
                  <a:pos x="T4" y="T5"/>
                </a:cxn>
                <a:cxn ang="0">
                  <a:pos x="T6" y="T7"/>
                </a:cxn>
                <a:cxn ang="0">
                  <a:pos x="T8" y="T9"/>
                </a:cxn>
              </a:cxnLst>
              <a:rect l="0" t="0" r="r" b="b"/>
              <a:pathLst>
                <a:path w="170" h="34">
                  <a:moveTo>
                    <a:pt x="170" y="32"/>
                  </a:moveTo>
                  <a:cubicBezTo>
                    <a:pt x="170" y="32"/>
                    <a:pt x="170" y="32"/>
                    <a:pt x="170" y="32"/>
                  </a:cubicBezTo>
                  <a:cubicBezTo>
                    <a:pt x="119" y="0"/>
                    <a:pt x="50" y="1"/>
                    <a:pt x="0" y="34"/>
                  </a:cubicBezTo>
                  <a:cubicBezTo>
                    <a:pt x="0" y="34"/>
                    <a:pt x="0" y="34"/>
                    <a:pt x="0" y="34"/>
                  </a:cubicBezTo>
                  <a:cubicBezTo>
                    <a:pt x="50" y="2"/>
                    <a:pt x="119" y="1"/>
                    <a:pt x="170" y="3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3" name="Freeform 51"/>
            <p:cNvSpPr>
              <a:spLocks/>
            </p:cNvSpPr>
            <p:nvPr/>
          </p:nvSpPr>
          <p:spPr bwMode="auto">
            <a:xfrm>
              <a:off x="-2547938" y="2828926"/>
              <a:ext cx="50800" cy="65088"/>
            </a:xfrm>
            <a:custGeom>
              <a:avLst/>
              <a:gdLst>
                <a:gd name="T0" fmla="*/ 0 w 4"/>
                <a:gd name="T1" fmla="*/ 5 h 5"/>
                <a:gd name="T2" fmla="*/ 1 w 4"/>
                <a:gd name="T3" fmla="*/ 5 h 5"/>
                <a:gd name="T4" fmla="*/ 4 w 4"/>
                <a:gd name="T5" fmla="*/ 0 h 5"/>
                <a:gd name="T6" fmla="*/ 3 w 4"/>
                <a:gd name="T7" fmla="*/ 0 h 5"/>
                <a:gd name="T8" fmla="*/ 0 w 4"/>
                <a:gd name="T9" fmla="*/ 5 h 5"/>
              </a:gdLst>
              <a:ahLst/>
              <a:cxnLst>
                <a:cxn ang="0">
                  <a:pos x="T0" y="T1"/>
                </a:cxn>
                <a:cxn ang="0">
                  <a:pos x="T2" y="T3"/>
                </a:cxn>
                <a:cxn ang="0">
                  <a:pos x="T4" y="T5"/>
                </a:cxn>
                <a:cxn ang="0">
                  <a:pos x="T6" y="T7"/>
                </a:cxn>
                <a:cxn ang="0">
                  <a:pos x="T8" y="T9"/>
                </a:cxn>
              </a:cxnLst>
              <a:rect l="0" t="0" r="r" b="b"/>
              <a:pathLst>
                <a:path w="4" h="5">
                  <a:moveTo>
                    <a:pt x="0" y="5"/>
                  </a:moveTo>
                  <a:cubicBezTo>
                    <a:pt x="0" y="5"/>
                    <a:pt x="1" y="5"/>
                    <a:pt x="1" y="5"/>
                  </a:cubicBezTo>
                  <a:cubicBezTo>
                    <a:pt x="2" y="4"/>
                    <a:pt x="3" y="2"/>
                    <a:pt x="4" y="0"/>
                  </a:cubicBezTo>
                  <a:cubicBezTo>
                    <a:pt x="4" y="0"/>
                    <a:pt x="4" y="0"/>
                    <a:pt x="3" y="0"/>
                  </a:cubicBezTo>
                  <a:cubicBezTo>
                    <a:pt x="2" y="2"/>
                    <a:pt x="1" y="3"/>
                    <a:pt x="0" y="5"/>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4" name="Freeform 52"/>
            <p:cNvSpPr>
              <a:spLocks/>
            </p:cNvSpPr>
            <p:nvPr/>
          </p:nvSpPr>
          <p:spPr bwMode="auto">
            <a:xfrm>
              <a:off x="-2301875" y="3705226"/>
              <a:ext cx="52388" cy="66675"/>
            </a:xfrm>
            <a:custGeom>
              <a:avLst/>
              <a:gdLst>
                <a:gd name="T0" fmla="*/ 3 w 4"/>
                <a:gd name="T1" fmla="*/ 4 h 5"/>
                <a:gd name="T2" fmla="*/ 3 w 4"/>
                <a:gd name="T3" fmla="*/ 5 h 5"/>
                <a:gd name="T4" fmla="*/ 2 w 4"/>
                <a:gd name="T5" fmla="*/ 2 h 5"/>
                <a:gd name="T6" fmla="*/ 0 w 4"/>
                <a:gd name="T7" fmla="*/ 0 h 5"/>
                <a:gd name="T8" fmla="*/ 2 w 4"/>
                <a:gd name="T9" fmla="*/ 2 h 5"/>
                <a:gd name="T10" fmla="*/ 4 w 4"/>
                <a:gd name="T11" fmla="*/ 4 h 5"/>
                <a:gd name="T12" fmla="*/ 3 w 4"/>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3" y="4"/>
                  </a:moveTo>
                  <a:cubicBezTo>
                    <a:pt x="3" y="4"/>
                    <a:pt x="3" y="4"/>
                    <a:pt x="3" y="5"/>
                  </a:cubicBezTo>
                  <a:cubicBezTo>
                    <a:pt x="2" y="4"/>
                    <a:pt x="2" y="3"/>
                    <a:pt x="2" y="2"/>
                  </a:cubicBezTo>
                  <a:cubicBezTo>
                    <a:pt x="1" y="2"/>
                    <a:pt x="1" y="1"/>
                    <a:pt x="0" y="0"/>
                  </a:cubicBezTo>
                  <a:cubicBezTo>
                    <a:pt x="1" y="1"/>
                    <a:pt x="1" y="2"/>
                    <a:pt x="2" y="2"/>
                  </a:cubicBezTo>
                  <a:cubicBezTo>
                    <a:pt x="3" y="3"/>
                    <a:pt x="3" y="4"/>
                    <a:pt x="4" y="4"/>
                  </a:cubicBezTo>
                  <a:cubicBezTo>
                    <a:pt x="3" y="4"/>
                    <a:pt x="3" y="4"/>
                    <a:pt x="3" y="4"/>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5" name="Freeform 53"/>
            <p:cNvSpPr>
              <a:spLocks/>
            </p:cNvSpPr>
            <p:nvPr/>
          </p:nvSpPr>
          <p:spPr bwMode="auto">
            <a:xfrm>
              <a:off x="-2120900" y="4032251"/>
              <a:ext cx="168275" cy="52388"/>
            </a:xfrm>
            <a:custGeom>
              <a:avLst/>
              <a:gdLst>
                <a:gd name="T0" fmla="*/ 12 w 13"/>
                <a:gd name="T1" fmla="*/ 0 h 4"/>
                <a:gd name="T2" fmla="*/ 13 w 13"/>
                <a:gd name="T3" fmla="*/ 0 h 4"/>
                <a:gd name="T4" fmla="*/ 0 w 13"/>
                <a:gd name="T5" fmla="*/ 4 h 4"/>
                <a:gd name="T6" fmla="*/ 0 w 13"/>
                <a:gd name="T7" fmla="*/ 4 h 4"/>
                <a:gd name="T8" fmla="*/ 12 w 13"/>
                <a:gd name="T9" fmla="*/ 0 h 4"/>
              </a:gdLst>
              <a:ahLst/>
              <a:cxnLst>
                <a:cxn ang="0">
                  <a:pos x="T0" y="T1"/>
                </a:cxn>
                <a:cxn ang="0">
                  <a:pos x="T2" y="T3"/>
                </a:cxn>
                <a:cxn ang="0">
                  <a:pos x="T4" y="T5"/>
                </a:cxn>
                <a:cxn ang="0">
                  <a:pos x="T6" y="T7"/>
                </a:cxn>
                <a:cxn ang="0">
                  <a:pos x="T8" y="T9"/>
                </a:cxn>
              </a:cxnLst>
              <a:rect l="0" t="0" r="r" b="b"/>
              <a:pathLst>
                <a:path w="13" h="4">
                  <a:moveTo>
                    <a:pt x="12" y="0"/>
                  </a:moveTo>
                  <a:cubicBezTo>
                    <a:pt x="12" y="0"/>
                    <a:pt x="13" y="0"/>
                    <a:pt x="13" y="0"/>
                  </a:cubicBezTo>
                  <a:cubicBezTo>
                    <a:pt x="8" y="1"/>
                    <a:pt x="4" y="3"/>
                    <a:pt x="0" y="4"/>
                  </a:cubicBezTo>
                  <a:cubicBezTo>
                    <a:pt x="0" y="4"/>
                    <a:pt x="0" y="4"/>
                    <a:pt x="0" y="4"/>
                  </a:cubicBezTo>
                  <a:cubicBezTo>
                    <a:pt x="4" y="2"/>
                    <a:pt x="8" y="1"/>
                    <a:pt x="12"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6" name="Freeform 54"/>
            <p:cNvSpPr>
              <a:spLocks/>
            </p:cNvSpPr>
            <p:nvPr/>
          </p:nvSpPr>
          <p:spPr bwMode="auto">
            <a:xfrm>
              <a:off x="-2276475" y="3757613"/>
              <a:ext cx="155575" cy="327025"/>
            </a:xfrm>
            <a:custGeom>
              <a:avLst/>
              <a:gdLst>
                <a:gd name="T0" fmla="*/ 12 w 12"/>
                <a:gd name="T1" fmla="*/ 25 h 25"/>
                <a:gd name="T2" fmla="*/ 12 w 12"/>
                <a:gd name="T3" fmla="*/ 25 h 25"/>
                <a:gd name="T4" fmla="*/ 0 w 12"/>
                <a:gd name="T5" fmla="*/ 0 h 25"/>
                <a:gd name="T6" fmla="*/ 1 w 12"/>
                <a:gd name="T7" fmla="*/ 0 h 25"/>
                <a:gd name="T8" fmla="*/ 12 w 12"/>
                <a:gd name="T9" fmla="*/ 25 h 25"/>
              </a:gdLst>
              <a:ahLst/>
              <a:cxnLst>
                <a:cxn ang="0">
                  <a:pos x="T0" y="T1"/>
                </a:cxn>
                <a:cxn ang="0">
                  <a:pos x="T2" y="T3"/>
                </a:cxn>
                <a:cxn ang="0">
                  <a:pos x="T4" y="T5"/>
                </a:cxn>
                <a:cxn ang="0">
                  <a:pos x="T6" y="T7"/>
                </a:cxn>
                <a:cxn ang="0">
                  <a:pos x="T8" y="T9"/>
                </a:cxn>
              </a:cxnLst>
              <a:rect l="0" t="0" r="r" b="b"/>
              <a:pathLst>
                <a:path w="12" h="25">
                  <a:moveTo>
                    <a:pt x="12" y="25"/>
                  </a:moveTo>
                  <a:cubicBezTo>
                    <a:pt x="12" y="25"/>
                    <a:pt x="12" y="25"/>
                    <a:pt x="12" y="25"/>
                  </a:cubicBezTo>
                  <a:cubicBezTo>
                    <a:pt x="9" y="16"/>
                    <a:pt x="5" y="8"/>
                    <a:pt x="0" y="0"/>
                  </a:cubicBezTo>
                  <a:cubicBezTo>
                    <a:pt x="1" y="0"/>
                    <a:pt x="1" y="0"/>
                    <a:pt x="1" y="0"/>
                  </a:cubicBezTo>
                  <a:cubicBezTo>
                    <a:pt x="6" y="8"/>
                    <a:pt x="10" y="16"/>
                    <a:pt x="12" y="25"/>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7" name="Freeform 55"/>
            <p:cNvSpPr>
              <a:spLocks/>
            </p:cNvSpPr>
            <p:nvPr/>
          </p:nvSpPr>
          <p:spPr bwMode="auto">
            <a:xfrm>
              <a:off x="-2043113" y="4530726"/>
              <a:ext cx="12700" cy="65088"/>
            </a:xfrm>
            <a:custGeom>
              <a:avLst/>
              <a:gdLst>
                <a:gd name="T0" fmla="*/ 0 w 1"/>
                <a:gd name="T1" fmla="*/ 1 h 5"/>
                <a:gd name="T2" fmla="*/ 0 w 1"/>
                <a:gd name="T3" fmla="*/ 0 h 5"/>
                <a:gd name="T4" fmla="*/ 0 w 1"/>
                <a:gd name="T5" fmla="*/ 3 h 5"/>
                <a:gd name="T6" fmla="*/ 0 w 1"/>
                <a:gd name="T7" fmla="*/ 5 h 5"/>
                <a:gd name="T8" fmla="*/ 0 w 1"/>
                <a:gd name="T9" fmla="*/ 3 h 5"/>
                <a:gd name="T10" fmla="*/ 1 w 1"/>
                <a:gd name="T11" fmla="*/ 0 h 5"/>
                <a:gd name="T12" fmla="*/ 0 w 1"/>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 h="5">
                  <a:moveTo>
                    <a:pt x="0" y="1"/>
                  </a:moveTo>
                  <a:cubicBezTo>
                    <a:pt x="0" y="1"/>
                    <a:pt x="0" y="0"/>
                    <a:pt x="0" y="0"/>
                  </a:cubicBezTo>
                  <a:cubicBezTo>
                    <a:pt x="0" y="1"/>
                    <a:pt x="0" y="2"/>
                    <a:pt x="0" y="3"/>
                  </a:cubicBezTo>
                  <a:cubicBezTo>
                    <a:pt x="0" y="3"/>
                    <a:pt x="0" y="4"/>
                    <a:pt x="0" y="5"/>
                  </a:cubicBezTo>
                  <a:cubicBezTo>
                    <a:pt x="0" y="4"/>
                    <a:pt x="0" y="3"/>
                    <a:pt x="0" y="3"/>
                  </a:cubicBezTo>
                  <a:cubicBezTo>
                    <a:pt x="1" y="2"/>
                    <a:pt x="1" y="1"/>
                    <a:pt x="1" y="0"/>
                  </a:cubicBezTo>
                  <a:cubicBezTo>
                    <a:pt x="0" y="0"/>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8" name="Freeform 56"/>
            <p:cNvSpPr>
              <a:spLocks/>
            </p:cNvSpPr>
            <p:nvPr/>
          </p:nvSpPr>
          <p:spPr bwMode="auto">
            <a:xfrm>
              <a:off x="-2095500" y="4137026"/>
              <a:ext cx="169863" cy="52388"/>
            </a:xfrm>
            <a:custGeom>
              <a:avLst/>
              <a:gdLst>
                <a:gd name="T0" fmla="*/ 13 w 13"/>
                <a:gd name="T1" fmla="*/ 1 h 4"/>
                <a:gd name="T2" fmla="*/ 13 w 13"/>
                <a:gd name="T3" fmla="*/ 0 h 4"/>
                <a:gd name="T4" fmla="*/ 0 w 13"/>
                <a:gd name="T5" fmla="*/ 3 h 4"/>
                <a:gd name="T6" fmla="*/ 0 w 13"/>
                <a:gd name="T7" fmla="*/ 4 h 4"/>
                <a:gd name="T8" fmla="*/ 13 w 13"/>
                <a:gd name="T9" fmla="*/ 1 h 4"/>
              </a:gdLst>
              <a:ahLst/>
              <a:cxnLst>
                <a:cxn ang="0">
                  <a:pos x="T0" y="T1"/>
                </a:cxn>
                <a:cxn ang="0">
                  <a:pos x="T2" y="T3"/>
                </a:cxn>
                <a:cxn ang="0">
                  <a:pos x="T4" y="T5"/>
                </a:cxn>
                <a:cxn ang="0">
                  <a:pos x="T6" y="T7"/>
                </a:cxn>
                <a:cxn ang="0">
                  <a:pos x="T8" y="T9"/>
                </a:cxn>
              </a:cxnLst>
              <a:rect l="0" t="0" r="r" b="b"/>
              <a:pathLst>
                <a:path w="13" h="4">
                  <a:moveTo>
                    <a:pt x="13" y="1"/>
                  </a:moveTo>
                  <a:cubicBezTo>
                    <a:pt x="13" y="0"/>
                    <a:pt x="13" y="0"/>
                    <a:pt x="13" y="0"/>
                  </a:cubicBezTo>
                  <a:cubicBezTo>
                    <a:pt x="9" y="1"/>
                    <a:pt x="4" y="2"/>
                    <a:pt x="0" y="3"/>
                  </a:cubicBezTo>
                  <a:cubicBezTo>
                    <a:pt x="0" y="3"/>
                    <a:pt x="0" y="4"/>
                    <a:pt x="0" y="4"/>
                  </a:cubicBezTo>
                  <a:cubicBezTo>
                    <a:pt x="5" y="3"/>
                    <a:pt x="9" y="2"/>
                    <a:pt x="13"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9" name="Freeform 57"/>
            <p:cNvSpPr>
              <a:spLocks/>
            </p:cNvSpPr>
            <p:nvPr/>
          </p:nvSpPr>
          <p:spPr bwMode="auto">
            <a:xfrm>
              <a:off x="-2095500" y="4176713"/>
              <a:ext cx="52388" cy="366713"/>
            </a:xfrm>
            <a:custGeom>
              <a:avLst/>
              <a:gdLst>
                <a:gd name="T0" fmla="*/ 1 w 4"/>
                <a:gd name="T1" fmla="*/ 0 h 28"/>
                <a:gd name="T2" fmla="*/ 0 w 4"/>
                <a:gd name="T3" fmla="*/ 0 h 28"/>
                <a:gd name="T4" fmla="*/ 4 w 4"/>
                <a:gd name="T5" fmla="*/ 28 h 28"/>
                <a:gd name="T6" fmla="*/ 4 w 4"/>
                <a:gd name="T7" fmla="*/ 28 h 28"/>
                <a:gd name="T8" fmla="*/ 1 w 4"/>
                <a:gd name="T9" fmla="*/ 0 h 28"/>
              </a:gdLst>
              <a:ahLst/>
              <a:cxnLst>
                <a:cxn ang="0">
                  <a:pos x="T0" y="T1"/>
                </a:cxn>
                <a:cxn ang="0">
                  <a:pos x="T2" y="T3"/>
                </a:cxn>
                <a:cxn ang="0">
                  <a:pos x="T4" y="T5"/>
                </a:cxn>
                <a:cxn ang="0">
                  <a:pos x="T6" y="T7"/>
                </a:cxn>
                <a:cxn ang="0">
                  <a:pos x="T8" y="T9"/>
                </a:cxn>
              </a:cxnLst>
              <a:rect l="0" t="0" r="r" b="b"/>
              <a:pathLst>
                <a:path w="4" h="28">
                  <a:moveTo>
                    <a:pt x="1" y="0"/>
                  </a:moveTo>
                  <a:cubicBezTo>
                    <a:pt x="0" y="0"/>
                    <a:pt x="0" y="0"/>
                    <a:pt x="0" y="0"/>
                  </a:cubicBezTo>
                  <a:cubicBezTo>
                    <a:pt x="3" y="9"/>
                    <a:pt x="4" y="19"/>
                    <a:pt x="4" y="28"/>
                  </a:cubicBezTo>
                  <a:cubicBezTo>
                    <a:pt x="4" y="28"/>
                    <a:pt x="4" y="28"/>
                    <a:pt x="4" y="28"/>
                  </a:cubicBezTo>
                  <a:cubicBezTo>
                    <a:pt x="4" y="19"/>
                    <a:pt x="3" y="9"/>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0" name="Freeform 58"/>
            <p:cNvSpPr>
              <a:spLocks/>
            </p:cNvSpPr>
            <p:nvPr/>
          </p:nvSpPr>
          <p:spPr bwMode="auto">
            <a:xfrm>
              <a:off x="-4244975" y="3038476"/>
              <a:ext cx="63500" cy="38100"/>
            </a:xfrm>
            <a:custGeom>
              <a:avLst/>
              <a:gdLst>
                <a:gd name="T0" fmla="*/ 4 w 5"/>
                <a:gd name="T1" fmla="*/ 1 h 3"/>
                <a:gd name="T2" fmla="*/ 5 w 5"/>
                <a:gd name="T3" fmla="*/ 1 h 3"/>
                <a:gd name="T4" fmla="*/ 2 w 5"/>
                <a:gd name="T5" fmla="*/ 2 h 3"/>
                <a:gd name="T6" fmla="*/ 0 w 5"/>
                <a:gd name="T7" fmla="*/ 3 h 3"/>
                <a:gd name="T8" fmla="*/ 2 w 5"/>
                <a:gd name="T9" fmla="*/ 2 h 3"/>
                <a:gd name="T10" fmla="*/ 5 w 5"/>
                <a:gd name="T11" fmla="*/ 0 h 3"/>
                <a:gd name="T12" fmla="*/ 4 w 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5" h="3">
                  <a:moveTo>
                    <a:pt x="4" y="1"/>
                  </a:moveTo>
                  <a:cubicBezTo>
                    <a:pt x="4" y="1"/>
                    <a:pt x="5" y="1"/>
                    <a:pt x="5" y="1"/>
                  </a:cubicBezTo>
                  <a:cubicBezTo>
                    <a:pt x="4" y="2"/>
                    <a:pt x="3" y="2"/>
                    <a:pt x="2" y="2"/>
                  </a:cubicBezTo>
                  <a:cubicBezTo>
                    <a:pt x="1" y="2"/>
                    <a:pt x="1" y="3"/>
                    <a:pt x="0" y="3"/>
                  </a:cubicBezTo>
                  <a:cubicBezTo>
                    <a:pt x="1" y="3"/>
                    <a:pt x="1" y="2"/>
                    <a:pt x="2" y="2"/>
                  </a:cubicBezTo>
                  <a:cubicBezTo>
                    <a:pt x="3" y="1"/>
                    <a:pt x="4" y="1"/>
                    <a:pt x="5" y="0"/>
                  </a:cubicBezTo>
                  <a:cubicBezTo>
                    <a:pt x="4" y="1"/>
                    <a:pt x="4" y="1"/>
                    <a:pt x="4"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1" name="Freeform 59"/>
            <p:cNvSpPr>
              <a:spLocks/>
            </p:cNvSpPr>
            <p:nvPr/>
          </p:nvSpPr>
          <p:spPr bwMode="auto">
            <a:xfrm>
              <a:off x="-4194175" y="2894013"/>
              <a:ext cx="2125663" cy="1085850"/>
            </a:xfrm>
            <a:custGeom>
              <a:avLst/>
              <a:gdLst>
                <a:gd name="T0" fmla="*/ 164 w 164"/>
                <a:gd name="T1" fmla="*/ 83 h 83"/>
                <a:gd name="T2" fmla="*/ 164 w 164"/>
                <a:gd name="T3" fmla="*/ 83 h 83"/>
                <a:gd name="T4" fmla="*/ 97 w 164"/>
                <a:gd name="T5" fmla="*/ 13 h 83"/>
                <a:gd name="T6" fmla="*/ 0 w 164"/>
                <a:gd name="T7" fmla="*/ 13 h 83"/>
                <a:gd name="T8" fmla="*/ 0 w 164"/>
                <a:gd name="T9" fmla="*/ 12 h 83"/>
                <a:gd name="T10" fmla="*/ 97 w 164"/>
                <a:gd name="T11" fmla="*/ 13 h 83"/>
                <a:gd name="T12" fmla="*/ 164 w 164"/>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164" h="83">
                  <a:moveTo>
                    <a:pt x="164" y="83"/>
                  </a:moveTo>
                  <a:cubicBezTo>
                    <a:pt x="164" y="83"/>
                    <a:pt x="164" y="83"/>
                    <a:pt x="164" y="83"/>
                  </a:cubicBezTo>
                  <a:cubicBezTo>
                    <a:pt x="152" y="52"/>
                    <a:pt x="127" y="26"/>
                    <a:pt x="97" y="13"/>
                  </a:cubicBezTo>
                  <a:cubicBezTo>
                    <a:pt x="66" y="0"/>
                    <a:pt x="30" y="0"/>
                    <a:pt x="0" y="13"/>
                  </a:cubicBezTo>
                  <a:cubicBezTo>
                    <a:pt x="0" y="12"/>
                    <a:pt x="0" y="12"/>
                    <a:pt x="0" y="12"/>
                  </a:cubicBezTo>
                  <a:cubicBezTo>
                    <a:pt x="30" y="0"/>
                    <a:pt x="66" y="0"/>
                    <a:pt x="97" y="13"/>
                  </a:cubicBezTo>
                  <a:cubicBezTo>
                    <a:pt x="127" y="26"/>
                    <a:pt x="152" y="52"/>
                    <a:pt x="164" y="83"/>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2" name="Freeform 60"/>
            <p:cNvSpPr>
              <a:spLocks/>
            </p:cNvSpPr>
            <p:nvPr/>
          </p:nvSpPr>
          <p:spPr bwMode="auto">
            <a:xfrm>
              <a:off x="-2068513" y="3927476"/>
              <a:ext cx="103188" cy="52388"/>
            </a:xfrm>
            <a:custGeom>
              <a:avLst/>
              <a:gdLst>
                <a:gd name="T0" fmla="*/ 8 w 8"/>
                <a:gd name="T1" fmla="*/ 0 h 4"/>
                <a:gd name="T2" fmla="*/ 8 w 8"/>
                <a:gd name="T3" fmla="*/ 1 h 4"/>
                <a:gd name="T4" fmla="*/ 0 w 8"/>
                <a:gd name="T5" fmla="*/ 4 h 4"/>
                <a:gd name="T6" fmla="*/ 0 w 8"/>
                <a:gd name="T7" fmla="*/ 3 h 4"/>
                <a:gd name="T8" fmla="*/ 8 w 8"/>
                <a:gd name="T9" fmla="*/ 0 h 4"/>
              </a:gdLst>
              <a:ahLst/>
              <a:cxnLst>
                <a:cxn ang="0">
                  <a:pos x="T0" y="T1"/>
                </a:cxn>
                <a:cxn ang="0">
                  <a:pos x="T2" y="T3"/>
                </a:cxn>
                <a:cxn ang="0">
                  <a:pos x="T4" y="T5"/>
                </a:cxn>
                <a:cxn ang="0">
                  <a:pos x="T6" y="T7"/>
                </a:cxn>
                <a:cxn ang="0">
                  <a:pos x="T8" y="T9"/>
                </a:cxn>
              </a:cxnLst>
              <a:rect l="0" t="0" r="r" b="b"/>
              <a:pathLst>
                <a:path w="8" h="4">
                  <a:moveTo>
                    <a:pt x="8" y="0"/>
                  </a:moveTo>
                  <a:cubicBezTo>
                    <a:pt x="8" y="0"/>
                    <a:pt x="8" y="0"/>
                    <a:pt x="8" y="1"/>
                  </a:cubicBezTo>
                  <a:cubicBezTo>
                    <a:pt x="5" y="2"/>
                    <a:pt x="3" y="3"/>
                    <a:pt x="0" y="4"/>
                  </a:cubicBezTo>
                  <a:cubicBezTo>
                    <a:pt x="0" y="4"/>
                    <a:pt x="0" y="3"/>
                    <a:pt x="0" y="3"/>
                  </a:cubicBezTo>
                  <a:cubicBezTo>
                    <a:pt x="2" y="2"/>
                    <a:pt x="5" y="1"/>
                    <a:pt x="8"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3" name="Freeform 61"/>
            <p:cNvSpPr>
              <a:spLocks/>
            </p:cNvSpPr>
            <p:nvPr/>
          </p:nvSpPr>
          <p:spPr bwMode="auto">
            <a:xfrm>
              <a:off x="-2457450" y="4256088"/>
              <a:ext cx="557213" cy="1479550"/>
            </a:xfrm>
            <a:custGeom>
              <a:avLst/>
              <a:gdLst>
                <a:gd name="T0" fmla="*/ 0 w 43"/>
                <a:gd name="T1" fmla="*/ 113 h 113"/>
                <a:gd name="T2" fmla="*/ 1 w 43"/>
                <a:gd name="T3" fmla="*/ 113 h 113"/>
                <a:gd name="T4" fmla="*/ 16 w 43"/>
                <a:gd name="T5" fmla="*/ 95 h 113"/>
                <a:gd name="T6" fmla="*/ 36 w 43"/>
                <a:gd name="T7" fmla="*/ 0 h 113"/>
                <a:gd name="T8" fmla="*/ 36 w 43"/>
                <a:gd name="T9" fmla="*/ 0 h 113"/>
                <a:gd name="T10" fmla="*/ 16 w 43"/>
                <a:gd name="T11" fmla="*/ 95 h 113"/>
                <a:gd name="T12" fmla="*/ 0 w 43"/>
                <a:gd name="T13" fmla="*/ 113 h 113"/>
              </a:gdLst>
              <a:ahLst/>
              <a:cxnLst>
                <a:cxn ang="0">
                  <a:pos x="T0" y="T1"/>
                </a:cxn>
                <a:cxn ang="0">
                  <a:pos x="T2" y="T3"/>
                </a:cxn>
                <a:cxn ang="0">
                  <a:pos x="T4" y="T5"/>
                </a:cxn>
                <a:cxn ang="0">
                  <a:pos x="T6" y="T7"/>
                </a:cxn>
                <a:cxn ang="0">
                  <a:pos x="T8" y="T9"/>
                </a:cxn>
                <a:cxn ang="0">
                  <a:pos x="T10" y="T11"/>
                </a:cxn>
                <a:cxn ang="0">
                  <a:pos x="T12" y="T13"/>
                </a:cxn>
              </a:cxnLst>
              <a:rect l="0" t="0" r="r" b="b"/>
              <a:pathLst>
                <a:path w="43" h="113">
                  <a:moveTo>
                    <a:pt x="0" y="113"/>
                  </a:moveTo>
                  <a:cubicBezTo>
                    <a:pt x="1" y="113"/>
                    <a:pt x="1" y="113"/>
                    <a:pt x="1" y="113"/>
                  </a:cubicBezTo>
                  <a:cubicBezTo>
                    <a:pt x="7" y="108"/>
                    <a:pt x="12" y="102"/>
                    <a:pt x="16" y="95"/>
                  </a:cubicBezTo>
                  <a:cubicBezTo>
                    <a:pt x="35" y="68"/>
                    <a:pt x="43" y="32"/>
                    <a:pt x="36" y="0"/>
                  </a:cubicBezTo>
                  <a:cubicBezTo>
                    <a:pt x="36" y="0"/>
                    <a:pt x="36" y="0"/>
                    <a:pt x="36" y="0"/>
                  </a:cubicBezTo>
                  <a:cubicBezTo>
                    <a:pt x="42" y="32"/>
                    <a:pt x="35" y="67"/>
                    <a:pt x="16" y="95"/>
                  </a:cubicBezTo>
                  <a:cubicBezTo>
                    <a:pt x="12" y="101"/>
                    <a:pt x="6" y="108"/>
                    <a:pt x="0" y="113"/>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4" name="Freeform 62"/>
            <p:cNvSpPr>
              <a:spLocks/>
            </p:cNvSpPr>
            <p:nvPr/>
          </p:nvSpPr>
          <p:spPr bwMode="auto">
            <a:xfrm>
              <a:off x="-1990725" y="4229101"/>
              <a:ext cx="115888" cy="26988"/>
            </a:xfrm>
            <a:custGeom>
              <a:avLst/>
              <a:gdLst>
                <a:gd name="T0" fmla="*/ 9 w 9"/>
                <a:gd name="T1" fmla="*/ 1 h 2"/>
                <a:gd name="T2" fmla="*/ 8 w 9"/>
                <a:gd name="T3" fmla="*/ 0 h 2"/>
                <a:gd name="T4" fmla="*/ 0 w 9"/>
                <a:gd name="T5" fmla="*/ 2 h 2"/>
                <a:gd name="T6" fmla="*/ 0 w 9"/>
                <a:gd name="T7" fmla="*/ 2 h 2"/>
                <a:gd name="T8" fmla="*/ 9 w 9"/>
                <a:gd name="T9" fmla="*/ 1 h 2"/>
              </a:gdLst>
              <a:ahLst/>
              <a:cxnLst>
                <a:cxn ang="0">
                  <a:pos x="T0" y="T1"/>
                </a:cxn>
                <a:cxn ang="0">
                  <a:pos x="T2" y="T3"/>
                </a:cxn>
                <a:cxn ang="0">
                  <a:pos x="T4" y="T5"/>
                </a:cxn>
                <a:cxn ang="0">
                  <a:pos x="T6" y="T7"/>
                </a:cxn>
                <a:cxn ang="0">
                  <a:pos x="T8" y="T9"/>
                </a:cxn>
              </a:cxnLst>
              <a:rect l="0" t="0" r="r" b="b"/>
              <a:pathLst>
                <a:path w="9" h="2">
                  <a:moveTo>
                    <a:pt x="9" y="1"/>
                  </a:moveTo>
                  <a:cubicBezTo>
                    <a:pt x="9" y="1"/>
                    <a:pt x="8" y="0"/>
                    <a:pt x="8" y="0"/>
                  </a:cubicBezTo>
                  <a:cubicBezTo>
                    <a:pt x="6" y="1"/>
                    <a:pt x="3" y="1"/>
                    <a:pt x="0" y="2"/>
                  </a:cubicBezTo>
                  <a:cubicBezTo>
                    <a:pt x="0" y="2"/>
                    <a:pt x="0" y="2"/>
                    <a:pt x="0" y="2"/>
                  </a:cubicBezTo>
                  <a:cubicBezTo>
                    <a:pt x="3" y="2"/>
                    <a:pt x="6" y="1"/>
                    <a:pt x="9"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5" name="Freeform 63"/>
            <p:cNvSpPr>
              <a:spLocks/>
            </p:cNvSpPr>
            <p:nvPr/>
          </p:nvSpPr>
          <p:spPr bwMode="auto">
            <a:xfrm>
              <a:off x="-2743200" y="2397126"/>
              <a:ext cx="26988" cy="12700"/>
            </a:xfrm>
            <a:custGeom>
              <a:avLst/>
              <a:gdLst>
                <a:gd name="T0" fmla="*/ 1 w 2"/>
                <a:gd name="T1" fmla="*/ 0 h 1"/>
                <a:gd name="T2" fmla="*/ 0 w 2"/>
                <a:gd name="T3" fmla="*/ 0 h 1"/>
                <a:gd name="T4" fmla="*/ 0 w 2"/>
                <a:gd name="T5" fmla="*/ 0 h 1"/>
                <a:gd name="T6" fmla="*/ 1 w 2"/>
                <a:gd name="T7" fmla="*/ 1 h 1"/>
                <a:gd name="T8" fmla="*/ 2 w 2"/>
                <a:gd name="T9" fmla="*/ 1 h 1"/>
                <a:gd name="T10" fmla="*/ 2 w 2"/>
                <a:gd name="T11" fmla="*/ 0 h 1"/>
                <a:gd name="T12" fmla="*/ 1 w 2"/>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1" y="0"/>
                  </a:moveTo>
                  <a:cubicBezTo>
                    <a:pt x="1" y="0"/>
                    <a:pt x="1" y="0"/>
                    <a:pt x="0" y="0"/>
                  </a:cubicBezTo>
                  <a:cubicBezTo>
                    <a:pt x="0" y="0"/>
                    <a:pt x="0" y="0"/>
                    <a:pt x="0" y="0"/>
                  </a:cubicBezTo>
                  <a:cubicBezTo>
                    <a:pt x="1" y="1"/>
                    <a:pt x="1" y="1"/>
                    <a:pt x="1" y="1"/>
                  </a:cubicBezTo>
                  <a:cubicBezTo>
                    <a:pt x="1" y="1"/>
                    <a:pt x="1" y="1"/>
                    <a:pt x="2" y="1"/>
                  </a:cubicBezTo>
                  <a:cubicBezTo>
                    <a:pt x="2" y="1"/>
                    <a:pt x="2" y="1"/>
                    <a:pt x="2" y="0"/>
                  </a:cubicBezTo>
                  <a:cubicBezTo>
                    <a:pt x="2" y="0"/>
                    <a:pt x="2"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6" name="Freeform 64"/>
            <p:cNvSpPr>
              <a:spLocks/>
            </p:cNvSpPr>
            <p:nvPr/>
          </p:nvSpPr>
          <p:spPr bwMode="auto">
            <a:xfrm>
              <a:off x="-2587625" y="2030413"/>
              <a:ext cx="1658938" cy="1989138"/>
            </a:xfrm>
            <a:custGeom>
              <a:avLst/>
              <a:gdLst>
                <a:gd name="T0" fmla="*/ 128 w 128"/>
                <a:gd name="T1" fmla="*/ 152 h 152"/>
                <a:gd name="T2" fmla="*/ 128 w 128"/>
                <a:gd name="T3" fmla="*/ 152 h 152"/>
                <a:gd name="T4" fmla="*/ 0 w 128"/>
                <a:gd name="T5" fmla="*/ 0 h 152"/>
                <a:gd name="T6" fmla="*/ 0 w 128"/>
                <a:gd name="T7" fmla="*/ 0 h 152"/>
                <a:gd name="T8" fmla="*/ 128 w 128"/>
                <a:gd name="T9" fmla="*/ 152 h 152"/>
              </a:gdLst>
              <a:ahLst/>
              <a:cxnLst>
                <a:cxn ang="0">
                  <a:pos x="T0" y="T1"/>
                </a:cxn>
                <a:cxn ang="0">
                  <a:pos x="T2" y="T3"/>
                </a:cxn>
                <a:cxn ang="0">
                  <a:pos x="T4" y="T5"/>
                </a:cxn>
                <a:cxn ang="0">
                  <a:pos x="T6" y="T7"/>
                </a:cxn>
                <a:cxn ang="0">
                  <a:pos x="T8" y="T9"/>
                </a:cxn>
              </a:cxnLst>
              <a:rect l="0" t="0" r="r" b="b"/>
              <a:pathLst>
                <a:path w="128" h="152">
                  <a:moveTo>
                    <a:pt x="128" y="152"/>
                  </a:moveTo>
                  <a:cubicBezTo>
                    <a:pt x="128" y="152"/>
                    <a:pt x="128" y="152"/>
                    <a:pt x="128" y="152"/>
                  </a:cubicBezTo>
                  <a:cubicBezTo>
                    <a:pt x="114" y="85"/>
                    <a:pt x="64" y="25"/>
                    <a:pt x="0" y="0"/>
                  </a:cubicBezTo>
                  <a:cubicBezTo>
                    <a:pt x="0" y="0"/>
                    <a:pt x="0" y="0"/>
                    <a:pt x="0" y="0"/>
                  </a:cubicBezTo>
                  <a:cubicBezTo>
                    <a:pt x="64" y="25"/>
                    <a:pt x="114" y="85"/>
                    <a:pt x="128" y="15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7" name="Freeform 65"/>
            <p:cNvSpPr>
              <a:spLocks/>
            </p:cNvSpPr>
            <p:nvPr/>
          </p:nvSpPr>
          <p:spPr bwMode="auto">
            <a:xfrm>
              <a:off x="-1538288" y="4019551"/>
              <a:ext cx="609600" cy="131763"/>
            </a:xfrm>
            <a:custGeom>
              <a:avLst/>
              <a:gdLst>
                <a:gd name="T0" fmla="*/ 0 w 47"/>
                <a:gd name="T1" fmla="*/ 9 h 10"/>
                <a:gd name="T2" fmla="*/ 0 w 47"/>
                <a:gd name="T3" fmla="*/ 10 h 10"/>
                <a:gd name="T4" fmla="*/ 47 w 47"/>
                <a:gd name="T5" fmla="*/ 0 h 10"/>
                <a:gd name="T6" fmla="*/ 47 w 47"/>
                <a:gd name="T7" fmla="*/ 0 h 10"/>
                <a:gd name="T8" fmla="*/ 0 w 47"/>
                <a:gd name="T9" fmla="*/ 9 h 10"/>
              </a:gdLst>
              <a:ahLst/>
              <a:cxnLst>
                <a:cxn ang="0">
                  <a:pos x="T0" y="T1"/>
                </a:cxn>
                <a:cxn ang="0">
                  <a:pos x="T2" y="T3"/>
                </a:cxn>
                <a:cxn ang="0">
                  <a:pos x="T4" y="T5"/>
                </a:cxn>
                <a:cxn ang="0">
                  <a:pos x="T6" y="T7"/>
                </a:cxn>
                <a:cxn ang="0">
                  <a:pos x="T8" y="T9"/>
                </a:cxn>
              </a:cxnLst>
              <a:rect l="0" t="0" r="r" b="b"/>
              <a:pathLst>
                <a:path w="47" h="10">
                  <a:moveTo>
                    <a:pt x="0" y="9"/>
                  </a:moveTo>
                  <a:cubicBezTo>
                    <a:pt x="0" y="9"/>
                    <a:pt x="0" y="10"/>
                    <a:pt x="0" y="10"/>
                  </a:cubicBezTo>
                  <a:cubicBezTo>
                    <a:pt x="16" y="7"/>
                    <a:pt x="31" y="3"/>
                    <a:pt x="47" y="0"/>
                  </a:cubicBezTo>
                  <a:cubicBezTo>
                    <a:pt x="47" y="0"/>
                    <a:pt x="47" y="0"/>
                    <a:pt x="47" y="0"/>
                  </a:cubicBezTo>
                  <a:cubicBezTo>
                    <a:pt x="31" y="3"/>
                    <a:pt x="16" y="6"/>
                    <a:pt x="0" y="9"/>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8" name="Freeform 66"/>
            <p:cNvSpPr>
              <a:spLocks/>
            </p:cNvSpPr>
            <p:nvPr/>
          </p:nvSpPr>
          <p:spPr bwMode="auto">
            <a:xfrm>
              <a:off x="-2728913" y="2030413"/>
              <a:ext cx="155575" cy="366713"/>
            </a:xfrm>
            <a:custGeom>
              <a:avLst/>
              <a:gdLst>
                <a:gd name="T0" fmla="*/ 0 w 12"/>
                <a:gd name="T1" fmla="*/ 28 h 28"/>
                <a:gd name="T2" fmla="*/ 0 w 12"/>
                <a:gd name="T3" fmla="*/ 28 h 28"/>
                <a:gd name="T4" fmla="*/ 12 w 12"/>
                <a:gd name="T5" fmla="*/ 0 h 28"/>
                <a:gd name="T6" fmla="*/ 11 w 12"/>
                <a:gd name="T7" fmla="*/ 0 h 28"/>
                <a:gd name="T8" fmla="*/ 0 w 12"/>
                <a:gd name="T9" fmla="*/ 28 h 28"/>
              </a:gdLst>
              <a:ahLst/>
              <a:cxnLst>
                <a:cxn ang="0">
                  <a:pos x="T0" y="T1"/>
                </a:cxn>
                <a:cxn ang="0">
                  <a:pos x="T2" y="T3"/>
                </a:cxn>
                <a:cxn ang="0">
                  <a:pos x="T4" y="T5"/>
                </a:cxn>
                <a:cxn ang="0">
                  <a:pos x="T6" y="T7"/>
                </a:cxn>
                <a:cxn ang="0">
                  <a:pos x="T8" y="T9"/>
                </a:cxn>
              </a:cxnLst>
              <a:rect l="0" t="0" r="r" b="b"/>
              <a:pathLst>
                <a:path w="12" h="28">
                  <a:moveTo>
                    <a:pt x="0" y="28"/>
                  </a:moveTo>
                  <a:cubicBezTo>
                    <a:pt x="0" y="28"/>
                    <a:pt x="0" y="28"/>
                    <a:pt x="0" y="28"/>
                  </a:cubicBezTo>
                  <a:cubicBezTo>
                    <a:pt x="4" y="19"/>
                    <a:pt x="8" y="9"/>
                    <a:pt x="12" y="0"/>
                  </a:cubicBezTo>
                  <a:cubicBezTo>
                    <a:pt x="12" y="0"/>
                    <a:pt x="11" y="0"/>
                    <a:pt x="11" y="0"/>
                  </a:cubicBezTo>
                  <a:cubicBezTo>
                    <a:pt x="7" y="9"/>
                    <a:pt x="4" y="19"/>
                    <a:pt x="0" y="28"/>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9" name="Freeform 67"/>
            <p:cNvSpPr>
              <a:spLocks/>
            </p:cNvSpPr>
            <p:nvPr/>
          </p:nvSpPr>
          <p:spPr bwMode="auto">
            <a:xfrm>
              <a:off x="-2924175" y="2867026"/>
              <a:ext cx="25400" cy="26988"/>
            </a:xfrm>
            <a:custGeom>
              <a:avLst/>
              <a:gdLst>
                <a:gd name="T0" fmla="*/ 1 w 2"/>
                <a:gd name="T1" fmla="*/ 1 h 2"/>
                <a:gd name="T2" fmla="*/ 0 w 2"/>
                <a:gd name="T3" fmla="*/ 0 h 2"/>
                <a:gd name="T4" fmla="*/ 0 w 2"/>
                <a:gd name="T5" fmla="*/ 1 h 2"/>
                <a:gd name="T6" fmla="*/ 0 w 2"/>
                <a:gd name="T7" fmla="*/ 2 h 2"/>
                <a:gd name="T8" fmla="*/ 1 w 2"/>
                <a:gd name="T9" fmla="*/ 1 h 2"/>
                <a:gd name="T10" fmla="*/ 2 w 2"/>
                <a:gd name="T11" fmla="*/ 1 h 2"/>
                <a:gd name="T12" fmla="*/ 1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0" y="1"/>
                    <a:pt x="0" y="0"/>
                    <a:pt x="0" y="0"/>
                  </a:cubicBezTo>
                  <a:cubicBezTo>
                    <a:pt x="0" y="1"/>
                    <a:pt x="0" y="1"/>
                    <a:pt x="0" y="1"/>
                  </a:cubicBezTo>
                  <a:cubicBezTo>
                    <a:pt x="0" y="1"/>
                    <a:pt x="0" y="2"/>
                    <a:pt x="0" y="2"/>
                  </a:cubicBezTo>
                  <a:cubicBezTo>
                    <a:pt x="0" y="2"/>
                    <a:pt x="1" y="2"/>
                    <a:pt x="1" y="1"/>
                  </a:cubicBezTo>
                  <a:cubicBezTo>
                    <a:pt x="1" y="1"/>
                    <a:pt x="1" y="1"/>
                    <a:pt x="2" y="1"/>
                  </a:cubicBezTo>
                  <a:cubicBezTo>
                    <a:pt x="1"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0" name="Freeform 68"/>
            <p:cNvSpPr>
              <a:spLocks/>
            </p:cNvSpPr>
            <p:nvPr/>
          </p:nvSpPr>
          <p:spPr bwMode="auto">
            <a:xfrm>
              <a:off x="-2911475" y="2736851"/>
              <a:ext cx="52388" cy="144463"/>
            </a:xfrm>
            <a:custGeom>
              <a:avLst/>
              <a:gdLst>
                <a:gd name="T0" fmla="*/ 0 w 4"/>
                <a:gd name="T1" fmla="*/ 11 h 11"/>
                <a:gd name="T2" fmla="*/ 0 w 4"/>
                <a:gd name="T3" fmla="*/ 11 h 11"/>
                <a:gd name="T4" fmla="*/ 4 w 4"/>
                <a:gd name="T5" fmla="*/ 0 h 11"/>
                <a:gd name="T6" fmla="*/ 4 w 4"/>
                <a:gd name="T7" fmla="*/ 0 h 11"/>
                <a:gd name="T8" fmla="*/ 0 w 4"/>
                <a:gd name="T9" fmla="*/ 11 h 11"/>
              </a:gdLst>
              <a:ahLst/>
              <a:cxnLst>
                <a:cxn ang="0">
                  <a:pos x="T0" y="T1"/>
                </a:cxn>
                <a:cxn ang="0">
                  <a:pos x="T2" y="T3"/>
                </a:cxn>
                <a:cxn ang="0">
                  <a:pos x="T4" y="T5"/>
                </a:cxn>
                <a:cxn ang="0">
                  <a:pos x="T6" y="T7"/>
                </a:cxn>
                <a:cxn ang="0">
                  <a:pos x="T8" y="T9"/>
                </a:cxn>
              </a:cxnLst>
              <a:rect l="0" t="0" r="r" b="b"/>
              <a:pathLst>
                <a:path w="4" h="11">
                  <a:moveTo>
                    <a:pt x="0" y="11"/>
                  </a:moveTo>
                  <a:cubicBezTo>
                    <a:pt x="0" y="11"/>
                    <a:pt x="0" y="11"/>
                    <a:pt x="0" y="11"/>
                  </a:cubicBezTo>
                  <a:cubicBezTo>
                    <a:pt x="1" y="7"/>
                    <a:pt x="3" y="3"/>
                    <a:pt x="4" y="0"/>
                  </a:cubicBezTo>
                  <a:cubicBezTo>
                    <a:pt x="4" y="0"/>
                    <a:pt x="4" y="0"/>
                    <a:pt x="4" y="0"/>
                  </a:cubicBezTo>
                  <a:cubicBezTo>
                    <a:pt x="3" y="3"/>
                    <a:pt x="1" y="7"/>
                    <a:pt x="0" y="1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1" name="Freeform 69"/>
            <p:cNvSpPr>
              <a:spLocks/>
            </p:cNvSpPr>
            <p:nvPr/>
          </p:nvSpPr>
          <p:spPr bwMode="auto">
            <a:xfrm>
              <a:off x="-3843338" y="2684463"/>
              <a:ext cx="115888" cy="25400"/>
            </a:xfrm>
            <a:custGeom>
              <a:avLst/>
              <a:gdLst>
                <a:gd name="T0" fmla="*/ 7 w 9"/>
                <a:gd name="T1" fmla="*/ 1 h 2"/>
                <a:gd name="T2" fmla="*/ 9 w 9"/>
                <a:gd name="T3" fmla="*/ 0 h 2"/>
                <a:gd name="T4" fmla="*/ 4 w 9"/>
                <a:gd name="T5" fmla="*/ 1 h 2"/>
                <a:gd name="T6" fmla="*/ 0 w 9"/>
                <a:gd name="T7" fmla="*/ 2 h 2"/>
                <a:gd name="T8" fmla="*/ 4 w 9"/>
                <a:gd name="T9" fmla="*/ 2 h 2"/>
                <a:gd name="T10" fmla="*/ 9 w 9"/>
                <a:gd name="T11" fmla="*/ 2 h 2"/>
                <a:gd name="T12" fmla="*/ 7 w 9"/>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7" y="1"/>
                  </a:moveTo>
                  <a:cubicBezTo>
                    <a:pt x="8" y="1"/>
                    <a:pt x="8" y="1"/>
                    <a:pt x="9" y="0"/>
                  </a:cubicBezTo>
                  <a:cubicBezTo>
                    <a:pt x="7" y="1"/>
                    <a:pt x="6" y="1"/>
                    <a:pt x="4" y="1"/>
                  </a:cubicBezTo>
                  <a:cubicBezTo>
                    <a:pt x="3" y="2"/>
                    <a:pt x="1" y="2"/>
                    <a:pt x="0" y="2"/>
                  </a:cubicBezTo>
                  <a:cubicBezTo>
                    <a:pt x="1" y="2"/>
                    <a:pt x="3" y="2"/>
                    <a:pt x="4" y="2"/>
                  </a:cubicBezTo>
                  <a:cubicBezTo>
                    <a:pt x="6" y="2"/>
                    <a:pt x="7" y="2"/>
                    <a:pt x="9" y="2"/>
                  </a:cubicBezTo>
                  <a:cubicBezTo>
                    <a:pt x="8" y="2"/>
                    <a:pt x="8" y="2"/>
                    <a:pt x="7"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2" name="Freeform 70"/>
            <p:cNvSpPr>
              <a:spLocks/>
            </p:cNvSpPr>
            <p:nvPr/>
          </p:nvSpPr>
          <p:spPr bwMode="auto">
            <a:xfrm>
              <a:off x="-3170238" y="2749551"/>
              <a:ext cx="77788" cy="249238"/>
            </a:xfrm>
            <a:custGeom>
              <a:avLst/>
              <a:gdLst>
                <a:gd name="T0" fmla="*/ 0 w 6"/>
                <a:gd name="T1" fmla="*/ 19 h 19"/>
                <a:gd name="T2" fmla="*/ 1 w 6"/>
                <a:gd name="T3" fmla="*/ 19 h 19"/>
                <a:gd name="T4" fmla="*/ 6 w 6"/>
                <a:gd name="T5" fmla="*/ 0 h 19"/>
                <a:gd name="T6" fmla="*/ 5 w 6"/>
                <a:gd name="T7" fmla="*/ 0 h 19"/>
                <a:gd name="T8" fmla="*/ 0 w 6"/>
                <a:gd name="T9" fmla="*/ 19 h 19"/>
              </a:gdLst>
              <a:ahLst/>
              <a:cxnLst>
                <a:cxn ang="0">
                  <a:pos x="T0" y="T1"/>
                </a:cxn>
                <a:cxn ang="0">
                  <a:pos x="T2" y="T3"/>
                </a:cxn>
                <a:cxn ang="0">
                  <a:pos x="T4" y="T5"/>
                </a:cxn>
                <a:cxn ang="0">
                  <a:pos x="T6" y="T7"/>
                </a:cxn>
                <a:cxn ang="0">
                  <a:pos x="T8" y="T9"/>
                </a:cxn>
              </a:cxnLst>
              <a:rect l="0" t="0" r="r" b="b"/>
              <a:pathLst>
                <a:path w="6" h="19">
                  <a:moveTo>
                    <a:pt x="0" y="19"/>
                  </a:moveTo>
                  <a:cubicBezTo>
                    <a:pt x="0" y="19"/>
                    <a:pt x="0" y="19"/>
                    <a:pt x="1" y="19"/>
                  </a:cubicBezTo>
                  <a:cubicBezTo>
                    <a:pt x="2" y="13"/>
                    <a:pt x="4" y="7"/>
                    <a:pt x="6" y="0"/>
                  </a:cubicBezTo>
                  <a:cubicBezTo>
                    <a:pt x="5" y="0"/>
                    <a:pt x="5" y="0"/>
                    <a:pt x="5" y="0"/>
                  </a:cubicBezTo>
                  <a:cubicBezTo>
                    <a:pt x="3" y="6"/>
                    <a:pt x="1" y="13"/>
                    <a:pt x="0" y="19"/>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3" name="Freeform 71"/>
            <p:cNvSpPr>
              <a:spLocks/>
            </p:cNvSpPr>
            <p:nvPr/>
          </p:nvSpPr>
          <p:spPr bwMode="auto">
            <a:xfrm>
              <a:off x="-3752850" y="2684463"/>
              <a:ext cx="660400" cy="77788"/>
            </a:xfrm>
            <a:custGeom>
              <a:avLst/>
              <a:gdLst>
                <a:gd name="T0" fmla="*/ 50 w 51"/>
                <a:gd name="T1" fmla="*/ 6 h 6"/>
                <a:gd name="T2" fmla="*/ 51 w 51"/>
                <a:gd name="T3" fmla="*/ 5 h 6"/>
                <a:gd name="T4" fmla="*/ 0 w 51"/>
                <a:gd name="T5" fmla="*/ 1 h 6"/>
                <a:gd name="T6" fmla="*/ 0 w 51"/>
                <a:gd name="T7" fmla="*/ 1 h 6"/>
                <a:gd name="T8" fmla="*/ 50 w 51"/>
                <a:gd name="T9" fmla="*/ 6 h 6"/>
              </a:gdLst>
              <a:ahLst/>
              <a:cxnLst>
                <a:cxn ang="0">
                  <a:pos x="T0" y="T1"/>
                </a:cxn>
                <a:cxn ang="0">
                  <a:pos x="T2" y="T3"/>
                </a:cxn>
                <a:cxn ang="0">
                  <a:pos x="T4" y="T5"/>
                </a:cxn>
                <a:cxn ang="0">
                  <a:pos x="T6" y="T7"/>
                </a:cxn>
                <a:cxn ang="0">
                  <a:pos x="T8" y="T9"/>
                </a:cxn>
              </a:cxnLst>
              <a:rect l="0" t="0" r="r" b="b"/>
              <a:pathLst>
                <a:path w="51" h="6">
                  <a:moveTo>
                    <a:pt x="50" y="6"/>
                  </a:moveTo>
                  <a:cubicBezTo>
                    <a:pt x="51" y="6"/>
                    <a:pt x="51" y="5"/>
                    <a:pt x="51" y="5"/>
                  </a:cubicBezTo>
                  <a:cubicBezTo>
                    <a:pt x="34" y="1"/>
                    <a:pt x="17" y="0"/>
                    <a:pt x="0" y="1"/>
                  </a:cubicBezTo>
                  <a:cubicBezTo>
                    <a:pt x="0" y="1"/>
                    <a:pt x="0" y="1"/>
                    <a:pt x="0" y="1"/>
                  </a:cubicBezTo>
                  <a:cubicBezTo>
                    <a:pt x="17" y="0"/>
                    <a:pt x="34" y="1"/>
                    <a:pt x="50" y="6"/>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224" name="Freeform 72"/>
            <p:cNvSpPr>
              <a:spLocks/>
            </p:cNvSpPr>
            <p:nvPr/>
          </p:nvSpPr>
          <p:spPr bwMode="auto">
            <a:xfrm>
              <a:off x="-2949575" y="2867026"/>
              <a:ext cx="115888" cy="52388"/>
            </a:xfrm>
            <a:custGeom>
              <a:avLst/>
              <a:gdLst>
                <a:gd name="T0" fmla="*/ 2 w 9"/>
                <a:gd name="T1" fmla="*/ 1 h 4"/>
                <a:gd name="T2" fmla="*/ 1 w 9"/>
                <a:gd name="T3" fmla="*/ 0 h 4"/>
                <a:gd name="T4" fmla="*/ 5 w 9"/>
                <a:gd name="T5" fmla="*/ 2 h 4"/>
                <a:gd name="T6" fmla="*/ 9 w 9"/>
                <a:gd name="T7" fmla="*/ 4 h 4"/>
                <a:gd name="T8" fmla="*/ 5 w 9"/>
                <a:gd name="T9" fmla="*/ 3 h 4"/>
                <a:gd name="T10" fmla="*/ 0 w 9"/>
                <a:gd name="T11" fmla="*/ 2 h 4"/>
                <a:gd name="T12" fmla="*/ 2 w 9"/>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9" h="4">
                  <a:moveTo>
                    <a:pt x="2" y="1"/>
                  </a:moveTo>
                  <a:cubicBezTo>
                    <a:pt x="2" y="1"/>
                    <a:pt x="1" y="0"/>
                    <a:pt x="1" y="0"/>
                  </a:cubicBezTo>
                  <a:cubicBezTo>
                    <a:pt x="2" y="1"/>
                    <a:pt x="4" y="1"/>
                    <a:pt x="5" y="2"/>
                  </a:cubicBezTo>
                  <a:cubicBezTo>
                    <a:pt x="6" y="3"/>
                    <a:pt x="8" y="3"/>
                    <a:pt x="9" y="4"/>
                  </a:cubicBezTo>
                  <a:cubicBezTo>
                    <a:pt x="8" y="4"/>
                    <a:pt x="6" y="3"/>
                    <a:pt x="5" y="3"/>
                  </a:cubicBezTo>
                  <a:cubicBezTo>
                    <a:pt x="3" y="2"/>
                    <a:pt x="2" y="2"/>
                    <a:pt x="0" y="2"/>
                  </a:cubicBezTo>
                  <a:cubicBezTo>
                    <a:pt x="1" y="1"/>
                    <a:pt x="2"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5" name="Freeform 73"/>
            <p:cNvSpPr>
              <a:spLocks/>
            </p:cNvSpPr>
            <p:nvPr/>
          </p:nvSpPr>
          <p:spPr bwMode="auto">
            <a:xfrm>
              <a:off x="-3546475" y="2762251"/>
              <a:ext cx="14288" cy="249238"/>
            </a:xfrm>
            <a:custGeom>
              <a:avLst/>
              <a:gdLst>
                <a:gd name="T0" fmla="*/ 1 w 1"/>
                <a:gd name="T1" fmla="*/ 19 h 19"/>
                <a:gd name="T2" fmla="*/ 0 w 1"/>
                <a:gd name="T3" fmla="*/ 19 h 19"/>
                <a:gd name="T4" fmla="*/ 0 w 1"/>
                <a:gd name="T5" fmla="*/ 0 h 19"/>
                <a:gd name="T6" fmla="*/ 1 w 1"/>
                <a:gd name="T7" fmla="*/ 0 h 19"/>
                <a:gd name="T8" fmla="*/ 1 w 1"/>
                <a:gd name="T9" fmla="*/ 19 h 19"/>
              </a:gdLst>
              <a:ahLst/>
              <a:cxnLst>
                <a:cxn ang="0">
                  <a:pos x="T0" y="T1"/>
                </a:cxn>
                <a:cxn ang="0">
                  <a:pos x="T2" y="T3"/>
                </a:cxn>
                <a:cxn ang="0">
                  <a:pos x="T4" y="T5"/>
                </a:cxn>
                <a:cxn ang="0">
                  <a:pos x="T6" y="T7"/>
                </a:cxn>
                <a:cxn ang="0">
                  <a:pos x="T8" y="T9"/>
                </a:cxn>
              </a:cxnLst>
              <a:rect l="0" t="0" r="r" b="b"/>
              <a:pathLst>
                <a:path w="1" h="19">
                  <a:moveTo>
                    <a:pt x="1" y="19"/>
                  </a:moveTo>
                  <a:cubicBezTo>
                    <a:pt x="0" y="19"/>
                    <a:pt x="0" y="19"/>
                    <a:pt x="0" y="19"/>
                  </a:cubicBezTo>
                  <a:cubicBezTo>
                    <a:pt x="0" y="13"/>
                    <a:pt x="0" y="6"/>
                    <a:pt x="0" y="0"/>
                  </a:cubicBezTo>
                  <a:cubicBezTo>
                    <a:pt x="1" y="0"/>
                    <a:pt x="1" y="0"/>
                    <a:pt x="1" y="0"/>
                  </a:cubicBezTo>
                  <a:cubicBezTo>
                    <a:pt x="1" y="6"/>
                    <a:pt x="1" y="13"/>
                    <a:pt x="1" y="19"/>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6" name="Freeform 74"/>
            <p:cNvSpPr>
              <a:spLocks/>
            </p:cNvSpPr>
            <p:nvPr/>
          </p:nvSpPr>
          <p:spPr bwMode="auto">
            <a:xfrm>
              <a:off x="-3546475" y="2762251"/>
              <a:ext cx="622300" cy="131763"/>
            </a:xfrm>
            <a:custGeom>
              <a:avLst/>
              <a:gdLst>
                <a:gd name="T0" fmla="*/ 0 w 48"/>
                <a:gd name="T1" fmla="*/ 0 h 10"/>
                <a:gd name="T2" fmla="*/ 0 w 48"/>
                <a:gd name="T3" fmla="*/ 0 h 10"/>
                <a:gd name="T4" fmla="*/ 48 w 48"/>
                <a:gd name="T5" fmla="*/ 9 h 10"/>
                <a:gd name="T6" fmla="*/ 48 w 48"/>
                <a:gd name="T7" fmla="*/ 10 h 10"/>
                <a:gd name="T8" fmla="*/ 0 w 48"/>
                <a:gd name="T9" fmla="*/ 0 h 10"/>
              </a:gdLst>
              <a:ahLst/>
              <a:cxnLst>
                <a:cxn ang="0">
                  <a:pos x="T0" y="T1"/>
                </a:cxn>
                <a:cxn ang="0">
                  <a:pos x="T2" y="T3"/>
                </a:cxn>
                <a:cxn ang="0">
                  <a:pos x="T4" y="T5"/>
                </a:cxn>
                <a:cxn ang="0">
                  <a:pos x="T6" y="T7"/>
                </a:cxn>
                <a:cxn ang="0">
                  <a:pos x="T8" y="T9"/>
                </a:cxn>
              </a:cxnLst>
              <a:rect l="0" t="0" r="r" b="b"/>
              <a:pathLst>
                <a:path w="48" h="10">
                  <a:moveTo>
                    <a:pt x="0" y="0"/>
                  </a:moveTo>
                  <a:cubicBezTo>
                    <a:pt x="0" y="0"/>
                    <a:pt x="0" y="0"/>
                    <a:pt x="0" y="0"/>
                  </a:cubicBezTo>
                  <a:cubicBezTo>
                    <a:pt x="17" y="0"/>
                    <a:pt x="33" y="3"/>
                    <a:pt x="48" y="9"/>
                  </a:cubicBezTo>
                  <a:cubicBezTo>
                    <a:pt x="48" y="9"/>
                    <a:pt x="48" y="9"/>
                    <a:pt x="48" y="10"/>
                  </a:cubicBezTo>
                  <a:cubicBezTo>
                    <a:pt x="33" y="4"/>
                    <a:pt x="17"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7" name="Freeform 75"/>
            <p:cNvSpPr>
              <a:spLocks/>
            </p:cNvSpPr>
            <p:nvPr/>
          </p:nvSpPr>
          <p:spPr bwMode="auto">
            <a:xfrm>
              <a:off x="-4413250" y="2906713"/>
              <a:ext cx="115888" cy="65088"/>
            </a:xfrm>
            <a:custGeom>
              <a:avLst/>
              <a:gdLst>
                <a:gd name="T0" fmla="*/ 7 w 9"/>
                <a:gd name="T1" fmla="*/ 1 h 5"/>
                <a:gd name="T2" fmla="*/ 8 w 9"/>
                <a:gd name="T3" fmla="*/ 0 h 5"/>
                <a:gd name="T4" fmla="*/ 4 w 9"/>
                <a:gd name="T5" fmla="*/ 2 h 5"/>
                <a:gd name="T6" fmla="*/ 0 w 9"/>
                <a:gd name="T7" fmla="*/ 5 h 5"/>
                <a:gd name="T8" fmla="*/ 5 w 9"/>
                <a:gd name="T9" fmla="*/ 3 h 5"/>
                <a:gd name="T10" fmla="*/ 9 w 9"/>
                <a:gd name="T11" fmla="*/ 1 h 5"/>
                <a:gd name="T12" fmla="*/ 7 w 9"/>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9" h="5">
                  <a:moveTo>
                    <a:pt x="7" y="1"/>
                  </a:moveTo>
                  <a:cubicBezTo>
                    <a:pt x="7" y="1"/>
                    <a:pt x="8" y="0"/>
                    <a:pt x="8" y="0"/>
                  </a:cubicBezTo>
                  <a:cubicBezTo>
                    <a:pt x="7" y="1"/>
                    <a:pt x="6" y="1"/>
                    <a:pt x="4" y="2"/>
                  </a:cubicBezTo>
                  <a:cubicBezTo>
                    <a:pt x="3" y="3"/>
                    <a:pt x="2" y="4"/>
                    <a:pt x="0" y="5"/>
                  </a:cubicBezTo>
                  <a:cubicBezTo>
                    <a:pt x="2" y="4"/>
                    <a:pt x="3" y="3"/>
                    <a:pt x="5" y="3"/>
                  </a:cubicBezTo>
                  <a:cubicBezTo>
                    <a:pt x="6" y="2"/>
                    <a:pt x="7" y="2"/>
                    <a:pt x="9" y="1"/>
                  </a:cubicBezTo>
                  <a:cubicBezTo>
                    <a:pt x="8" y="1"/>
                    <a:pt x="8" y="1"/>
                    <a:pt x="7"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8" name="Freeform 76"/>
            <p:cNvSpPr>
              <a:spLocks/>
            </p:cNvSpPr>
            <p:nvPr/>
          </p:nvSpPr>
          <p:spPr bwMode="auto">
            <a:xfrm>
              <a:off x="-3727450" y="2762251"/>
              <a:ext cx="39688" cy="261938"/>
            </a:xfrm>
            <a:custGeom>
              <a:avLst/>
              <a:gdLst>
                <a:gd name="T0" fmla="*/ 2 w 3"/>
                <a:gd name="T1" fmla="*/ 20 h 20"/>
                <a:gd name="T2" fmla="*/ 3 w 3"/>
                <a:gd name="T3" fmla="*/ 20 h 20"/>
                <a:gd name="T4" fmla="*/ 1 w 3"/>
                <a:gd name="T5" fmla="*/ 0 h 20"/>
                <a:gd name="T6" fmla="*/ 0 w 3"/>
                <a:gd name="T7" fmla="*/ 0 h 20"/>
                <a:gd name="T8" fmla="*/ 2 w 3"/>
                <a:gd name="T9" fmla="*/ 20 h 20"/>
              </a:gdLst>
              <a:ahLst/>
              <a:cxnLst>
                <a:cxn ang="0">
                  <a:pos x="T0" y="T1"/>
                </a:cxn>
                <a:cxn ang="0">
                  <a:pos x="T2" y="T3"/>
                </a:cxn>
                <a:cxn ang="0">
                  <a:pos x="T4" y="T5"/>
                </a:cxn>
                <a:cxn ang="0">
                  <a:pos x="T6" y="T7"/>
                </a:cxn>
                <a:cxn ang="0">
                  <a:pos x="T8" y="T9"/>
                </a:cxn>
              </a:cxnLst>
              <a:rect l="0" t="0" r="r" b="b"/>
              <a:pathLst>
                <a:path w="3" h="20">
                  <a:moveTo>
                    <a:pt x="2" y="20"/>
                  </a:moveTo>
                  <a:cubicBezTo>
                    <a:pt x="2" y="20"/>
                    <a:pt x="2" y="20"/>
                    <a:pt x="3" y="20"/>
                  </a:cubicBezTo>
                  <a:cubicBezTo>
                    <a:pt x="2" y="13"/>
                    <a:pt x="2" y="6"/>
                    <a:pt x="1" y="0"/>
                  </a:cubicBezTo>
                  <a:cubicBezTo>
                    <a:pt x="1" y="0"/>
                    <a:pt x="1" y="0"/>
                    <a:pt x="0" y="0"/>
                  </a:cubicBezTo>
                  <a:cubicBezTo>
                    <a:pt x="1" y="7"/>
                    <a:pt x="1" y="13"/>
                    <a:pt x="2" y="2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9" name="Freeform 77"/>
            <p:cNvSpPr>
              <a:spLocks/>
            </p:cNvSpPr>
            <p:nvPr/>
          </p:nvSpPr>
          <p:spPr bwMode="auto">
            <a:xfrm>
              <a:off x="-4322763" y="2762251"/>
              <a:ext cx="608013" cy="157163"/>
            </a:xfrm>
            <a:custGeom>
              <a:avLst/>
              <a:gdLst>
                <a:gd name="T0" fmla="*/ 47 w 47"/>
                <a:gd name="T1" fmla="*/ 0 h 12"/>
                <a:gd name="T2" fmla="*/ 47 w 47"/>
                <a:gd name="T3" fmla="*/ 0 h 12"/>
                <a:gd name="T4" fmla="*/ 0 w 47"/>
                <a:gd name="T5" fmla="*/ 12 h 12"/>
                <a:gd name="T6" fmla="*/ 0 w 47"/>
                <a:gd name="T7" fmla="*/ 12 h 12"/>
                <a:gd name="T8" fmla="*/ 47 w 47"/>
                <a:gd name="T9" fmla="*/ 0 h 12"/>
              </a:gdLst>
              <a:ahLst/>
              <a:cxnLst>
                <a:cxn ang="0">
                  <a:pos x="T0" y="T1"/>
                </a:cxn>
                <a:cxn ang="0">
                  <a:pos x="T2" y="T3"/>
                </a:cxn>
                <a:cxn ang="0">
                  <a:pos x="T4" y="T5"/>
                </a:cxn>
                <a:cxn ang="0">
                  <a:pos x="T6" y="T7"/>
                </a:cxn>
                <a:cxn ang="0">
                  <a:pos x="T8" y="T9"/>
                </a:cxn>
              </a:cxnLst>
              <a:rect l="0" t="0" r="r" b="b"/>
              <a:pathLst>
                <a:path w="47" h="12">
                  <a:moveTo>
                    <a:pt x="47" y="0"/>
                  </a:moveTo>
                  <a:cubicBezTo>
                    <a:pt x="47" y="0"/>
                    <a:pt x="47" y="0"/>
                    <a:pt x="47" y="0"/>
                  </a:cubicBezTo>
                  <a:cubicBezTo>
                    <a:pt x="31" y="1"/>
                    <a:pt x="15" y="5"/>
                    <a:pt x="0" y="12"/>
                  </a:cubicBezTo>
                  <a:cubicBezTo>
                    <a:pt x="0" y="12"/>
                    <a:pt x="0" y="12"/>
                    <a:pt x="0" y="12"/>
                  </a:cubicBezTo>
                  <a:cubicBezTo>
                    <a:pt x="15" y="6"/>
                    <a:pt x="31" y="2"/>
                    <a:pt x="47"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0" name="Freeform 78"/>
            <p:cNvSpPr>
              <a:spLocks/>
            </p:cNvSpPr>
            <p:nvPr/>
          </p:nvSpPr>
          <p:spPr bwMode="auto">
            <a:xfrm>
              <a:off x="-3403600" y="2894013"/>
              <a:ext cx="1581150" cy="2841625"/>
            </a:xfrm>
            <a:custGeom>
              <a:avLst/>
              <a:gdLst>
                <a:gd name="T0" fmla="*/ 110 w 122"/>
                <a:gd name="T1" fmla="*/ 94 h 217"/>
                <a:gd name="T2" fmla="*/ 78 w 122"/>
                <a:gd name="T3" fmla="*/ 217 h 217"/>
                <a:gd name="T4" fmla="*/ 78 w 122"/>
                <a:gd name="T5" fmla="*/ 217 h 217"/>
                <a:gd name="T6" fmla="*/ 111 w 122"/>
                <a:gd name="T7" fmla="*/ 94 h 217"/>
                <a:gd name="T8" fmla="*/ 0 w 122"/>
                <a:gd name="T9" fmla="*/ 0 h 217"/>
                <a:gd name="T10" fmla="*/ 0 w 122"/>
                <a:gd name="T11" fmla="*/ 0 h 217"/>
                <a:gd name="T12" fmla="*/ 110 w 122"/>
                <a:gd name="T13" fmla="*/ 94 h 217"/>
              </a:gdLst>
              <a:ahLst/>
              <a:cxnLst>
                <a:cxn ang="0">
                  <a:pos x="T0" y="T1"/>
                </a:cxn>
                <a:cxn ang="0">
                  <a:pos x="T2" y="T3"/>
                </a:cxn>
                <a:cxn ang="0">
                  <a:pos x="T4" y="T5"/>
                </a:cxn>
                <a:cxn ang="0">
                  <a:pos x="T6" y="T7"/>
                </a:cxn>
                <a:cxn ang="0">
                  <a:pos x="T8" y="T9"/>
                </a:cxn>
                <a:cxn ang="0">
                  <a:pos x="T10" y="T11"/>
                </a:cxn>
                <a:cxn ang="0">
                  <a:pos x="T12" y="T13"/>
                </a:cxn>
              </a:cxnLst>
              <a:rect l="0" t="0" r="r" b="b"/>
              <a:pathLst>
                <a:path w="122" h="217">
                  <a:moveTo>
                    <a:pt x="110" y="94"/>
                  </a:moveTo>
                  <a:cubicBezTo>
                    <a:pt x="122" y="137"/>
                    <a:pt x="108" y="185"/>
                    <a:pt x="78" y="217"/>
                  </a:cubicBezTo>
                  <a:cubicBezTo>
                    <a:pt x="78" y="217"/>
                    <a:pt x="78" y="217"/>
                    <a:pt x="78" y="217"/>
                  </a:cubicBezTo>
                  <a:cubicBezTo>
                    <a:pt x="109" y="185"/>
                    <a:pt x="122" y="137"/>
                    <a:pt x="111" y="94"/>
                  </a:cubicBezTo>
                  <a:cubicBezTo>
                    <a:pt x="97" y="45"/>
                    <a:pt x="51" y="5"/>
                    <a:pt x="0" y="0"/>
                  </a:cubicBezTo>
                  <a:cubicBezTo>
                    <a:pt x="0" y="0"/>
                    <a:pt x="0" y="0"/>
                    <a:pt x="0" y="0"/>
                  </a:cubicBezTo>
                  <a:cubicBezTo>
                    <a:pt x="50" y="5"/>
                    <a:pt x="97" y="45"/>
                    <a:pt x="110" y="94"/>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1" name="Freeform 79"/>
            <p:cNvSpPr>
              <a:spLocks/>
            </p:cNvSpPr>
            <p:nvPr/>
          </p:nvSpPr>
          <p:spPr bwMode="auto">
            <a:xfrm>
              <a:off x="-3429000" y="2894013"/>
              <a:ext cx="38100" cy="169863"/>
            </a:xfrm>
            <a:custGeom>
              <a:avLst/>
              <a:gdLst>
                <a:gd name="T0" fmla="*/ 1 w 3"/>
                <a:gd name="T1" fmla="*/ 13 h 13"/>
                <a:gd name="T2" fmla="*/ 0 w 3"/>
                <a:gd name="T3" fmla="*/ 13 h 13"/>
                <a:gd name="T4" fmla="*/ 2 w 3"/>
                <a:gd name="T5" fmla="*/ 0 h 13"/>
                <a:gd name="T6" fmla="*/ 3 w 3"/>
                <a:gd name="T7" fmla="*/ 0 h 13"/>
                <a:gd name="T8" fmla="*/ 1 w 3"/>
                <a:gd name="T9" fmla="*/ 13 h 13"/>
              </a:gdLst>
              <a:ahLst/>
              <a:cxnLst>
                <a:cxn ang="0">
                  <a:pos x="T0" y="T1"/>
                </a:cxn>
                <a:cxn ang="0">
                  <a:pos x="T2" y="T3"/>
                </a:cxn>
                <a:cxn ang="0">
                  <a:pos x="T4" y="T5"/>
                </a:cxn>
                <a:cxn ang="0">
                  <a:pos x="T6" y="T7"/>
                </a:cxn>
                <a:cxn ang="0">
                  <a:pos x="T8" y="T9"/>
                </a:cxn>
              </a:cxnLst>
              <a:rect l="0" t="0" r="r" b="b"/>
              <a:pathLst>
                <a:path w="3" h="13">
                  <a:moveTo>
                    <a:pt x="1" y="13"/>
                  </a:moveTo>
                  <a:cubicBezTo>
                    <a:pt x="1" y="13"/>
                    <a:pt x="1" y="13"/>
                    <a:pt x="0" y="13"/>
                  </a:cubicBezTo>
                  <a:cubicBezTo>
                    <a:pt x="1" y="8"/>
                    <a:pt x="1" y="4"/>
                    <a:pt x="2" y="0"/>
                  </a:cubicBezTo>
                  <a:cubicBezTo>
                    <a:pt x="2" y="0"/>
                    <a:pt x="2" y="0"/>
                    <a:pt x="3" y="0"/>
                  </a:cubicBezTo>
                  <a:cubicBezTo>
                    <a:pt x="2" y="4"/>
                    <a:pt x="2" y="8"/>
                    <a:pt x="1" y="13"/>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2" name="Freeform 80"/>
            <p:cNvSpPr>
              <a:spLocks/>
            </p:cNvSpPr>
            <p:nvPr/>
          </p:nvSpPr>
          <p:spPr bwMode="auto">
            <a:xfrm>
              <a:off x="-4776788" y="2906713"/>
              <a:ext cx="933450" cy="511175"/>
            </a:xfrm>
            <a:custGeom>
              <a:avLst/>
              <a:gdLst>
                <a:gd name="T0" fmla="*/ 0 w 72"/>
                <a:gd name="T1" fmla="*/ 39 h 39"/>
                <a:gd name="T2" fmla="*/ 72 w 72"/>
                <a:gd name="T3" fmla="*/ 0 h 39"/>
                <a:gd name="T4" fmla="*/ 72 w 72"/>
                <a:gd name="T5" fmla="*/ 0 h 39"/>
                <a:gd name="T6" fmla="*/ 0 w 72"/>
                <a:gd name="T7" fmla="*/ 39 h 39"/>
              </a:gdLst>
              <a:ahLst/>
              <a:cxnLst>
                <a:cxn ang="0">
                  <a:pos x="T0" y="T1"/>
                </a:cxn>
                <a:cxn ang="0">
                  <a:pos x="T2" y="T3"/>
                </a:cxn>
                <a:cxn ang="0">
                  <a:pos x="T4" y="T5"/>
                </a:cxn>
                <a:cxn ang="0">
                  <a:pos x="T6" y="T7"/>
                </a:cxn>
              </a:cxnLst>
              <a:rect l="0" t="0" r="r" b="b"/>
              <a:pathLst>
                <a:path w="72" h="39">
                  <a:moveTo>
                    <a:pt x="0" y="39"/>
                  </a:moveTo>
                  <a:cubicBezTo>
                    <a:pt x="19" y="19"/>
                    <a:pt x="45" y="5"/>
                    <a:pt x="72" y="0"/>
                  </a:cubicBezTo>
                  <a:cubicBezTo>
                    <a:pt x="72" y="0"/>
                    <a:pt x="72" y="0"/>
                    <a:pt x="72" y="0"/>
                  </a:cubicBezTo>
                  <a:cubicBezTo>
                    <a:pt x="45" y="4"/>
                    <a:pt x="19" y="19"/>
                    <a:pt x="0" y="39"/>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3" name="Freeform 81"/>
            <p:cNvSpPr>
              <a:spLocks/>
            </p:cNvSpPr>
            <p:nvPr/>
          </p:nvSpPr>
          <p:spPr bwMode="auto">
            <a:xfrm>
              <a:off x="-3857625" y="2906713"/>
              <a:ext cx="39688" cy="169863"/>
            </a:xfrm>
            <a:custGeom>
              <a:avLst/>
              <a:gdLst>
                <a:gd name="T0" fmla="*/ 2 w 3"/>
                <a:gd name="T1" fmla="*/ 13 h 13"/>
                <a:gd name="T2" fmla="*/ 3 w 3"/>
                <a:gd name="T3" fmla="*/ 13 h 13"/>
                <a:gd name="T4" fmla="*/ 1 w 3"/>
                <a:gd name="T5" fmla="*/ 0 h 13"/>
                <a:gd name="T6" fmla="*/ 0 w 3"/>
                <a:gd name="T7" fmla="*/ 0 h 13"/>
                <a:gd name="T8" fmla="*/ 2 w 3"/>
                <a:gd name="T9" fmla="*/ 13 h 13"/>
              </a:gdLst>
              <a:ahLst/>
              <a:cxnLst>
                <a:cxn ang="0">
                  <a:pos x="T0" y="T1"/>
                </a:cxn>
                <a:cxn ang="0">
                  <a:pos x="T2" y="T3"/>
                </a:cxn>
                <a:cxn ang="0">
                  <a:pos x="T4" y="T5"/>
                </a:cxn>
                <a:cxn ang="0">
                  <a:pos x="T6" y="T7"/>
                </a:cxn>
                <a:cxn ang="0">
                  <a:pos x="T8" y="T9"/>
                </a:cxn>
              </a:cxnLst>
              <a:rect l="0" t="0" r="r" b="b"/>
              <a:pathLst>
                <a:path w="3" h="13">
                  <a:moveTo>
                    <a:pt x="2" y="13"/>
                  </a:moveTo>
                  <a:cubicBezTo>
                    <a:pt x="2" y="13"/>
                    <a:pt x="3" y="13"/>
                    <a:pt x="3" y="13"/>
                  </a:cubicBezTo>
                  <a:cubicBezTo>
                    <a:pt x="2" y="8"/>
                    <a:pt x="1" y="4"/>
                    <a:pt x="1" y="0"/>
                  </a:cubicBezTo>
                  <a:cubicBezTo>
                    <a:pt x="0" y="0"/>
                    <a:pt x="0" y="0"/>
                    <a:pt x="0" y="0"/>
                  </a:cubicBezTo>
                  <a:cubicBezTo>
                    <a:pt x="1" y="4"/>
                    <a:pt x="1" y="8"/>
                    <a:pt x="2" y="13"/>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Freeform 82"/>
            <p:cNvSpPr>
              <a:spLocks/>
            </p:cNvSpPr>
            <p:nvPr/>
          </p:nvSpPr>
          <p:spPr bwMode="auto">
            <a:xfrm>
              <a:off x="-4141788" y="2998788"/>
              <a:ext cx="258763" cy="77788"/>
            </a:xfrm>
            <a:custGeom>
              <a:avLst/>
              <a:gdLst>
                <a:gd name="T0" fmla="*/ 20 w 20"/>
                <a:gd name="T1" fmla="*/ 0 h 6"/>
                <a:gd name="T2" fmla="*/ 20 w 20"/>
                <a:gd name="T3" fmla="*/ 1 h 6"/>
                <a:gd name="T4" fmla="*/ 1 w 20"/>
                <a:gd name="T5" fmla="*/ 6 h 6"/>
                <a:gd name="T6" fmla="*/ 0 w 20"/>
                <a:gd name="T7" fmla="*/ 6 h 6"/>
                <a:gd name="T8" fmla="*/ 20 w 20"/>
                <a:gd name="T9" fmla="*/ 0 h 6"/>
              </a:gdLst>
              <a:ahLst/>
              <a:cxnLst>
                <a:cxn ang="0">
                  <a:pos x="T0" y="T1"/>
                </a:cxn>
                <a:cxn ang="0">
                  <a:pos x="T2" y="T3"/>
                </a:cxn>
                <a:cxn ang="0">
                  <a:pos x="T4" y="T5"/>
                </a:cxn>
                <a:cxn ang="0">
                  <a:pos x="T6" y="T7"/>
                </a:cxn>
                <a:cxn ang="0">
                  <a:pos x="T8" y="T9"/>
                </a:cxn>
              </a:cxnLst>
              <a:rect l="0" t="0" r="r" b="b"/>
              <a:pathLst>
                <a:path w="20" h="6">
                  <a:moveTo>
                    <a:pt x="20" y="0"/>
                  </a:moveTo>
                  <a:cubicBezTo>
                    <a:pt x="20" y="0"/>
                    <a:pt x="20" y="0"/>
                    <a:pt x="20" y="1"/>
                  </a:cubicBezTo>
                  <a:cubicBezTo>
                    <a:pt x="14" y="2"/>
                    <a:pt x="7" y="4"/>
                    <a:pt x="1" y="6"/>
                  </a:cubicBezTo>
                  <a:cubicBezTo>
                    <a:pt x="1" y="6"/>
                    <a:pt x="0" y="6"/>
                    <a:pt x="0" y="6"/>
                  </a:cubicBezTo>
                  <a:cubicBezTo>
                    <a:pt x="7" y="4"/>
                    <a:pt x="14" y="2"/>
                    <a:pt x="2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5" name="Freeform 83"/>
            <p:cNvSpPr>
              <a:spLocks/>
            </p:cNvSpPr>
            <p:nvPr/>
          </p:nvSpPr>
          <p:spPr bwMode="auto">
            <a:xfrm>
              <a:off x="-4181475" y="2959101"/>
              <a:ext cx="52388" cy="117475"/>
            </a:xfrm>
            <a:custGeom>
              <a:avLst/>
              <a:gdLst>
                <a:gd name="T0" fmla="*/ 4 w 4"/>
                <a:gd name="T1" fmla="*/ 9 h 9"/>
                <a:gd name="T2" fmla="*/ 4 w 4"/>
                <a:gd name="T3" fmla="*/ 9 h 9"/>
                <a:gd name="T4" fmla="*/ 0 w 4"/>
                <a:gd name="T5" fmla="*/ 0 h 9"/>
                <a:gd name="T6" fmla="*/ 1 w 4"/>
                <a:gd name="T7" fmla="*/ 0 h 9"/>
                <a:gd name="T8" fmla="*/ 4 w 4"/>
                <a:gd name="T9" fmla="*/ 9 h 9"/>
              </a:gdLst>
              <a:ahLst/>
              <a:cxnLst>
                <a:cxn ang="0">
                  <a:pos x="T0" y="T1"/>
                </a:cxn>
                <a:cxn ang="0">
                  <a:pos x="T2" y="T3"/>
                </a:cxn>
                <a:cxn ang="0">
                  <a:pos x="T4" y="T5"/>
                </a:cxn>
                <a:cxn ang="0">
                  <a:pos x="T6" y="T7"/>
                </a:cxn>
                <a:cxn ang="0">
                  <a:pos x="T8" y="T9"/>
                </a:cxn>
              </a:cxnLst>
              <a:rect l="0" t="0" r="r" b="b"/>
              <a:pathLst>
                <a:path w="4" h="9">
                  <a:moveTo>
                    <a:pt x="4" y="9"/>
                  </a:moveTo>
                  <a:cubicBezTo>
                    <a:pt x="4" y="9"/>
                    <a:pt x="4" y="9"/>
                    <a:pt x="4" y="9"/>
                  </a:cubicBezTo>
                  <a:cubicBezTo>
                    <a:pt x="2" y="6"/>
                    <a:pt x="1" y="3"/>
                    <a:pt x="0" y="0"/>
                  </a:cubicBezTo>
                  <a:cubicBezTo>
                    <a:pt x="0" y="0"/>
                    <a:pt x="0" y="0"/>
                    <a:pt x="1" y="0"/>
                  </a:cubicBezTo>
                  <a:cubicBezTo>
                    <a:pt x="2" y="3"/>
                    <a:pt x="3" y="6"/>
                    <a:pt x="4" y="9"/>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6" name="Freeform 84"/>
            <p:cNvSpPr>
              <a:spLocks/>
            </p:cNvSpPr>
            <p:nvPr/>
          </p:nvSpPr>
          <p:spPr bwMode="auto">
            <a:xfrm>
              <a:off x="-4129088" y="3038476"/>
              <a:ext cx="258763" cy="77788"/>
            </a:xfrm>
            <a:custGeom>
              <a:avLst/>
              <a:gdLst>
                <a:gd name="T0" fmla="*/ 20 w 20"/>
                <a:gd name="T1" fmla="*/ 0 h 6"/>
                <a:gd name="T2" fmla="*/ 20 w 20"/>
                <a:gd name="T3" fmla="*/ 0 h 6"/>
                <a:gd name="T4" fmla="*/ 0 w 20"/>
                <a:gd name="T5" fmla="*/ 5 h 6"/>
                <a:gd name="T6" fmla="*/ 0 w 20"/>
                <a:gd name="T7" fmla="*/ 6 h 6"/>
                <a:gd name="T8" fmla="*/ 20 w 20"/>
                <a:gd name="T9" fmla="*/ 0 h 6"/>
              </a:gdLst>
              <a:ahLst/>
              <a:cxnLst>
                <a:cxn ang="0">
                  <a:pos x="T0" y="T1"/>
                </a:cxn>
                <a:cxn ang="0">
                  <a:pos x="T2" y="T3"/>
                </a:cxn>
                <a:cxn ang="0">
                  <a:pos x="T4" y="T5"/>
                </a:cxn>
                <a:cxn ang="0">
                  <a:pos x="T6" y="T7"/>
                </a:cxn>
                <a:cxn ang="0">
                  <a:pos x="T8" y="T9"/>
                </a:cxn>
              </a:cxnLst>
              <a:rect l="0" t="0" r="r" b="b"/>
              <a:pathLst>
                <a:path w="20" h="6">
                  <a:moveTo>
                    <a:pt x="20" y="0"/>
                  </a:moveTo>
                  <a:cubicBezTo>
                    <a:pt x="20" y="0"/>
                    <a:pt x="20" y="0"/>
                    <a:pt x="20" y="0"/>
                  </a:cubicBezTo>
                  <a:cubicBezTo>
                    <a:pt x="13" y="1"/>
                    <a:pt x="7" y="3"/>
                    <a:pt x="0" y="5"/>
                  </a:cubicBezTo>
                  <a:cubicBezTo>
                    <a:pt x="0" y="6"/>
                    <a:pt x="0" y="6"/>
                    <a:pt x="0" y="6"/>
                  </a:cubicBezTo>
                  <a:cubicBezTo>
                    <a:pt x="7" y="3"/>
                    <a:pt x="13" y="1"/>
                    <a:pt x="2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7" name="Freeform 85"/>
            <p:cNvSpPr>
              <a:spLocks/>
            </p:cNvSpPr>
            <p:nvPr/>
          </p:nvSpPr>
          <p:spPr bwMode="auto">
            <a:xfrm>
              <a:off x="-4129088" y="3103563"/>
              <a:ext cx="52388" cy="117475"/>
            </a:xfrm>
            <a:custGeom>
              <a:avLst/>
              <a:gdLst>
                <a:gd name="T0" fmla="*/ 1 w 4"/>
                <a:gd name="T1" fmla="*/ 0 h 9"/>
                <a:gd name="T2" fmla="*/ 0 w 4"/>
                <a:gd name="T3" fmla="*/ 0 h 9"/>
                <a:gd name="T4" fmla="*/ 4 w 4"/>
                <a:gd name="T5" fmla="*/ 9 h 9"/>
                <a:gd name="T6" fmla="*/ 4 w 4"/>
                <a:gd name="T7" fmla="*/ 9 h 9"/>
                <a:gd name="T8" fmla="*/ 1 w 4"/>
                <a:gd name="T9" fmla="*/ 0 h 9"/>
              </a:gdLst>
              <a:ahLst/>
              <a:cxnLst>
                <a:cxn ang="0">
                  <a:pos x="T0" y="T1"/>
                </a:cxn>
                <a:cxn ang="0">
                  <a:pos x="T2" y="T3"/>
                </a:cxn>
                <a:cxn ang="0">
                  <a:pos x="T4" y="T5"/>
                </a:cxn>
                <a:cxn ang="0">
                  <a:pos x="T6" y="T7"/>
                </a:cxn>
                <a:cxn ang="0">
                  <a:pos x="T8" y="T9"/>
                </a:cxn>
              </a:cxnLst>
              <a:rect l="0" t="0" r="r" b="b"/>
              <a:pathLst>
                <a:path w="4" h="9">
                  <a:moveTo>
                    <a:pt x="1" y="0"/>
                  </a:moveTo>
                  <a:cubicBezTo>
                    <a:pt x="1" y="0"/>
                    <a:pt x="1" y="0"/>
                    <a:pt x="0" y="0"/>
                  </a:cubicBezTo>
                  <a:cubicBezTo>
                    <a:pt x="2" y="3"/>
                    <a:pt x="3" y="6"/>
                    <a:pt x="4" y="9"/>
                  </a:cubicBezTo>
                  <a:cubicBezTo>
                    <a:pt x="4" y="9"/>
                    <a:pt x="4" y="9"/>
                    <a:pt x="4" y="9"/>
                  </a:cubicBezTo>
                  <a:cubicBezTo>
                    <a:pt x="3" y="6"/>
                    <a:pt x="2" y="3"/>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8" name="Freeform 86"/>
            <p:cNvSpPr>
              <a:spLocks/>
            </p:cNvSpPr>
            <p:nvPr/>
          </p:nvSpPr>
          <p:spPr bwMode="auto">
            <a:xfrm>
              <a:off x="-4244975" y="2212976"/>
              <a:ext cx="233363" cy="798513"/>
            </a:xfrm>
            <a:custGeom>
              <a:avLst/>
              <a:gdLst>
                <a:gd name="T0" fmla="*/ 18 w 18"/>
                <a:gd name="T1" fmla="*/ 61 h 61"/>
                <a:gd name="T2" fmla="*/ 18 w 18"/>
                <a:gd name="T3" fmla="*/ 61 h 61"/>
                <a:gd name="T4" fmla="*/ 0 w 18"/>
                <a:gd name="T5" fmla="*/ 0 h 61"/>
                <a:gd name="T6" fmla="*/ 1 w 18"/>
                <a:gd name="T7" fmla="*/ 0 h 61"/>
                <a:gd name="T8" fmla="*/ 18 w 18"/>
                <a:gd name="T9" fmla="*/ 61 h 61"/>
              </a:gdLst>
              <a:ahLst/>
              <a:cxnLst>
                <a:cxn ang="0">
                  <a:pos x="T0" y="T1"/>
                </a:cxn>
                <a:cxn ang="0">
                  <a:pos x="T2" y="T3"/>
                </a:cxn>
                <a:cxn ang="0">
                  <a:pos x="T4" y="T5"/>
                </a:cxn>
                <a:cxn ang="0">
                  <a:pos x="T6" y="T7"/>
                </a:cxn>
                <a:cxn ang="0">
                  <a:pos x="T8" y="T9"/>
                </a:cxn>
              </a:cxnLst>
              <a:rect l="0" t="0" r="r" b="b"/>
              <a:pathLst>
                <a:path w="18" h="61">
                  <a:moveTo>
                    <a:pt x="18" y="61"/>
                  </a:moveTo>
                  <a:cubicBezTo>
                    <a:pt x="18" y="61"/>
                    <a:pt x="18" y="61"/>
                    <a:pt x="18" y="61"/>
                  </a:cubicBezTo>
                  <a:cubicBezTo>
                    <a:pt x="12" y="41"/>
                    <a:pt x="6" y="20"/>
                    <a:pt x="0" y="0"/>
                  </a:cubicBezTo>
                  <a:cubicBezTo>
                    <a:pt x="0" y="0"/>
                    <a:pt x="1" y="0"/>
                    <a:pt x="1" y="0"/>
                  </a:cubicBezTo>
                  <a:cubicBezTo>
                    <a:pt x="6" y="20"/>
                    <a:pt x="12" y="40"/>
                    <a:pt x="18" y="6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9" name="Freeform 87"/>
            <p:cNvSpPr>
              <a:spLocks/>
            </p:cNvSpPr>
            <p:nvPr/>
          </p:nvSpPr>
          <p:spPr bwMode="auto">
            <a:xfrm>
              <a:off x="-4011613" y="2971801"/>
              <a:ext cx="168275" cy="39688"/>
            </a:xfrm>
            <a:custGeom>
              <a:avLst/>
              <a:gdLst>
                <a:gd name="T0" fmla="*/ 13 w 13"/>
                <a:gd name="T1" fmla="*/ 0 h 3"/>
                <a:gd name="T2" fmla="*/ 13 w 13"/>
                <a:gd name="T3" fmla="*/ 0 h 3"/>
                <a:gd name="T4" fmla="*/ 0 w 13"/>
                <a:gd name="T5" fmla="*/ 3 h 3"/>
                <a:gd name="T6" fmla="*/ 0 w 13"/>
                <a:gd name="T7" fmla="*/ 3 h 3"/>
                <a:gd name="T8" fmla="*/ 13 w 13"/>
                <a:gd name="T9" fmla="*/ 0 h 3"/>
              </a:gdLst>
              <a:ahLst/>
              <a:cxnLst>
                <a:cxn ang="0">
                  <a:pos x="T0" y="T1"/>
                </a:cxn>
                <a:cxn ang="0">
                  <a:pos x="T2" y="T3"/>
                </a:cxn>
                <a:cxn ang="0">
                  <a:pos x="T4" y="T5"/>
                </a:cxn>
                <a:cxn ang="0">
                  <a:pos x="T6" y="T7"/>
                </a:cxn>
                <a:cxn ang="0">
                  <a:pos x="T8" y="T9"/>
                </a:cxn>
              </a:cxnLst>
              <a:rect l="0" t="0" r="r" b="b"/>
              <a:pathLst>
                <a:path w="13" h="3">
                  <a:moveTo>
                    <a:pt x="13" y="0"/>
                  </a:moveTo>
                  <a:cubicBezTo>
                    <a:pt x="13" y="0"/>
                    <a:pt x="13" y="0"/>
                    <a:pt x="13" y="0"/>
                  </a:cubicBezTo>
                  <a:cubicBezTo>
                    <a:pt x="8" y="1"/>
                    <a:pt x="4" y="2"/>
                    <a:pt x="0" y="3"/>
                  </a:cubicBezTo>
                  <a:cubicBezTo>
                    <a:pt x="0" y="3"/>
                    <a:pt x="0" y="3"/>
                    <a:pt x="0" y="3"/>
                  </a:cubicBezTo>
                  <a:cubicBezTo>
                    <a:pt x="4" y="1"/>
                    <a:pt x="8" y="0"/>
                    <a:pt x="13"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0" name="Freeform 88"/>
            <p:cNvSpPr>
              <a:spLocks/>
            </p:cNvSpPr>
            <p:nvPr/>
          </p:nvSpPr>
          <p:spPr bwMode="auto">
            <a:xfrm>
              <a:off x="-3765550" y="3889376"/>
              <a:ext cx="0" cy="25400"/>
            </a:xfrm>
            <a:custGeom>
              <a:avLst/>
              <a:gdLst>
                <a:gd name="T0" fmla="*/ 0 h 2"/>
                <a:gd name="T1" fmla="*/ 0 h 2"/>
                <a:gd name="T2" fmla="*/ 1 h 2"/>
                <a:gd name="T3" fmla="*/ 2 h 2"/>
                <a:gd name="T4" fmla="*/ 1 h 2"/>
                <a:gd name="T5" fmla="*/ 0 h 2"/>
                <a:gd name="T6" fmla="*/ 0 h 2"/>
              </a:gdLst>
              <a:ahLst/>
              <a:cxnLst>
                <a:cxn ang="0">
                  <a:pos x="0" y="T0"/>
                </a:cxn>
                <a:cxn ang="0">
                  <a:pos x="0" y="T1"/>
                </a:cxn>
                <a:cxn ang="0">
                  <a:pos x="0" y="T2"/>
                </a:cxn>
                <a:cxn ang="0">
                  <a:pos x="0" y="T3"/>
                </a:cxn>
                <a:cxn ang="0">
                  <a:pos x="0" y="T4"/>
                </a:cxn>
                <a:cxn ang="0">
                  <a:pos x="0" y="T5"/>
                </a:cxn>
                <a:cxn ang="0">
                  <a:pos x="0" y="T6"/>
                </a:cxn>
              </a:cxnLst>
              <a:rect l="0" t="0" r="r" b="b"/>
              <a:pathLst>
                <a:path h="2">
                  <a:moveTo>
                    <a:pt x="0" y="0"/>
                  </a:moveTo>
                  <a:cubicBezTo>
                    <a:pt x="0" y="0"/>
                    <a:pt x="0" y="0"/>
                    <a:pt x="0" y="0"/>
                  </a:cubicBezTo>
                  <a:cubicBezTo>
                    <a:pt x="0" y="0"/>
                    <a:pt x="0" y="1"/>
                    <a:pt x="0" y="1"/>
                  </a:cubicBezTo>
                  <a:cubicBezTo>
                    <a:pt x="0" y="1"/>
                    <a:pt x="0" y="1"/>
                    <a:pt x="0" y="2"/>
                  </a:cubicBezTo>
                  <a:cubicBezTo>
                    <a:pt x="0" y="1"/>
                    <a:pt x="0" y="1"/>
                    <a:pt x="0" y="1"/>
                  </a:cubicBezTo>
                  <a:cubicBezTo>
                    <a:pt x="0" y="1"/>
                    <a:pt x="0" y="0"/>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1" name="Freeform 89"/>
            <p:cNvSpPr>
              <a:spLocks/>
            </p:cNvSpPr>
            <p:nvPr/>
          </p:nvSpPr>
          <p:spPr bwMode="auto">
            <a:xfrm>
              <a:off x="-3998913" y="3090863"/>
              <a:ext cx="233363" cy="798513"/>
            </a:xfrm>
            <a:custGeom>
              <a:avLst/>
              <a:gdLst>
                <a:gd name="T0" fmla="*/ 1 w 18"/>
                <a:gd name="T1" fmla="*/ 0 h 61"/>
                <a:gd name="T2" fmla="*/ 0 w 18"/>
                <a:gd name="T3" fmla="*/ 1 h 61"/>
                <a:gd name="T4" fmla="*/ 18 w 18"/>
                <a:gd name="T5" fmla="*/ 61 h 61"/>
                <a:gd name="T6" fmla="*/ 18 w 18"/>
                <a:gd name="T7" fmla="*/ 61 h 61"/>
                <a:gd name="T8" fmla="*/ 1 w 18"/>
                <a:gd name="T9" fmla="*/ 0 h 61"/>
              </a:gdLst>
              <a:ahLst/>
              <a:cxnLst>
                <a:cxn ang="0">
                  <a:pos x="T0" y="T1"/>
                </a:cxn>
                <a:cxn ang="0">
                  <a:pos x="T2" y="T3"/>
                </a:cxn>
                <a:cxn ang="0">
                  <a:pos x="T4" y="T5"/>
                </a:cxn>
                <a:cxn ang="0">
                  <a:pos x="T6" y="T7"/>
                </a:cxn>
                <a:cxn ang="0">
                  <a:pos x="T8" y="T9"/>
                </a:cxn>
              </a:cxnLst>
              <a:rect l="0" t="0" r="r" b="b"/>
              <a:pathLst>
                <a:path w="18" h="61">
                  <a:moveTo>
                    <a:pt x="1" y="0"/>
                  </a:moveTo>
                  <a:cubicBezTo>
                    <a:pt x="1" y="1"/>
                    <a:pt x="1" y="1"/>
                    <a:pt x="0" y="1"/>
                  </a:cubicBezTo>
                  <a:cubicBezTo>
                    <a:pt x="6" y="21"/>
                    <a:pt x="12" y="41"/>
                    <a:pt x="18" y="61"/>
                  </a:cubicBezTo>
                  <a:cubicBezTo>
                    <a:pt x="18" y="61"/>
                    <a:pt x="18" y="61"/>
                    <a:pt x="18" y="61"/>
                  </a:cubicBezTo>
                  <a:cubicBezTo>
                    <a:pt x="12" y="41"/>
                    <a:pt x="7" y="21"/>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2" name="Freeform 90"/>
            <p:cNvSpPr>
              <a:spLocks/>
            </p:cNvSpPr>
            <p:nvPr/>
          </p:nvSpPr>
          <p:spPr bwMode="auto">
            <a:xfrm>
              <a:off x="-3998913" y="3063876"/>
              <a:ext cx="168275" cy="39688"/>
            </a:xfrm>
            <a:custGeom>
              <a:avLst/>
              <a:gdLst>
                <a:gd name="T0" fmla="*/ 13 w 13"/>
                <a:gd name="T1" fmla="*/ 0 h 3"/>
                <a:gd name="T2" fmla="*/ 13 w 13"/>
                <a:gd name="T3" fmla="*/ 0 h 3"/>
                <a:gd name="T4" fmla="*/ 0 w 13"/>
                <a:gd name="T5" fmla="*/ 3 h 3"/>
                <a:gd name="T6" fmla="*/ 1 w 13"/>
                <a:gd name="T7" fmla="*/ 3 h 3"/>
                <a:gd name="T8" fmla="*/ 13 w 13"/>
                <a:gd name="T9" fmla="*/ 0 h 3"/>
              </a:gdLst>
              <a:ahLst/>
              <a:cxnLst>
                <a:cxn ang="0">
                  <a:pos x="T0" y="T1"/>
                </a:cxn>
                <a:cxn ang="0">
                  <a:pos x="T2" y="T3"/>
                </a:cxn>
                <a:cxn ang="0">
                  <a:pos x="T4" y="T5"/>
                </a:cxn>
                <a:cxn ang="0">
                  <a:pos x="T6" y="T7"/>
                </a:cxn>
                <a:cxn ang="0">
                  <a:pos x="T8" y="T9"/>
                </a:cxn>
              </a:cxnLst>
              <a:rect l="0" t="0" r="r" b="b"/>
              <a:pathLst>
                <a:path w="13" h="3">
                  <a:moveTo>
                    <a:pt x="13" y="0"/>
                  </a:moveTo>
                  <a:cubicBezTo>
                    <a:pt x="13" y="0"/>
                    <a:pt x="13" y="0"/>
                    <a:pt x="13" y="0"/>
                  </a:cubicBezTo>
                  <a:cubicBezTo>
                    <a:pt x="9" y="0"/>
                    <a:pt x="5" y="1"/>
                    <a:pt x="0" y="3"/>
                  </a:cubicBezTo>
                  <a:cubicBezTo>
                    <a:pt x="1" y="3"/>
                    <a:pt x="1" y="3"/>
                    <a:pt x="1" y="3"/>
                  </a:cubicBezTo>
                  <a:cubicBezTo>
                    <a:pt x="5" y="2"/>
                    <a:pt x="9" y="1"/>
                    <a:pt x="13"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3" name="Freeform 91"/>
            <p:cNvSpPr>
              <a:spLocks/>
            </p:cNvSpPr>
            <p:nvPr/>
          </p:nvSpPr>
          <p:spPr bwMode="auto">
            <a:xfrm>
              <a:off x="-2859088" y="2854326"/>
              <a:ext cx="38100" cy="26988"/>
            </a:xfrm>
            <a:custGeom>
              <a:avLst/>
              <a:gdLst>
                <a:gd name="T0" fmla="*/ 1 w 3"/>
                <a:gd name="T1" fmla="*/ 0 h 2"/>
                <a:gd name="T2" fmla="*/ 3 w 3"/>
                <a:gd name="T3" fmla="*/ 1 h 2"/>
                <a:gd name="T4" fmla="*/ 2 w 3"/>
                <a:gd name="T5" fmla="*/ 1 h 2"/>
                <a:gd name="T6" fmla="*/ 1 w 3"/>
                <a:gd name="T7" fmla="*/ 2 h 2"/>
                <a:gd name="T8" fmla="*/ 0 w 3"/>
                <a:gd name="T9" fmla="*/ 1 h 2"/>
                <a:gd name="T10" fmla="*/ 0 w 3"/>
                <a:gd name="T11" fmla="*/ 0 h 2"/>
                <a:gd name="T12" fmla="*/ 1 w 3"/>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1" y="0"/>
                  </a:moveTo>
                  <a:cubicBezTo>
                    <a:pt x="2" y="1"/>
                    <a:pt x="2" y="1"/>
                    <a:pt x="3" y="1"/>
                  </a:cubicBezTo>
                  <a:cubicBezTo>
                    <a:pt x="2" y="1"/>
                    <a:pt x="2" y="1"/>
                    <a:pt x="2" y="1"/>
                  </a:cubicBezTo>
                  <a:cubicBezTo>
                    <a:pt x="1" y="2"/>
                    <a:pt x="1" y="2"/>
                    <a:pt x="1" y="2"/>
                  </a:cubicBezTo>
                  <a:cubicBezTo>
                    <a:pt x="0" y="2"/>
                    <a:pt x="0" y="1"/>
                    <a:pt x="0" y="1"/>
                  </a:cubicBezTo>
                  <a:cubicBezTo>
                    <a:pt x="0" y="0"/>
                    <a:pt x="0" y="0"/>
                    <a:pt x="0" y="0"/>
                  </a:cubicBezTo>
                  <a:cubicBezTo>
                    <a:pt x="1"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4" name="Freeform 92"/>
            <p:cNvSpPr>
              <a:spLocks/>
            </p:cNvSpPr>
            <p:nvPr/>
          </p:nvSpPr>
          <p:spPr bwMode="auto">
            <a:xfrm>
              <a:off x="-3222625" y="2566988"/>
              <a:ext cx="454025" cy="142875"/>
            </a:xfrm>
            <a:custGeom>
              <a:avLst/>
              <a:gdLst>
                <a:gd name="T0" fmla="*/ 0 w 35"/>
                <a:gd name="T1" fmla="*/ 0 h 11"/>
                <a:gd name="T2" fmla="*/ 0 w 35"/>
                <a:gd name="T3" fmla="*/ 0 h 11"/>
                <a:gd name="T4" fmla="*/ 35 w 35"/>
                <a:gd name="T5" fmla="*/ 11 h 11"/>
                <a:gd name="T6" fmla="*/ 35 w 35"/>
                <a:gd name="T7" fmla="*/ 11 h 11"/>
                <a:gd name="T8" fmla="*/ 0 w 35"/>
                <a:gd name="T9" fmla="*/ 0 h 11"/>
              </a:gdLst>
              <a:ahLst/>
              <a:cxnLst>
                <a:cxn ang="0">
                  <a:pos x="T0" y="T1"/>
                </a:cxn>
                <a:cxn ang="0">
                  <a:pos x="T2" y="T3"/>
                </a:cxn>
                <a:cxn ang="0">
                  <a:pos x="T4" y="T5"/>
                </a:cxn>
                <a:cxn ang="0">
                  <a:pos x="T6" y="T7"/>
                </a:cxn>
                <a:cxn ang="0">
                  <a:pos x="T8" y="T9"/>
                </a:cxn>
              </a:cxnLst>
              <a:rect l="0" t="0" r="r" b="b"/>
              <a:pathLst>
                <a:path w="35" h="11">
                  <a:moveTo>
                    <a:pt x="0" y="0"/>
                  </a:moveTo>
                  <a:cubicBezTo>
                    <a:pt x="0" y="0"/>
                    <a:pt x="0" y="0"/>
                    <a:pt x="0" y="0"/>
                  </a:cubicBezTo>
                  <a:cubicBezTo>
                    <a:pt x="12" y="2"/>
                    <a:pt x="24" y="6"/>
                    <a:pt x="35" y="11"/>
                  </a:cubicBezTo>
                  <a:cubicBezTo>
                    <a:pt x="35" y="11"/>
                    <a:pt x="35" y="11"/>
                    <a:pt x="35" y="11"/>
                  </a:cubicBezTo>
                  <a:cubicBezTo>
                    <a:pt x="24" y="6"/>
                    <a:pt x="12" y="2"/>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5" name="Freeform 93"/>
            <p:cNvSpPr>
              <a:spLocks/>
            </p:cNvSpPr>
            <p:nvPr/>
          </p:nvSpPr>
          <p:spPr bwMode="auto">
            <a:xfrm>
              <a:off x="-2846388" y="2697163"/>
              <a:ext cx="77788" cy="169863"/>
            </a:xfrm>
            <a:custGeom>
              <a:avLst/>
              <a:gdLst>
                <a:gd name="T0" fmla="*/ 5 w 6"/>
                <a:gd name="T1" fmla="*/ 0 h 13"/>
                <a:gd name="T2" fmla="*/ 6 w 6"/>
                <a:gd name="T3" fmla="*/ 1 h 13"/>
                <a:gd name="T4" fmla="*/ 1 w 6"/>
                <a:gd name="T5" fmla="*/ 13 h 13"/>
                <a:gd name="T6" fmla="*/ 0 w 6"/>
                <a:gd name="T7" fmla="*/ 12 h 13"/>
                <a:gd name="T8" fmla="*/ 5 w 6"/>
                <a:gd name="T9" fmla="*/ 0 h 13"/>
              </a:gdLst>
              <a:ahLst/>
              <a:cxnLst>
                <a:cxn ang="0">
                  <a:pos x="T0" y="T1"/>
                </a:cxn>
                <a:cxn ang="0">
                  <a:pos x="T2" y="T3"/>
                </a:cxn>
                <a:cxn ang="0">
                  <a:pos x="T4" y="T5"/>
                </a:cxn>
                <a:cxn ang="0">
                  <a:pos x="T6" y="T7"/>
                </a:cxn>
                <a:cxn ang="0">
                  <a:pos x="T8" y="T9"/>
                </a:cxn>
              </a:cxnLst>
              <a:rect l="0" t="0" r="r" b="b"/>
              <a:pathLst>
                <a:path w="6" h="13">
                  <a:moveTo>
                    <a:pt x="5" y="0"/>
                  </a:moveTo>
                  <a:cubicBezTo>
                    <a:pt x="5" y="1"/>
                    <a:pt x="6" y="1"/>
                    <a:pt x="6" y="1"/>
                  </a:cubicBezTo>
                  <a:cubicBezTo>
                    <a:pt x="4" y="5"/>
                    <a:pt x="2" y="9"/>
                    <a:pt x="1" y="13"/>
                  </a:cubicBezTo>
                  <a:cubicBezTo>
                    <a:pt x="0" y="13"/>
                    <a:pt x="0" y="12"/>
                    <a:pt x="0" y="12"/>
                  </a:cubicBezTo>
                  <a:cubicBezTo>
                    <a:pt x="2" y="8"/>
                    <a:pt x="4" y="4"/>
                    <a:pt x="5"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6" name="Freeform 94"/>
            <p:cNvSpPr>
              <a:spLocks/>
            </p:cNvSpPr>
            <p:nvPr/>
          </p:nvSpPr>
          <p:spPr bwMode="auto">
            <a:xfrm>
              <a:off x="-2716213" y="2487613"/>
              <a:ext cx="38100" cy="26988"/>
            </a:xfrm>
            <a:custGeom>
              <a:avLst/>
              <a:gdLst>
                <a:gd name="T0" fmla="*/ 2 w 3"/>
                <a:gd name="T1" fmla="*/ 1 h 2"/>
                <a:gd name="T2" fmla="*/ 3 w 3"/>
                <a:gd name="T3" fmla="*/ 2 h 2"/>
                <a:gd name="T4" fmla="*/ 3 w 3"/>
                <a:gd name="T5" fmla="*/ 1 h 2"/>
                <a:gd name="T6" fmla="*/ 3 w 3"/>
                <a:gd name="T7" fmla="*/ 0 h 2"/>
                <a:gd name="T8" fmla="*/ 2 w 3"/>
                <a:gd name="T9" fmla="*/ 0 h 2"/>
                <a:gd name="T10" fmla="*/ 0 w 3"/>
                <a:gd name="T11" fmla="*/ 1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2"/>
                    <a:pt x="3" y="1"/>
                    <a:pt x="3" y="1"/>
                  </a:cubicBezTo>
                  <a:cubicBezTo>
                    <a:pt x="3" y="1"/>
                    <a:pt x="3" y="0"/>
                    <a:pt x="3" y="0"/>
                  </a:cubicBezTo>
                  <a:cubicBezTo>
                    <a:pt x="2" y="0"/>
                    <a:pt x="2" y="0"/>
                    <a:pt x="2" y="0"/>
                  </a:cubicBezTo>
                  <a:cubicBezTo>
                    <a:pt x="1" y="1"/>
                    <a:pt x="1" y="1"/>
                    <a:pt x="0" y="1"/>
                  </a:cubicBezTo>
                  <a:cubicBezTo>
                    <a:pt x="1" y="1"/>
                    <a:pt x="2"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7" name="Freeform 95"/>
            <p:cNvSpPr>
              <a:spLocks/>
            </p:cNvSpPr>
            <p:nvPr/>
          </p:nvSpPr>
          <p:spPr bwMode="auto">
            <a:xfrm>
              <a:off x="-3208338" y="2514601"/>
              <a:ext cx="452438" cy="142875"/>
            </a:xfrm>
            <a:custGeom>
              <a:avLst/>
              <a:gdLst>
                <a:gd name="T0" fmla="*/ 0 w 35"/>
                <a:gd name="T1" fmla="*/ 0 h 11"/>
                <a:gd name="T2" fmla="*/ 0 w 35"/>
                <a:gd name="T3" fmla="*/ 1 h 11"/>
                <a:gd name="T4" fmla="*/ 35 w 35"/>
                <a:gd name="T5" fmla="*/ 11 h 11"/>
                <a:gd name="T6" fmla="*/ 35 w 35"/>
                <a:gd name="T7" fmla="*/ 11 h 11"/>
                <a:gd name="T8" fmla="*/ 0 w 35"/>
                <a:gd name="T9" fmla="*/ 0 h 11"/>
              </a:gdLst>
              <a:ahLst/>
              <a:cxnLst>
                <a:cxn ang="0">
                  <a:pos x="T0" y="T1"/>
                </a:cxn>
                <a:cxn ang="0">
                  <a:pos x="T2" y="T3"/>
                </a:cxn>
                <a:cxn ang="0">
                  <a:pos x="T4" y="T5"/>
                </a:cxn>
                <a:cxn ang="0">
                  <a:pos x="T6" y="T7"/>
                </a:cxn>
                <a:cxn ang="0">
                  <a:pos x="T8" y="T9"/>
                </a:cxn>
              </a:cxnLst>
              <a:rect l="0" t="0" r="r" b="b"/>
              <a:pathLst>
                <a:path w="35" h="11">
                  <a:moveTo>
                    <a:pt x="0" y="0"/>
                  </a:moveTo>
                  <a:cubicBezTo>
                    <a:pt x="0" y="0"/>
                    <a:pt x="0" y="1"/>
                    <a:pt x="0" y="1"/>
                  </a:cubicBezTo>
                  <a:cubicBezTo>
                    <a:pt x="12" y="3"/>
                    <a:pt x="24" y="6"/>
                    <a:pt x="35" y="11"/>
                  </a:cubicBezTo>
                  <a:cubicBezTo>
                    <a:pt x="35" y="11"/>
                    <a:pt x="35" y="11"/>
                    <a:pt x="35" y="11"/>
                  </a:cubicBezTo>
                  <a:cubicBezTo>
                    <a:pt x="24" y="6"/>
                    <a:pt x="12" y="3"/>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8" name="Freeform 96"/>
            <p:cNvSpPr>
              <a:spLocks/>
            </p:cNvSpPr>
            <p:nvPr/>
          </p:nvSpPr>
          <p:spPr bwMode="auto">
            <a:xfrm>
              <a:off x="-2755900" y="2501901"/>
              <a:ext cx="77788" cy="155575"/>
            </a:xfrm>
            <a:custGeom>
              <a:avLst/>
              <a:gdLst>
                <a:gd name="T0" fmla="*/ 0 w 6"/>
                <a:gd name="T1" fmla="*/ 12 h 12"/>
                <a:gd name="T2" fmla="*/ 0 w 6"/>
                <a:gd name="T3" fmla="*/ 12 h 12"/>
                <a:gd name="T4" fmla="*/ 6 w 6"/>
                <a:gd name="T5" fmla="*/ 1 h 12"/>
                <a:gd name="T6" fmla="*/ 5 w 6"/>
                <a:gd name="T7" fmla="*/ 0 h 12"/>
                <a:gd name="T8" fmla="*/ 0 w 6"/>
                <a:gd name="T9" fmla="*/ 12 h 12"/>
              </a:gdLst>
              <a:ahLst/>
              <a:cxnLst>
                <a:cxn ang="0">
                  <a:pos x="T0" y="T1"/>
                </a:cxn>
                <a:cxn ang="0">
                  <a:pos x="T2" y="T3"/>
                </a:cxn>
                <a:cxn ang="0">
                  <a:pos x="T4" y="T5"/>
                </a:cxn>
                <a:cxn ang="0">
                  <a:pos x="T6" y="T7"/>
                </a:cxn>
                <a:cxn ang="0">
                  <a:pos x="T8" y="T9"/>
                </a:cxn>
              </a:cxnLst>
              <a:rect l="0" t="0" r="r" b="b"/>
              <a:pathLst>
                <a:path w="6" h="12">
                  <a:moveTo>
                    <a:pt x="0" y="12"/>
                  </a:moveTo>
                  <a:cubicBezTo>
                    <a:pt x="0" y="12"/>
                    <a:pt x="0" y="12"/>
                    <a:pt x="0" y="12"/>
                  </a:cubicBezTo>
                  <a:cubicBezTo>
                    <a:pt x="2" y="9"/>
                    <a:pt x="4" y="5"/>
                    <a:pt x="6" y="1"/>
                  </a:cubicBezTo>
                  <a:cubicBezTo>
                    <a:pt x="5" y="0"/>
                    <a:pt x="5" y="0"/>
                    <a:pt x="5" y="0"/>
                  </a:cubicBezTo>
                  <a:cubicBezTo>
                    <a:pt x="3" y="4"/>
                    <a:pt x="1" y="8"/>
                    <a:pt x="0" y="1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1" name="Freeform 99"/>
            <p:cNvSpPr>
              <a:spLocks/>
            </p:cNvSpPr>
            <p:nvPr/>
          </p:nvSpPr>
          <p:spPr bwMode="auto">
            <a:xfrm>
              <a:off x="-3300413" y="2592388"/>
              <a:ext cx="298450" cy="79375"/>
            </a:xfrm>
            <a:custGeom>
              <a:avLst/>
              <a:gdLst>
                <a:gd name="T0" fmla="*/ 0 w 23"/>
                <a:gd name="T1" fmla="*/ 0 h 6"/>
                <a:gd name="T2" fmla="*/ 0 w 23"/>
                <a:gd name="T3" fmla="*/ 0 h 6"/>
                <a:gd name="T4" fmla="*/ 23 w 23"/>
                <a:gd name="T5" fmla="*/ 5 h 6"/>
                <a:gd name="T6" fmla="*/ 23 w 23"/>
                <a:gd name="T7" fmla="*/ 6 h 6"/>
                <a:gd name="T8" fmla="*/ 0 w 23"/>
                <a:gd name="T9" fmla="*/ 0 h 6"/>
              </a:gdLst>
              <a:ahLst/>
              <a:cxnLst>
                <a:cxn ang="0">
                  <a:pos x="T0" y="T1"/>
                </a:cxn>
                <a:cxn ang="0">
                  <a:pos x="T2" y="T3"/>
                </a:cxn>
                <a:cxn ang="0">
                  <a:pos x="T4" y="T5"/>
                </a:cxn>
                <a:cxn ang="0">
                  <a:pos x="T6" y="T7"/>
                </a:cxn>
                <a:cxn ang="0">
                  <a:pos x="T8" y="T9"/>
                </a:cxn>
              </a:cxnLst>
              <a:rect l="0" t="0" r="r" b="b"/>
              <a:pathLst>
                <a:path w="23" h="6">
                  <a:moveTo>
                    <a:pt x="0" y="0"/>
                  </a:moveTo>
                  <a:cubicBezTo>
                    <a:pt x="0" y="0"/>
                    <a:pt x="0" y="0"/>
                    <a:pt x="0" y="0"/>
                  </a:cubicBezTo>
                  <a:cubicBezTo>
                    <a:pt x="8" y="1"/>
                    <a:pt x="16" y="3"/>
                    <a:pt x="23" y="5"/>
                  </a:cubicBezTo>
                  <a:cubicBezTo>
                    <a:pt x="23" y="5"/>
                    <a:pt x="23" y="5"/>
                    <a:pt x="23" y="6"/>
                  </a:cubicBezTo>
                  <a:cubicBezTo>
                    <a:pt x="16" y="3"/>
                    <a:pt x="8" y="2"/>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2" name="Freeform 100"/>
            <p:cNvSpPr>
              <a:spLocks/>
            </p:cNvSpPr>
            <p:nvPr/>
          </p:nvSpPr>
          <p:spPr bwMode="auto">
            <a:xfrm>
              <a:off x="-2134643" y="1685380"/>
              <a:ext cx="52388" cy="39688"/>
            </a:xfrm>
            <a:custGeom>
              <a:avLst/>
              <a:gdLst>
                <a:gd name="T0" fmla="*/ 2 w 4"/>
                <a:gd name="T1" fmla="*/ 2 h 3"/>
                <a:gd name="T2" fmla="*/ 4 w 4"/>
                <a:gd name="T3" fmla="*/ 3 h 3"/>
                <a:gd name="T4" fmla="*/ 4 w 4"/>
                <a:gd name="T5" fmla="*/ 1 h 3"/>
                <a:gd name="T6" fmla="*/ 3 w 4"/>
                <a:gd name="T7" fmla="*/ 0 h 3"/>
                <a:gd name="T8" fmla="*/ 1 w 4"/>
                <a:gd name="T9" fmla="*/ 1 h 3"/>
                <a:gd name="T10" fmla="*/ 0 w 4"/>
                <a:gd name="T11" fmla="*/ 1 h 3"/>
                <a:gd name="T12" fmla="*/ 2 w 4"/>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2" y="2"/>
                  </a:moveTo>
                  <a:cubicBezTo>
                    <a:pt x="3" y="2"/>
                    <a:pt x="4" y="2"/>
                    <a:pt x="4" y="3"/>
                  </a:cubicBezTo>
                  <a:cubicBezTo>
                    <a:pt x="4" y="2"/>
                    <a:pt x="4" y="2"/>
                    <a:pt x="4" y="1"/>
                  </a:cubicBezTo>
                  <a:cubicBezTo>
                    <a:pt x="3" y="1"/>
                    <a:pt x="3" y="0"/>
                    <a:pt x="3" y="0"/>
                  </a:cubicBezTo>
                  <a:cubicBezTo>
                    <a:pt x="2" y="0"/>
                    <a:pt x="2" y="0"/>
                    <a:pt x="1" y="1"/>
                  </a:cubicBezTo>
                  <a:cubicBezTo>
                    <a:pt x="1" y="1"/>
                    <a:pt x="0" y="1"/>
                    <a:pt x="0" y="1"/>
                  </a:cubicBezTo>
                  <a:cubicBezTo>
                    <a:pt x="1" y="1"/>
                    <a:pt x="1" y="2"/>
                    <a:pt x="2"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3" name="Freeform 101"/>
            <p:cNvSpPr>
              <a:spLocks/>
            </p:cNvSpPr>
            <p:nvPr/>
          </p:nvSpPr>
          <p:spPr bwMode="auto">
            <a:xfrm>
              <a:off x="-2460750" y="1692399"/>
              <a:ext cx="350838" cy="1112838"/>
            </a:xfrm>
            <a:custGeom>
              <a:avLst/>
              <a:gdLst>
                <a:gd name="T0" fmla="*/ 0 w 27"/>
                <a:gd name="T1" fmla="*/ 85 h 85"/>
                <a:gd name="T2" fmla="*/ 1 w 27"/>
                <a:gd name="T3" fmla="*/ 85 h 85"/>
                <a:gd name="T4" fmla="*/ 27 w 27"/>
                <a:gd name="T5" fmla="*/ 1 h 85"/>
                <a:gd name="T6" fmla="*/ 26 w 27"/>
                <a:gd name="T7" fmla="*/ 0 h 85"/>
                <a:gd name="T8" fmla="*/ 0 w 27"/>
                <a:gd name="T9" fmla="*/ 85 h 85"/>
              </a:gdLst>
              <a:ahLst/>
              <a:cxnLst>
                <a:cxn ang="0">
                  <a:pos x="T0" y="T1"/>
                </a:cxn>
                <a:cxn ang="0">
                  <a:pos x="T2" y="T3"/>
                </a:cxn>
                <a:cxn ang="0">
                  <a:pos x="T4" y="T5"/>
                </a:cxn>
                <a:cxn ang="0">
                  <a:pos x="T6" y="T7"/>
                </a:cxn>
                <a:cxn ang="0">
                  <a:pos x="T8" y="T9"/>
                </a:cxn>
              </a:cxnLst>
              <a:rect l="0" t="0" r="r" b="b"/>
              <a:pathLst>
                <a:path w="27" h="85">
                  <a:moveTo>
                    <a:pt x="0" y="85"/>
                  </a:moveTo>
                  <a:cubicBezTo>
                    <a:pt x="1" y="85"/>
                    <a:pt x="1" y="85"/>
                    <a:pt x="1" y="85"/>
                  </a:cubicBezTo>
                  <a:cubicBezTo>
                    <a:pt x="10" y="57"/>
                    <a:pt x="18" y="29"/>
                    <a:pt x="27" y="1"/>
                  </a:cubicBezTo>
                  <a:cubicBezTo>
                    <a:pt x="26" y="1"/>
                    <a:pt x="26" y="0"/>
                    <a:pt x="26" y="0"/>
                  </a:cubicBezTo>
                  <a:cubicBezTo>
                    <a:pt x="17" y="28"/>
                    <a:pt x="9" y="57"/>
                    <a:pt x="0" y="85"/>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4" name="Freeform 102"/>
            <p:cNvSpPr>
              <a:spLocks/>
            </p:cNvSpPr>
            <p:nvPr/>
          </p:nvSpPr>
          <p:spPr bwMode="auto">
            <a:xfrm>
              <a:off x="-3273425" y="2462213"/>
              <a:ext cx="311150" cy="77788"/>
            </a:xfrm>
            <a:custGeom>
              <a:avLst/>
              <a:gdLst>
                <a:gd name="T0" fmla="*/ 0 w 24"/>
                <a:gd name="T1" fmla="*/ 0 h 6"/>
                <a:gd name="T2" fmla="*/ 0 w 24"/>
                <a:gd name="T3" fmla="*/ 1 h 6"/>
                <a:gd name="T4" fmla="*/ 24 w 24"/>
                <a:gd name="T5" fmla="*/ 6 h 6"/>
                <a:gd name="T6" fmla="*/ 24 w 24"/>
                <a:gd name="T7" fmla="*/ 6 h 6"/>
                <a:gd name="T8" fmla="*/ 0 w 24"/>
                <a:gd name="T9" fmla="*/ 0 h 6"/>
              </a:gdLst>
              <a:ahLst/>
              <a:cxnLst>
                <a:cxn ang="0">
                  <a:pos x="T0" y="T1"/>
                </a:cxn>
                <a:cxn ang="0">
                  <a:pos x="T2" y="T3"/>
                </a:cxn>
                <a:cxn ang="0">
                  <a:pos x="T4" y="T5"/>
                </a:cxn>
                <a:cxn ang="0">
                  <a:pos x="T6" y="T7"/>
                </a:cxn>
                <a:cxn ang="0">
                  <a:pos x="T8" y="T9"/>
                </a:cxn>
              </a:cxnLst>
              <a:rect l="0" t="0" r="r" b="b"/>
              <a:pathLst>
                <a:path w="24" h="6">
                  <a:moveTo>
                    <a:pt x="0" y="0"/>
                  </a:moveTo>
                  <a:cubicBezTo>
                    <a:pt x="0" y="0"/>
                    <a:pt x="0" y="1"/>
                    <a:pt x="0" y="1"/>
                  </a:cubicBezTo>
                  <a:cubicBezTo>
                    <a:pt x="8" y="2"/>
                    <a:pt x="16" y="4"/>
                    <a:pt x="24" y="6"/>
                  </a:cubicBezTo>
                  <a:cubicBezTo>
                    <a:pt x="24" y="6"/>
                    <a:pt x="24" y="6"/>
                    <a:pt x="24" y="6"/>
                  </a:cubicBezTo>
                  <a:cubicBezTo>
                    <a:pt x="16" y="3"/>
                    <a:pt x="8" y="2"/>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5" name="Freeform 103"/>
            <p:cNvSpPr>
              <a:spLocks/>
            </p:cNvSpPr>
            <p:nvPr/>
          </p:nvSpPr>
          <p:spPr bwMode="auto">
            <a:xfrm>
              <a:off x="-4375150" y="2605088"/>
              <a:ext cx="271463" cy="668338"/>
            </a:xfrm>
            <a:custGeom>
              <a:avLst/>
              <a:gdLst>
                <a:gd name="T0" fmla="*/ 0 w 21"/>
                <a:gd name="T1" fmla="*/ 0 h 51"/>
                <a:gd name="T2" fmla="*/ 0 w 21"/>
                <a:gd name="T3" fmla="*/ 1 h 51"/>
                <a:gd name="T4" fmla="*/ 21 w 21"/>
                <a:gd name="T5" fmla="*/ 51 h 51"/>
                <a:gd name="T6" fmla="*/ 21 w 21"/>
                <a:gd name="T7" fmla="*/ 51 h 51"/>
                <a:gd name="T8" fmla="*/ 0 w 21"/>
                <a:gd name="T9" fmla="*/ 0 h 51"/>
              </a:gdLst>
              <a:ahLst/>
              <a:cxnLst>
                <a:cxn ang="0">
                  <a:pos x="T0" y="T1"/>
                </a:cxn>
                <a:cxn ang="0">
                  <a:pos x="T2" y="T3"/>
                </a:cxn>
                <a:cxn ang="0">
                  <a:pos x="T4" y="T5"/>
                </a:cxn>
                <a:cxn ang="0">
                  <a:pos x="T6" y="T7"/>
                </a:cxn>
                <a:cxn ang="0">
                  <a:pos x="T8" y="T9"/>
                </a:cxn>
              </a:cxnLst>
              <a:rect l="0" t="0" r="r" b="b"/>
              <a:pathLst>
                <a:path w="21" h="51">
                  <a:moveTo>
                    <a:pt x="0" y="0"/>
                  </a:moveTo>
                  <a:cubicBezTo>
                    <a:pt x="0" y="0"/>
                    <a:pt x="0" y="1"/>
                    <a:pt x="0" y="1"/>
                  </a:cubicBezTo>
                  <a:cubicBezTo>
                    <a:pt x="7" y="18"/>
                    <a:pt x="14" y="34"/>
                    <a:pt x="21" y="51"/>
                  </a:cubicBezTo>
                  <a:cubicBezTo>
                    <a:pt x="21" y="51"/>
                    <a:pt x="21" y="51"/>
                    <a:pt x="21" y="51"/>
                  </a:cubicBezTo>
                  <a:cubicBezTo>
                    <a:pt x="14" y="34"/>
                    <a:pt x="7" y="17"/>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6" name="Freeform 104"/>
            <p:cNvSpPr>
              <a:spLocks/>
            </p:cNvSpPr>
            <p:nvPr/>
          </p:nvSpPr>
          <p:spPr bwMode="auto">
            <a:xfrm>
              <a:off x="-4375150" y="2382838"/>
              <a:ext cx="1736725" cy="301625"/>
            </a:xfrm>
            <a:custGeom>
              <a:avLst/>
              <a:gdLst>
                <a:gd name="T0" fmla="*/ 134 w 134"/>
                <a:gd name="T1" fmla="*/ 23 h 23"/>
                <a:gd name="T2" fmla="*/ 134 w 134"/>
                <a:gd name="T3" fmla="*/ 23 h 23"/>
                <a:gd name="T4" fmla="*/ 0 w 134"/>
                <a:gd name="T5" fmla="*/ 18 h 23"/>
                <a:gd name="T6" fmla="*/ 0 w 134"/>
                <a:gd name="T7" fmla="*/ 18 h 23"/>
                <a:gd name="T8" fmla="*/ 134 w 134"/>
                <a:gd name="T9" fmla="*/ 23 h 23"/>
              </a:gdLst>
              <a:ahLst/>
              <a:cxnLst>
                <a:cxn ang="0">
                  <a:pos x="T0" y="T1"/>
                </a:cxn>
                <a:cxn ang="0">
                  <a:pos x="T2" y="T3"/>
                </a:cxn>
                <a:cxn ang="0">
                  <a:pos x="T4" y="T5"/>
                </a:cxn>
                <a:cxn ang="0">
                  <a:pos x="T6" y="T7"/>
                </a:cxn>
                <a:cxn ang="0">
                  <a:pos x="T8" y="T9"/>
                </a:cxn>
              </a:cxnLst>
              <a:rect l="0" t="0" r="r" b="b"/>
              <a:pathLst>
                <a:path w="134" h="23">
                  <a:moveTo>
                    <a:pt x="134" y="23"/>
                  </a:moveTo>
                  <a:cubicBezTo>
                    <a:pt x="134" y="23"/>
                    <a:pt x="134" y="23"/>
                    <a:pt x="134" y="23"/>
                  </a:cubicBezTo>
                  <a:cubicBezTo>
                    <a:pt x="93" y="2"/>
                    <a:pt x="42" y="0"/>
                    <a:pt x="0" y="18"/>
                  </a:cubicBezTo>
                  <a:cubicBezTo>
                    <a:pt x="0" y="18"/>
                    <a:pt x="0" y="18"/>
                    <a:pt x="0" y="18"/>
                  </a:cubicBezTo>
                  <a:cubicBezTo>
                    <a:pt x="42" y="0"/>
                    <a:pt x="93" y="2"/>
                    <a:pt x="134" y="23"/>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7" name="Freeform 105"/>
            <p:cNvSpPr>
              <a:spLocks/>
            </p:cNvSpPr>
            <p:nvPr/>
          </p:nvSpPr>
          <p:spPr bwMode="auto">
            <a:xfrm>
              <a:off x="-4103688" y="3143251"/>
              <a:ext cx="752475" cy="130175"/>
            </a:xfrm>
            <a:custGeom>
              <a:avLst/>
              <a:gdLst>
                <a:gd name="T0" fmla="*/ 58 w 58"/>
                <a:gd name="T1" fmla="*/ 4 h 10"/>
                <a:gd name="T2" fmla="*/ 58 w 58"/>
                <a:gd name="T3" fmla="*/ 3 h 10"/>
                <a:gd name="T4" fmla="*/ 0 w 58"/>
                <a:gd name="T5" fmla="*/ 10 h 10"/>
                <a:gd name="T6" fmla="*/ 0 w 58"/>
                <a:gd name="T7" fmla="*/ 10 h 10"/>
                <a:gd name="T8" fmla="*/ 58 w 58"/>
                <a:gd name="T9" fmla="*/ 4 h 10"/>
              </a:gdLst>
              <a:ahLst/>
              <a:cxnLst>
                <a:cxn ang="0">
                  <a:pos x="T0" y="T1"/>
                </a:cxn>
                <a:cxn ang="0">
                  <a:pos x="T2" y="T3"/>
                </a:cxn>
                <a:cxn ang="0">
                  <a:pos x="T4" y="T5"/>
                </a:cxn>
                <a:cxn ang="0">
                  <a:pos x="T6" y="T7"/>
                </a:cxn>
                <a:cxn ang="0">
                  <a:pos x="T8" y="T9"/>
                </a:cxn>
              </a:cxnLst>
              <a:rect l="0" t="0" r="r" b="b"/>
              <a:pathLst>
                <a:path w="58" h="10">
                  <a:moveTo>
                    <a:pt x="58" y="4"/>
                  </a:moveTo>
                  <a:cubicBezTo>
                    <a:pt x="58" y="4"/>
                    <a:pt x="58" y="4"/>
                    <a:pt x="58" y="3"/>
                  </a:cubicBezTo>
                  <a:cubicBezTo>
                    <a:pt x="38" y="0"/>
                    <a:pt x="18" y="3"/>
                    <a:pt x="0" y="10"/>
                  </a:cubicBezTo>
                  <a:cubicBezTo>
                    <a:pt x="0" y="10"/>
                    <a:pt x="0" y="10"/>
                    <a:pt x="0" y="10"/>
                  </a:cubicBezTo>
                  <a:cubicBezTo>
                    <a:pt x="18" y="3"/>
                    <a:pt x="38" y="0"/>
                    <a:pt x="58" y="4"/>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8" name="Freeform 106"/>
            <p:cNvSpPr>
              <a:spLocks/>
            </p:cNvSpPr>
            <p:nvPr/>
          </p:nvSpPr>
          <p:spPr bwMode="auto">
            <a:xfrm>
              <a:off x="-3519488" y="3168651"/>
              <a:ext cx="38100" cy="12700"/>
            </a:xfrm>
            <a:custGeom>
              <a:avLst/>
              <a:gdLst>
                <a:gd name="T0" fmla="*/ 1 w 3"/>
                <a:gd name="T1" fmla="*/ 0 h 1"/>
                <a:gd name="T2" fmla="*/ 0 w 3"/>
                <a:gd name="T3" fmla="*/ 1 h 1"/>
                <a:gd name="T4" fmla="*/ 2 w 3"/>
                <a:gd name="T5" fmla="*/ 1 h 1"/>
                <a:gd name="T6" fmla="*/ 3 w 3"/>
                <a:gd name="T7" fmla="*/ 0 h 1"/>
                <a:gd name="T8" fmla="*/ 2 w 3"/>
                <a:gd name="T9" fmla="*/ 0 h 1"/>
                <a:gd name="T10" fmla="*/ 0 w 3"/>
                <a:gd name="T11" fmla="*/ 0 h 1"/>
                <a:gd name="T12" fmla="*/ 1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1" y="0"/>
                  </a:moveTo>
                  <a:cubicBezTo>
                    <a:pt x="0" y="0"/>
                    <a:pt x="0" y="1"/>
                    <a:pt x="0" y="1"/>
                  </a:cubicBezTo>
                  <a:cubicBezTo>
                    <a:pt x="1" y="1"/>
                    <a:pt x="1" y="1"/>
                    <a:pt x="2" y="1"/>
                  </a:cubicBezTo>
                  <a:cubicBezTo>
                    <a:pt x="2" y="1"/>
                    <a:pt x="3" y="0"/>
                    <a:pt x="3" y="0"/>
                  </a:cubicBezTo>
                  <a:cubicBezTo>
                    <a:pt x="3" y="0"/>
                    <a:pt x="2" y="0"/>
                    <a:pt x="2" y="0"/>
                  </a:cubicBezTo>
                  <a:cubicBezTo>
                    <a:pt x="1" y="0"/>
                    <a:pt x="1" y="0"/>
                    <a:pt x="0" y="0"/>
                  </a:cubicBezTo>
                  <a:cubicBezTo>
                    <a:pt x="0" y="0"/>
                    <a:pt x="0"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9" name="Freeform 107"/>
            <p:cNvSpPr>
              <a:spLocks/>
            </p:cNvSpPr>
            <p:nvPr/>
          </p:nvSpPr>
          <p:spPr bwMode="auto">
            <a:xfrm>
              <a:off x="-3817938" y="3168651"/>
              <a:ext cx="311150" cy="26988"/>
            </a:xfrm>
            <a:custGeom>
              <a:avLst/>
              <a:gdLst>
                <a:gd name="T0" fmla="*/ 24 w 24"/>
                <a:gd name="T1" fmla="*/ 0 h 2"/>
                <a:gd name="T2" fmla="*/ 24 w 24"/>
                <a:gd name="T3" fmla="*/ 0 h 2"/>
                <a:gd name="T4" fmla="*/ 0 w 24"/>
                <a:gd name="T5" fmla="*/ 2 h 2"/>
                <a:gd name="T6" fmla="*/ 0 w 24"/>
                <a:gd name="T7" fmla="*/ 2 h 2"/>
                <a:gd name="T8" fmla="*/ 24 w 24"/>
                <a:gd name="T9" fmla="*/ 0 h 2"/>
              </a:gdLst>
              <a:ahLst/>
              <a:cxnLst>
                <a:cxn ang="0">
                  <a:pos x="T0" y="T1"/>
                </a:cxn>
                <a:cxn ang="0">
                  <a:pos x="T2" y="T3"/>
                </a:cxn>
                <a:cxn ang="0">
                  <a:pos x="T4" y="T5"/>
                </a:cxn>
                <a:cxn ang="0">
                  <a:pos x="T6" y="T7"/>
                </a:cxn>
                <a:cxn ang="0">
                  <a:pos x="T8" y="T9"/>
                </a:cxn>
              </a:cxnLst>
              <a:rect l="0" t="0" r="r" b="b"/>
              <a:pathLst>
                <a:path w="24" h="2">
                  <a:moveTo>
                    <a:pt x="24" y="0"/>
                  </a:moveTo>
                  <a:cubicBezTo>
                    <a:pt x="24" y="0"/>
                    <a:pt x="24" y="0"/>
                    <a:pt x="24" y="0"/>
                  </a:cubicBezTo>
                  <a:cubicBezTo>
                    <a:pt x="16" y="0"/>
                    <a:pt x="8" y="0"/>
                    <a:pt x="0" y="2"/>
                  </a:cubicBezTo>
                  <a:cubicBezTo>
                    <a:pt x="0" y="2"/>
                    <a:pt x="0" y="2"/>
                    <a:pt x="0" y="2"/>
                  </a:cubicBezTo>
                  <a:cubicBezTo>
                    <a:pt x="8" y="0"/>
                    <a:pt x="16" y="0"/>
                    <a:pt x="24"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0" name="Freeform 108"/>
            <p:cNvSpPr>
              <a:spLocks/>
            </p:cNvSpPr>
            <p:nvPr/>
          </p:nvSpPr>
          <p:spPr bwMode="auto">
            <a:xfrm>
              <a:off x="-2263775" y="3338513"/>
              <a:ext cx="77788" cy="92075"/>
            </a:xfrm>
            <a:custGeom>
              <a:avLst/>
              <a:gdLst>
                <a:gd name="T0" fmla="*/ 5 w 6"/>
                <a:gd name="T1" fmla="*/ 6 h 7"/>
                <a:gd name="T2" fmla="*/ 6 w 6"/>
                <a:gd name="T3" fmla="*/ 6 h 7"/>
                <a:gd name="T4" fmla="*/ 3 w 6"/>
                <a:gd name="T5" fmla="*/ 3 h 7"/>
                <a:gd name="T6" fmla="*/ 0 w 6"/>
                <a:gd name="T7" fmla="*/ 0 h 7"/>
                <a:gd name="T8" fmla="*/ 2 w 6"/>
                <a:gd name="T9" fmla="*/ 4 h 7"/>
                <a:gd name="T10" fmla="*/ 5 w 6"/>
                <a:gd name="T11" fmla="*/ 7 h 7"/>
                <a:gd name="T12" fmla="*/ 5 w 6"/>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5" y="6"/>
                  </a:moveTo>
                  <a:cubicBezTo>
                    <a:pt x="5" y="6"/>
                    <a:pt x="6" y="6"/>
                    <a:pt x="6" y="6"/>
                  </a:cubicBezTo>
                  <a:cubicBezTo>
                    <a:pt x="5" y="5"/>
                    <a:pt x="4" y="4"/>
                    <a:pt x="3" y="3"/>
                  </a:cubicBezTo>
                  <a:cubicBezTo>
                    <a:pt x="2" y="2"/>
                    <a:pt x="1" y="1"/>
                    <a:pt x="0" y="0"/>
                  </a:cubicBezTo>
                  <a:cubicBezTo>
                    <a:pt x="1" y="1"/>
                    <a:pt x="2" y="2"/>
                    <a:pt x="2" y="4"/>
                  </a:cubicBezTo>
                  <a:cubicBezTo>
                    <a:pt x="3" y="5"/>
                    <a:pt x="4" y="6"/>
                    <a:pt x="5" y="7"/>
                  </a:cubicBezTo>
                  <a:cubicBezTo>
                    <a:pt x="5" y="7"/>
                    <a:pt x="5" y="6"/>
                    <a:pt x="5" y="6"/>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1" name="Freeform 109"/>
            <p:cNvSpPr>
              <a:spLocks/>
            </p:cNvSpPr>
            <p:nvPr/>
          </p:nvSpPr>
          <p:spPr bwMode="auto">
            <a:xfrm>
              <a:off x="-2133600" y="3954463"/>
              <a:ext cx="246063" cy="92075"/>
            </a:xfrm>
            <a:custGeom>
              <a:avLst/>
              <a:gdLst>
                <a:gd name="T0" fmla="*/ 0 w 19"/>
                <a:gd name="T1" fmla="*/ 7 h 7"/>
                <a:gd name="T2" fmla="*/ 0 w 19"/>
                <a:gd name="T3" fmla="*/ 7 h 7"/>
                <a:gd name="T4" fmla="*/ 19 w 19"/>
                <a:gd name="T5" fmla="*/ 1 h 7"/>
                <a:gd name="T6" fmla="*/ 19 w 19"/>
                <a:gd name="T7" fmla="*/ 0 h 7"/>
                <a:gd name="T8" fmla="*/ 0 w 19"/>
                <a:gd name="T9" fmla="*/ 7 h 7"/>
              </a:gdLst>
              <a:ahLst/>
              <a:cxnLst>
                <a:cxn ang="0">
                  <a:pos x="T0" y="T1"/>
                </a:cxn>
                <a:cxn ang="0">
                  <a:pos x="T2" y="T3"/>
                </a:cxn>
                <a:cxn ang="0">
                  <a:pos x="T4" y="T5"/>
                </a:cxn>
                <a:cxn ang="0">
                  <a:pos x="T6" y="T7"/>
                </a:cxn>
                <a:cxn ang="0">
                  <a:pos x="T8" y="T9"/>
                </a:cxn>
              </a:cxnLst>
              <a:rect l="0" t="0" r="r" b="b"/>
              <a:pathLst>
                <a:path w="19" h="7">
                  <a:moveTo>
                    <a:pt x="0" y="7"/>
                  </a:moveTo>
                  <a:cubicBezTo>
                    <a:pt x="0" y="7"/>
                    <a:pt x="0" y="7"/>
                    <a:pt x="0" y="7"/>
                  </a:cubicBezTo>
                  <a:cubicBezTo>
                    <a:pt x="7" y="5"/>
                    <a:pt x="13" y="3"/>
                    <a:pt x="19" y="1"/>
                  </a:cubicBezTo>
                  <a:cubicBezTo>
                    <a:pt x="19" y="1"/>
                    <a:pt x="19" y="0"/>
                    <a:pt x="19" y="0"/>
                  </a:cubicBezTo>
                  <a:cubicBezTo>
                    <a:pt x="12" y="2"/>
                    <a:pt x="6" y="5"/>
                    <a:pt x="0" y="7"/>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2" name="Freeform 110"/>
            <p:cNvSpPr>
              <a:spLocks/>
            </p:cNvSpPr>
            <p:nvPr/>
          </p:nvSpPr>
          <p:spPr bwMode="auto">
            <a:xfrm>
              <a:off x="-2211388" y="3405188"/>
              <a:ext cx="323850" cy="561975"/>
            </a:xfrm>
            <a:custGeom>
              <a:avLst/>
              <a:gdLst>
                <a:gd name="T0" fmla="*/ 25 w 25"/>
                <a:gd name="T1" fmla="*/ 43 h 43"/>
                <a:gd name="T2" fmla="*/ 25 w 25"/>
                <a:gd name="T3" fmla="*/ 43 h 43"/>
                <a:gd name="T4" fmla="*/ 1 w 25"/>
                <a:gd name="T5" fmla="*/ 0 h 43"/>
                <a:gd name="T6" fmla="*/ 0 w 25"/>
                <a:gd name="T7" fmla="*/ 1 h 43"/>
                <a:gd name="T8" fmla="*/ 25 w 25"/>
                <a:gd name="T9" fmla="*/ 43 h 43"/>
              </a:gdLst>
              <a:ahLst/>
              <a:cxnLst>
                <a:cxn ang="0">
                  <a:pos x="T0" y="T1"/>
                </a:cxn>
                <a:cxn ang="0">
                  <a:pos x="T2" y="T3"/>
                </a:cxn>
                <a:cxn ang="0">
                  <a:pos x="T4" y="T5"/>
                </a:cxn>
                <a:cxn ang="0">
                  <a:pos x="T6" y="T7"/>
                </a:cxn>
                <a:cxn ang="0">
                  <a:pos x="T8" y="T9"/>
                </a:cxn>
              </a:cxnLst>
              <a:rect l="0" t="0" r="r" b="b"/>
              <a:pathLst>
                <a:path w="25" h="43">
                  <a:moveTo>
                    <a:pt x="25" y="43"/>
                  </a:moveTo>
                  <a:cubicBezTo>
                    <a:pt x="25" y="43"/>
                    <a:pt x="25" y="43"/>
                    <a:pt x="25" y="43"/>
                  </a:cubicBezTo>
                  <a:cubicBezTo>
                    <a:pt x="19" y="27"/>
                    <a:pt x="11" y="13"/>
                    <a:pt x="1" y="0"/>
                  </a:cubicBezTo>
                  <a:cubicBezTo>
                    <a:pt x="1" y="0"/>
                    <a:pt x="1" y="1"/>
                    <a:pt x="0" y="1"/>
                  </a:cubicBezTo>
                  <a:cubicBezTo>
                    <a:pt x="11" y="13"/>
                    <a:pt x="19" y="28"/>
                    <a:pt x="25" y="43"/>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3" name="Freeform 111"/>
            <p:cNvSpPr>
              <a:spLocks/>
            </p:cNvSpPr>
            <p:nvPr/>
          </p:nvSpPr>
          <p:spPr bwMode="auto">
            <a:xfrm>
              <a:off x="-1912938" y="4164013"/>
              <a:ext cx="38100" cy="104775"/>
            </a:xfrm>
            <a:custGeom>
              <a:avLst/>
              <a:gdLst>
                <a:gd name="T0" fmla="*/ 1 w 3"/>
                <a:gd name="T1" fmla="*/ 1 h 8"/>
                <a:gd name="T2" fmla="*/ 2 w 3"/>
                <a:gd name="T3" fmla="*/ 0 h 8"/>
                <a:gd name="T4" fmla="*/ 2 w 3"/>
                <a:gd name="T5" fmla="*/ 4 h 8"/>
                <a:gd name="T6" fmla="*/ 3 w 3"/>
                <a:gd name="T7" fmla="*/ 8 h 8"/>
                <a:gd name="T8" fmla="*/ 1 w 3"/>
                <a:gd name="T9" fmla="*/ 4 h 8"/>
                <a:gd name="T10" fmla="*/ 0 w 3"/>
                <a:gd name="T11" fmla="*/ 0 h 8"/>
                <a:gd name="T12" fmla="*/ 1 w 3"/>
                <a:gd name="T13" fmla="*/ 1 h 8"/>
              </a:gdLst>
              <a:ahLst/>
              <a:cxnLst>
                <a:cxn ang="0">
                  <a:pos x="T0" y="T1"/>
                </a:cxn>
                <a:cxn ang="0">
                  <a:pos x="T2" y="T3"/>
                </a:cxn>
                <a:cxn ang="0">
                  <a:pos x="T4" y="T5"/>
                </a:cxn>
                <a:cxn ang="0">
                  <a:pos x="T6" y="T7"/>
                </a:cxn>
                <a:cxn ang="0">
                  <a:pos x="T8" y="T9"/>
                </a:cxn>
                <a:cxn ang="0">
                  <a:pos x="T10" y="T11"/>
                </a:cxn>
                <a:cxn ang="0">
                  <a:pos x="T12" y="T13"/>
                </a:cxn>
              </a:cxnLst>
              <a:rect l="0" t="0" r="r" b="b"/>
              <a:pathLst>
                <a:path w="3" h="8">
                  <a:moveTo>
                    <a:pt x="1" y="1"/>
                  </a:moveTo>
                  <a:cubicBezTo>
                    <a:pt x="1" y="1"/>
                    <a:pt x="1" y="0"/>
                    <a:pt x="2" y="0"/>
                  </a:cubicBezTo>
                  <a:cubicBezTo>
                    <a:pt x="2" y="1"/>
                    <a:pt x="2" y="2"/>
                    <a:pt x="2" y="4"/>
                  </a:cubicBezTo>
                  <a:cubicBezTo>
                    <a:pt x="2" y="5"/>
                    <a:pt x="2" y="7"/>
                    <a:pt x="3" y="8"/>
                  </a:cubicBezTo>
                  <a:cubicBezTo>
                    <a:pt x="2" y="7"/>
                    <a:pt x="2" y="5"/>
                    <a:pt x="1" y="4"/>
                  </a:cubicBezTo>
                  <a:cubicBezTo>
                    <a:pt x="1" y="3"/>
                    <a:pt x="0" y="1"/>
                    <a:pt x="0" y="0"/>
                  </a:cubicBezTo>
                  <a:cubicBezTo>
                    <a:pt x="0" y="0"/>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4" name="Freeform 112"/>
            <p:cNvSpPr>
              <a:spLocks/>
            </p:cNvSpPr>
            <p:nvPr/>
          </p:nvSpPr>
          <p:spPr bwMode="auto">
            <a:xfrm>
              <a:off x="-2341563" y="3614738"/>
              <a:ext cx="207963" cy="142875"/>
            </a:xfrm>
            <a:custGeom>
              <a:avLst/>
              <a:gdLst>
                <a:gd name="T0" fmla="*/ 0 w 16"/>
                <a:gd name="T1" fmla="*/ 11 h 11"/>
                <a:gd name="T2" fmla="*/ 0 w 16"/>
                <a:gd name="T3" fmla="*/ 11 h 11"/>
                <a:gd name="T4" fmla="*/ 16 w 16"/>
                <a:gd name="T5" fmla="*/ 0 h 11"/>
                <a:gd name="T6" fmla="*/ 16 w 16"/>
                <a:gd name="T7" fmla="*/ 1 h 11"/>
                <a:gd name="T8" fmla="*/ 0 w 16"/>
                <a:gd name="T9" fmla="*/ 11 h 11"/>
              </a:gdLst>
              <a:ahLst/>
              <a:cxnLst>
                <a:cxn ang="0">
                  <a:pos x="T0" y="T1"/>
                </a:cxn>
                <a:cxn ang="0">
                  <a:pos x="T2" y="T3"/>
                </a:cxn>
                <a:cxn ang="0">
                  <a:pos x="T4" y="T5"/>
                </a:cxn>
                <a:cxn ang="0">
                  <a:pos x="T6" y="T7"/>
                </a:cxn>
                <a:cxn ang="0">
                  <a:pos x="T8" y="T9"/>
                </a:cxn>
              </a:cxnLst>
              <a:rect l="0" t="0" r="r" b="b"/>
              <a:pathLst>
                <a:path w="16" h="11">
                  <a:moveTo>
                    <a:pt x="0" y="11"/>
                  </a:moveTo>
                  <a:cubicBezTo>
                    <a:pt x="0" y="11"/>
                    <a:pt x="0" y="11"/>
                    <a:pt x="0" y="11"/>
                  </a:cubicBezTo>
                  <a:cubicBezTo>
                    <a:pt x="5" y="7"/>
                    <a:pt x="10" y="3"/>
                    <a:pt x="16" y="0"/>
                  </a:cubicBezTo>
                  <a:cubicBezTo>
                    <a:pt x="16" y="0"/>
                    <a:pt x="16" y="0"/>
                    <a:pt x="16" y="1"/>
                  </a:cubicBezTo>
                  <a:cubicBezTo>
                    <a:pt x="11" y="4"/>
                    <a:pt x="5" y="8"/>
                    <a:pt x="0" y="1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5" name="Freeform 113"/>
            <p:cNvSpPr>
              <a:spLocks/>
            </p:cNvSpPr>
            <p:nvPr/>
          </p:nvSpPr>
          <p:spPr bwMode="auto">
            <a:xfrm>
              <a:off x="-2133600" y="3614738"/>
              <a:ext cx="233363" cy="561975"/>
            </a:xfrm>
            <a:custGeom>
              <a:avLst/>
              <a:gdLst>
                <a:gd name="T0" fmla="*/ 0 w 18"/>
                <a:gd name="T1" fmla="*/ 0 h 43"/>
                <a:gd name="T2" fmla="*/ 0 w 18"/>
                <a:gd name="T3" fmla="*/ 0 h 43"/>
                <a:gd name="T4" fmla="*/ 18 w 18"/>
                <a:gd name="T5" fmla="*/ 43 h 43"/>
                <a:gd name="T6" fmla="*/ 18 w 18"/>
                <a:gd name="T7" fmla="*/ 43 h 43"/>
                <a:gd name="T8" fmla="*/ 0 w 18"/>
                <a:gd name="T9" fmla="*/ 0 h 43"/>
              </a:gdLst>
              <a:ahLst/>
              <a:cxnLst>
                <a:cxn ang="0">
                  <a:pos x="T0" y="T1"/>
                </a:cxn>
                <a:cxn ang="0">
                  <a:pos x="T2" y="T3"/>
                </a:cxn>
                <a:cxn ang="0">
                  <a:pos x="T4" y="T5"/>
                </a:cxn>
                <a:cxn ang="0">
                  <a:pos x="T6" y="T7"/>
                </a:cxn>
                <a:cxn ang="0">
                  <a:pos x="T8" y="T9"/>
                </a:cxn>
              </a:cxnLst>
              <a:rect l="0" t="0" r="r" b="b"/>
              <a:pathLst>
                <a:path w="18" h="43">
                  <a:moveTo>
                    <a:pt x="0" y="0"/>
                  </a:moveTo>
                  <a:cubicBezTo>
                    <a:pt x="0" y="0"/>
                    <a:pt x="0" y="0"/>
                    <a:pt x="0" y="0"/>
                  </a:cubicBezTo>
                  <a:cubicBezTo>
                    <a:pt x="9" y="13"/>
                    <a:pt x="15" y="28"/>
                    <a:pt x="18" y="43"/>
                  </a:cubicBezTo>
                  <a:cubicBezTo>
                    <a:pt x="18" y="43"/>
                    <a:pt x="18" y="43"/>
                    <a:pt x="18" y="43"/>
                  </a:cubicBezTo>
                  <a:cubicBezTo>
                    <a:pt x="15" y="28"/>
                    <a:pt x="8" y="13"/>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6" name="Freeform 114"/>
            <p:cNvSpPr>
              <a:spLocks/>
            </p:cNvSpPr>
            <p:nvPr/>
          </p:nvSpPr>
          <p:spPr bwMode="auto">
            <a:xfrm>
              <a:off x="-2768600" y="3024188"/>
              <a:ext cx="103188" cy="66675"/>
            </a:xfrm>
            <a:custGeom>
              <a:avLst/>
              <a:gdLst>
                <a:gd name="T0" fmla="*/ 6 w 8"/>
                <a:gd name="T1" fmla="*/ 4 h 5"/>
                <a:gd name="T2" fmla="*/ 8 w 8"/>
                <a:gd name="T3" fmla="*/ 4 h 5"/>
                <a:gd name="T4" fmla="*/ 4 w 8"/>
                <a:gd name="T5" fmla="*/ 2 h 5"/>
                <a:gd name="T6" fmla="*/ 0 w 8"/>
                <a:gd name="T7" fmla="*/ 0 h 5"/>
                <a:gd name="T8" fmla="*/ 3 w 8"/>
                <a:gd name="T9" fmla="*/ 3 h 5"/>
                <a:gd name="T10" fmla="*/ 7 w 8"/>
                <a:gd name="T11" fmla="*/ 5 h 5"/>
                <a:gd name="T12" fmla="*/ 6 w 8"/>
                <a:gd name="T13" fmla="*/ 4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4"/>
                  </a:moveTo>
                  <a:cubicBezTo>
                    <a:pt x="7" y="4"/>
                    <a:pt x="7" y="4"/>
                    <a:pt x="8" y="4"/>
                  </a:cubicBezTo>
                  <a:cubicBezTo>
                    <a:pt x="6" y="3"/>
                    <a:pt x="5" y="3"/>
                    <a:pt x="4" y="2"/>
                  </a:cubicBezTo>
                  <a:cubicBezTo>
                    <a:pt x="3" y="2"/>
                    <a:pt x="1" y="1"/>
                    <a:pt x="0" y="0"/>
                  </a:cubicBezTo>
                  <a:cubicBezTo>
                    <a:pt x="1" y="1"/>
                    <a:pt x="2" y="2"/>
                    <a:pt x="3" y="3"/>
                  </a:cubicBezTo>
                  <a:cubicBezTo>
                    <a:pt x="5" y="4"/>
                    <a:pt x="6" y="5"/>
                    <a:pt x="7" y="5"/>
                  </a:cubicBezTo>
                  <a:cubicBezTo>
                    <a:pt x="7" y="5"/>
                    <a:pt x="6" y="4"/>
                    <a:pt x="6" y="4"/>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7" name="Freeform 115"/>
            <p:cNvSpPr>
              <a:spLocks/>
            </p:cNvSpPr>
            <p:nvPr/>
          </p:nvSpPr>
          <p:spPr bwMode="auto">
            <a:xfrm>
              <a:off x="-2432050" y="3470276"/>
              <a:ext cx="207963" cy="169863"/>
            </a:xfrm>
            <a:custGeom>
              <a:avLst/>
              <a:gdLst>
                <a:gd name="T0" fmla="*/ 0 w 16"/>
                <a:gd name="T1" fmla="*/ 12 h 13"/>
                <a:gd name="T2" fmla="*/ 0 w 16"/>
                <a:gd name="T3" fmla="*/ 13 h 13"/>
                <a:gd name="T4" fmla="*/ 16 w 16"/>
                <a:gd name="T5" fmla="*/ 1 h 13"/>
                <a:gd name="T6" fmla="*/ 15 w 16"/>
                <a:gd name="T7" fmla="*/ 0 h 13"/>
                <a:gd name="T8" fmla="*/ 0 w 16"/>
                <a:gd name="T9" fmla="*/ 12 h 13"/>
              </a:gdLst>
              <a:ahLst/>
              <a:cxnLst>
                <a:cxn ang="0">
                  <a:pos x="T0" y="T1"/>
                </a:cxn>
                <a:cxn ang="0">
                  <a:pos x="T2" y="T3"/>
                </a:cxn>
                <a:cxn ang="0">
                  <a:pos x="T4" y="T5"/>
                </a:cxn>
                <a:cxn ang="0">
                  <a:pos x="T6" y="T7"/>
                </a:cxn>
                <a:cxn ang="0">
                  <a:pos x="T8" y="T9"/>
                </a:cxn>
              </a:cxnLst>
              <a:rect l="0" t="0" r="r" b="b"/>
              <a:pathLst>
                <a:path w="16" h="13">
                  <a:moveTo>
                    <a:pt x="0" y="12"/>
                  </a:moveTo>
                  <a:cubicBezTo>
                    <a:pt x="0" y="13"/>
                    <a:pt x="0" y="13"/>
                    <a:pt x="0" y="13"/>
                  </a:cubicBezTo>
                  <a:cubicBezTo>
                    <a:pt x="5" y="9"/>
                    <a:pt x="10" y="5"/>
                    <a:pt x="16" y="1"/>
                  </a:cubicBezTo>
                  <a:cubicBezTo>
                    <a:pt x="15" y="0"/>
                    <a:pt x="15" y="0"/>
                    <a:pt x="15" y="0"/>
                  </a:cubicBezTo>
                  <a:cubicBezTo>
                    <a:pt x="10" y="4"/>
                    <a:pt x="5" y="8"/>
                    <a:pt x="0" y="1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8" name="Freeform 116"/>
            <p:cNvSpPr>
              <a:spLocks/>
            </p:cNvSpPr>
            <p:nvPr/>
          </p:nvSpPr>
          <p:spPr bwMode="auto">
            <a:xfrm>
              <a:off x="-2690813" y="3076576"/>
              <a:ext cx="466725" cy="406400"/>
            </a:xfrm>
            <a:custGeom>
              <a:avLst/>
              <a:gdLst>
                <a:gd name="T0" fmla="*/ 35 w 36"/>
                <a:gd name="T1" fmla="*/ 31 h 31"/>
                <a:gd name="T2" fmla="*/ 36 w 36"/>
                <a:gd name="T3" fmla="*/ 31 h 31"/>
                <a:gd name="T4" fmla="*/ 0 w 36"/>
                <a:gd name="T5" fmla="*/ 0 h 31"/>
                <a:gd name="T6" fmla="*/ 0 w 36"/>
                <a:gd name="T7" fmla="*/ 0 h 31"/>
                <a:gd name="T8" fmla="*/ 35 w 36"/>
                <a:gd name="T9" fmla="*/ 31 h 31"/>
              </a:gdLst>
              <a:ahLst/>
              <a:cxnLst>
                <a:cxn ang="0">
                  <a:pos x="T0" y="T1"/>
                </a:cxn>
                <a:cxn ang="0">
                  <a:pos x="T2" y="T3"/>
                </a:cxn>
                <a:cxn ang="0">
                  <a:pos x="T4" y="T5"/>
                </a:cxn>
                <a:cxn ang="0">
                  <a:pos x="T6" y="T7"/>
                </a:cxn>
                <a:cxn ang="0">
                  <a:pos x="T8" y="T9"/>
                </a:cxn>
              </a:cxnLst>
              <a:rect l="0" t="0" r="r" b="b"/>
              <a:pathLst>
                <a:path w="36" h="31">
                  <a:moveTo>
                    <a:pt x="35" y="31"/>
                  </a:moveTo>
                  <a:cubicBezTo>
                    <a:pt x="35" y="31"/>
                    <a:pt x="35" y="31"/>
                    <a:pt x="36" y="31"/>
                  </a:cubicBezTo>
                  <a:cubicBezTo>
                    <a:pt x="26" y="18"/>
                    <a:pt x="14" y="8"/>
                    <a:pt x="0" y="0"/>
                  </a:cubicBezTo>
                  <a:cubicBezTo>
                    <a:pt x="0" y="0"/>
                    <a:pt x="0" y="0"/>
                    <a:pt x="0" y="0"/>
                  </a:cubicBezTo>
                  <a:cubicBezTo>
                    <a:pt x="13" y="8"/>
                    <a:pt x="25" y="19"/>
                    <a:pt x="35" y="3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9" name="Freeform 117"/>
            <p:cNvSpPr>
              <a:spLocks/>
            </p:cNvSpPr>
            <p:nvPr/>
          </p:nvSpPr>
          <p:spPr bwMode="auto">
            <a:xfrm>
              <a:off x="-2482850" y="3797301"/>
              <a:ext cx="608013" cy="1938338"/>
            </a:xfrm>
            <a:custGeom>
              <a:avLst/>
              <a:gdLst>
                <a:gd name="T0" fmla="*/ 0 w 47"/>
                <a:gd name="T1" fmla="*/ 148 h 148"/>
                <a:gd name="T2" fmla="*/ 10 w 47"/>
                <a:gd name="T3" fmla="*/ 139 h 148"/>
                <a:gd name="T4" fmla="*/ 24 w 47"/>
                <a:gd name="T5" fmla="*/ 0 h 148"/>
                <a:gd name="T6" fmla="*/ 24 w 47"/>
                <a:gd name="T7" fmla="*/ 0 h 148"/>
                <a:gd name="T8" fmla="*/ 9 w 47"/>
                <a:gd name="T9" fmla="*/ 138 h 148"/>
                <a:gd name="T10" fmla="*/ 0 w 47"/>
                <a:gd name="T11" fmla="*/ 148 h 148"/>
              </a:gdLst>
              <a:ahLst/>
              <a:cxnLst>
                <a:cxn ang="0">
                  <a:pos x="T0" y="T1"/>
                </a:cxn>
                <a:cxn ang="0">
                  <a:pos x="T2" y="T3"/>
                </a:cxn>
                <a:cxn ang="0">
                  <a:pos x="T4" y="T5"/>
                </a:cxn>
                <a:cxn ang="0">
                  <a:pos x="T6" y="T7"/>
                </a:cxn>
                <a:cxn ang="0">
                  <a:pos x="T8" y="T9"/>
                </a:cxn>
                <a:cxn ang="0">
                  <a:pos x="T10" y="T11"/>
                </a:cxn>
              </a:cxnLst>
              <a:rect l="0" t="0" r="r" b="b"/>
              <a:pathLst>
                <a:path w="47" h="148">
                  <a:moveTo>
                    <a:pt x="0" y="148"/>
                  </a:moveTo>
                  <a:cubicBezTo>
                    <a:pt x="3" y="145"/>
                    <a:pt x="7" y="142"/>
                    <a:pt x="10" y="139"/>
                  </a:cubicBezTo>
                  <a:cubicBezTo>
                    <a:pt x="41" y="101"/>
                    <a:pt x="47" y="43"/>
                    <a:pt x="24" y="0"/>
                  </a:cubicBezTo>
                  <a:cubicBezTo>
                    <a:pt x="24" y="0"/>
                    <a:pt x="24" y="0"/>
                    <a:pt x="24" y="0"/>
                  </a:cubicBezTo>
                  <a:cubicBezTo>
                    <a:pt x="47" y="43"/>
                    <a:pt x="41" y="101"/>
                    <a:pt x="9" y="138"/>
                  </a:cubicBezTo>
                  <a:cubicBezTo>
                    <a:pt x="6" y="142"/>
                    <a:pt x="3" y="145"/>
                    <a:pt x="0" y="148"/>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270" name="Freeform 118"/>
            <p:cNvSpPr>
              <a:spLocks/>
            </p:cNvSpPr>
            <p:nvPr/>
          </p:nvSpPr>
          <p:spPr bwMode="auto">
            <a:xfrm>
              <a:off x="-2314575" y="3797301"/>
              <a:ext cx="142875" cy="92075"/>
            </a:xfrm>
            <a:custGeom>
              <a:avLst/>
              <a:gdLst>
                <a:gd name="T0" fmla="*/ 0 w 11"/>
                <a:gd name="T1" fmla="*/ 7 h 7"/>
                <a:gd name="T2" fmla="*/ 0 w 11"/>
                <a:gd name="T3" fmla="*/ 6 h 7"/>
                <a:gd name="T4" fmla="*/ 11 w 11"/>
                <a:gd name="T5" fmla="*/ 0 h 7"/>
                <a:gd name="T6" fmla="*/ 11 w 11"/>
                <a:gd name="T7" fmla="*/ 1 h 7"/>
                <a:gd name="T8" fmla="*/ 0 w 11"/>
                <a:gd name="T9" fmla="*/ 7 h 7"/>
              </a:gdLst>
              <a:ahLst/>
              <a:cxnLst>
                <a:cxn ang="0">
                  <a:pos x="T0" y="T1"/>
                </a:cxn>
                <a:cxn ang="0">
                  <a:pos x="T2" y="T3"/>
                </a:cxn>
                <a:cxn ang="0">
                  <a:pos x="T4" y="T5"/>
                </a:cxn>
                <a:cxn ang="0">
                  <a:pos x="T6" y="T7"/>
                </a:cxn>
                <a:cxn ang="0">
                  <a:pos x="T8" y="T9"/>
                </a:cxn>
              </a:cxnLst>
              <a:rect l="0" t="0" r="r" b="b"/>
              <a:pathLst>
                <a:path w="11" h="7">
                  <a:moveTo>
                    <a:pt x="0" y="7"/>
                  </a:moveTo>
                  <a:cubicBezTo>
                    <a:pt x="0" y="6"/>
                    <a:pt x="0" y="6"/>
                    <a:pt x="0" y="6"/>
                  </a:cubicBezTo>
                  <a:cubicBezTo>
                    <a:pt x="4" y="4"/>
                    <a:pt x="7" y="2"/>
                    <a:pt x="11" y="0"/>
                  </a:cubicBezTo>
                  <a:cubicBezTo>
                    <a:pt x="11" y="0"/>
                    <a:pt x="11" y="0"/>
                    <a:pt x="11" y="1"/>
                  </a:cubicBezTo>
                  <a:cubicBezTo>
                    <a:pt x="8" y="3"/>
                    <a:pt x="4" y="5"/>
                    <a:pt x="0" y="7"/>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1" name="Freeform 119"/>
            <p:cNvSpPr>
              <a:spLocks/>
            </p:cNvSpPr>
            <p:nvPr/>
          </p:nvSpPr>
          <p:spPr bwMode="auto">
            <a:xfrm>
              <a:off x="-4776788" y="2828926"/>
              <a:ext cx="2357438" cy="693738"/>
            </a:xfrm>
            <a:custGeom>
              <a:avLst/>
              <a:gdLst>
                <a:gd name="T0" fmla="*/ 45 w 182"/>
                <a:gd name="T1" fmla="*/ 19 h 53"/>
                <a:gd name="T2" fmla="*/ 0 w 182"/>
                <a:gd name="T3" fmla="*/ 52 h 53"/>
                <a:gd name="T4" fmla="*/ 0 w 182"/>
                <a:gd name="T5" fmla="*/ 53 h 53"/>
                <a:gd name="T6" fmla="*/ 45 w 182"/>
                <a:gd name="T7" fmla="*/ 19 h 53"/>
                <a:gd name="T8" fmla="*/ 182 w 182"/>
                <a:gd name="T9" fmla="*/ 48 h 53"/>
                <a:gd name="T10" fmla="*/ 182 w 182"/>
                <a:gd name="T11" fmla="*/ 48 h 53"/>
                <a:gd name="T12" fmla="*/ 45 w 182"/>
                <a:gd name="T13" fmla="*/ 19 h 53"/>
              </a:gdLst>
              <a:ahLst/>
              <a:cxnLst>
                <a:cxn ang="0">
                  <a:pos x="T0" y="T1"/>
                </a:cxn>
                <a:cxn ang="0">
                  <a:pos x="T2" y="T3"/>
                </a:cxn>
                <a:cxn ang="0">
                  <a:pos x="T4" y="T5"/>
                </a:cxn>
                <a:cxn ang="0">
                  <a:pos x="T6" y="T7"/>
                </a:cxn>
                <a:cxn ang="0">
                  <a:pos x="T8" y="T9"/>
                </a:cxn>
                <a:cxn ang="0">
                  <a:pos x="T10" y="T11"/>
                </a:cxn>
                <a:cxn ang="0">
                  <a:pos x="T12" y="T13"/>
                </a:cxn>
              </a:cxnLst>
              <a:rect l="0" t="0" r="r" b="b"/>
              <a:pathLst>
                <a:path w="182" h="53">
                  <a:moveTo>
                    <a:pt x="45" y="19"/>
                  </a:moveTo>
                  <a:cubicBezTo>
                    <a:pt x="28" y="26"/>
                    <a:pt x="13" y="38"/>
                    <a:pt x="0" y="52"/>
                  </a:cubicBezTo>
                  <a:cubicBezTo>
                    <a:pt x="0" y="53"/>
                    <a:pt x="0" y="53"/>
                    <a:pt x="0" y="53"/>
                  </a:cubicBezTo>
                  <a:cubicBezTo>
                    <a:pt x="13" y="38"/>
                    <a:pt x="28" y="26"/>
                    <a:pt x="45" y="19"/>
                  </a:cubicBezTo>
                  <a:cubicBezTo>
                    <a:pt x="91" y="0"/>
                    <a:pt x="148" y="12"/>
                    <a:pt x="182" y="48"/>
                  </a:cubicBezTo>
                  <a:cubicBezTo>
                    <a:pt x="182" y="48"/>
                    <a:pt x="182" y="48"/>
                    <a:pt x="182" y="48"/>
                  </a:cubicBezTo>
                  <a:cubicBezTo>
                    <a:pt x="148" y="12"/>
                    <a:pt x="91" y="0"/>
                    <a:pt x="45" y="19"/>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2" name="Freeform 120"/>
            <p:cNvSpPr>
              <a:spLocks/>
            </p:cNvSpPr>
            <p:nvPr/>
          </p:nvSpPr>
          <p:spPr bwMode="auto">
            <a:xfrm>
              <a:off x="-2547938" y="3443288"/>
              <a:ext cx="128588" cy="119063"/>
            </a:xfrm>
            <a:custGeom>
              <a:avLst/>
              <a:gdLst>
                <a:gd name="T0" fmla="*/ 0 w 10"/>
                <a:gd name="T1" fmla="*/ 9 h 9"/>
                <a:gd name="T2" fmla="*/ 1 w 10"/>
                <a:gd name="T3" fmla="*/ 9 h 9"/>
                <a:gd name="T4" fmla="*/ 10 w 10"/>
                <a:gd name="T5" fmla="*/ 1 h 9"/>
                <a:gd name="T6" fmla="*/ 9 w 10"/>
                <a:gd name="T7" fmla="*/ 0 h 9"/>
                <a:gd name="T8" fmla="*/ 0 w 10"/>
                <a:gd name="T9" fmla="*/ 9 h 9"/>
              </a:gdLst>
              <a:ahLst/>
              <a:cxnLst>
                <a:cxn ang="0">
                  <a:pos x="T0" y="T1"/>
                </a:cxn>
                <a:cxn ang="0">
                  <a:pos x="T2" y="T3"/>
                </a:cxn>
                <a:cxn ang="0">
                  <a:pos x="T4" y="T5"/>
                </a:cxn>
                <a:cxn ang="0">
                  <a:pos x="T6" y="T7"/>
                </a:cxn>
                <a:cxn ang="0">
                  <a:pos x="T8" y="T9"/>
                </a:cxn>
              </a:cxnLst>
              <a:rect l="0" t="0" r="r" b="b"/>
              <a:pathLst>
                <a:path w="10" h="9">
                  <a:moveTo>
                    <a:pt x="0" y="9"/>
                  </a:moveTo>
                  <a:cubicBezTo>
                    <a:pt x="0" y="9"/>
                    <a:pt x="0" y="9"/>
                    <a:pt x="1" y="9"/>
                  </a:cubicBezTo>
                  <a:cubicBezTo>
                    <a:pt x="4" y="6"/>
                    <a:pt x="7" y="3"/>
                    <a:pt x="10" y="1"/>
                  </a:cubicBezTo>
                  <a:cubicBezTo>
                    <a:pt x="10" y="0"/>
                    <a:pt x="9" y="0"/>
                    <a:pt x="9" y="0"/>
                  </a:cubicBezTo>
                  <a:cubicBezTo>
                    <a:pt x="6" y="3"/>
                    <a:pt x="3" y="6"/>
                    <a:pt x="0" y="9"/>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3" name="Freeform 121"/>
            <p:cNvSpPr>
              <a:spLocks/>
            </p:cNvSpPr>
            <p:nvPr/>
          </p:nvSpPr>
          <p:spPr bwMode="auto">
            <a:xfrm>
              <a:off x="-2651125" y="3208338"/>
              <a:ext cx="25400" cy="25400"/>
            </a:xfrm>
            <a:custGeom>
              <a:avLst/>
              <a:gdLst>
                <a:gd name="T0" fmla="*/ 1 w 2"/>
                <a:gd name="T1" fmla="*/ 1 h 2"/>
                <a:gd name="T2" fmla="*/ 0 w 2"/>
                <a:gd name="T3" fmla="*/ 1 h 2"/>
                <a:gd name="T4" fmla="*/ 1 w 2"/>
                <a:gd name="T5" fmla="*/ 0 h 2"/>
                <a:gd name="T6" fmla="*/ 2 w 2"/>
                <a:gd name="T7" fmla="*/ 0 h 2"/>
                <a:gd name="T8" fmla="*/ 1 w 2"/>
                <a:gd name="T9" fmla="*/ 1 h 2"/>
                <a:gd name="T10" fmla="*/ 1 w 2"/>
                <a:gd name="T11" fmla="*/ 2 h 2"/>
                <a:gd name="T12" fmla="*/ 1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0" y="1"/>
                    <a:pt x="0" y="1"/>
                    <a:pt x="0" y="1"/>
                  </a:cubicBezTo>
                  <a:cubicBezTo>
                    <a:pt x="0" y="0"/>
                    <a:pt x="0" y="0"/>
                    <a:pt x="1" y="0"/>
                  </a:cubicBezTo>
                  <a:cubicBezTo>
                    <a:pt x="1" y="0"/>
                    <a:pt x="1" y="0"/>
                    <a:pt x="2" y="0"/>
                  </a:cubicBezTo>
                  <a:cubicBezTo>
                    <a:pt x="1" y="0"/>
                    <a:pt x="1" y="0"/>
                    <a:pt x="1" y="1"/>
                  </a:cubicBezTo>
                  <a:cubicBezTo>
                    <a:pt x="1" y="1"/>
                    <a:pt x="1" y="1"/>
                    <a:pt x="1" y="2"/>
                  </a:cubicBezTo>
                  <a:cubicBezTo>
                    <a:pt x="1"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4" name="Freeform 122"/>
            <p:cNvSpPr>
              <a:spLocks/>
            </p:cNvSpPr>
            <p:nvPr/>
          </p:nvSpPr>
          <p:spPr bwMode="auto">
            <a:xfrm>
              <a:off x="-2716213" y="3313113"/>
              <a:ext cx="193675" cy="169863"/>
            </a:xfrm>
            <a:custGeom>
              <a:avLst/>
              <a:gdLst>
                <a:gd name="T0" fmla="*/ 15 w 15"/>
                <a:gd name="T1" fmla="*/ 13 h 13"/>
                <a:gd name="T2" fmla="*/ 15 w 15"/>
                <a:gd name="T3" fmla="*/ 13 h 13"/>
                <a:gd name="T4" fmla="*/ 0 w 15"/>
                <a:gd name="T5" fmla="*/ 0 h 13"/>
                <a:gd name="T6" fmla="*/ 0 w 15"/>
                <a:gd name="T7" fmla="*/ 0 h 13"/>
                <a:gd name="T8" fmla="*/ 15 w 15"/>
                <a:gd name="T9" fmla="*/ 13 h 13"/>
              </a:gdLst>
              <a:ahLst/>
              <a:cxnLst>
                <a:cxn ang="0">
                  <a:pos x="T0" y="T1"/>
                </a:cxn>
                <a:cxn ang="0">
                  <a:pos x="T2" y="T3"/>
                </a:cxn>
                <a:cxn ang="0">
                  <a:pos x="T4" y="T5"/>
                </a:cxn>
                <a:cxn ang="0">
                  <a:pos x="T6" y="T7"/>
                </a:cxn>
                <a:cxn ang="0">
                  <a:pos x="T8" y="T9"/>
                </a:cxn>
              </a:cxnLst>
              <a:rect l="0" t="0" r="r" b="b"/>
              <a:pathLst>
                <a:path w="15" h="13">
                  <a:moveTo>
                    <a:pt x="15" y="13"/>
                  </a:moveTo>
                  <a:cubicBezTo>
                    <a:pt x="15" y="13"/>
                    <a:pt x="15" y="13"/>
                    <a:pt x="15" y="13"/>
                  </a:cubicBezTo>
                  <a:cubicBezTo>
                    <a:pt x="11" y="8"/>
                    <a:pt x="6" y="4"/>
                    <a:pt x="0" y="0"/>
                  </a:cubicBezTo>
                  <a:cubicBezTo>
                    <a:pt x="0" y="0"/>
                    <a:pt x="0" y="0"/>
                    <a:pt x="0" y="0"/>
                  </a:cubicBezTo>
                  <a:cubicBezTo>
                    <a:pt x="6" y="4"/>
                    <a:pt x="11" y="8"/>
                    <a:pt x="15" y="13"/>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5" name="Freeform 123"/>
            <p:cNvSpPr>
              <a:spLocks/>
            </p:cNvSpPr>
            <p:nvPr/>
          </p:nvSpPr>
          <p:spPr bwMode="auto">
            <a:xfrm>
              <a:off x="-2716213" y="3221038"/>
              <a:ext cx="77788" cy="104775"/>
            </a:xfrm>
            <a:custGeom>
              <a:avLst/>
              <a:gdLst>
                <a:gd name="T0" fmla="*/ 0 w 6"/>
                <a:gd name="T1" fmla="*/ 8 h 8"/>
                <a:gd name="T2" fmla="*/ 0 w 6"/>
                <a:gd name="T3" fmla="*/ 7 h 8"/>
                <a:gd name="T4" fmla="*/ 6 w 6"/>
                <a:gd name="T5" fmla="*/ 0 h 8"/>
                <a:gd name="T6" fmla="*/ 6 w 6"/>
                <a:gd name="T7" fmla="*/ 0 h 8"/>
                <a:gd name="T8" fmla="*/ 0 w 6"/>
                <a:gd name="T9" fmla="*/ 8 h 8"/>
              </a:gdLst>
              <a:ahLst/>
              <a:cxnLst>
                <a:cxn ang="0">
                  <a:pos x="T0" y="T1"/>
                </a:cxn>
                <a:cxn ang="0">
                  <a:pos x="T2" y="T3"/>
                </a:cxn>
                <a:cxn ang="0">
                  <a:pos x="T4" y="T5"/>
                </a:cxn>
                <a:cxn ang="0">
                  <a:pos x="T6" y="T7"/>
                </a:cxn>
                <a:cxn ang="0">
                  <a:pos x="T8" y="T9"/>
                </a:cxn>
              </a:cxnLst>
              <a:rect l="0" t="0" r="r" b="b"/>
              <a:pathLst>
                <a:path w="6" h="8">
                  <a:moveTo>
                    <a:pt x="0" y="8"/>
                  </a:moveTo>
                  <a:cubicBezTo>
                    <a:pt x="0" y="7"/>
                    <a:pt x="0" y="7"/>
                    <a:pt x="0" y="7"/>
                  </a:cubicBezTo>
                  <a:cubicBezTo>
                    <a:pt x="2" y="5"/>
                    <a:pt x="4" y="2"/>
                    <a:pt x="6" y="0"/>
                  </a:cubicBezTo>
                  <a:cubicBezTo>
                    <a:pt x="6" y="0"/>
                    <a:pt x="6" y="0"/>
                    <a:pt x="6" y="0"/>
                  </a:cubicBezTo>
                  <a:cubicBezTo>
                    <a:pt x="4" y="2"/>
                    <a:pt x="2" y="5"/>
                    <a:pt x="0" y="8"/>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Freeform 124"/>
            <p:cNvSpPr>
              <a:spLocks/>
            </p:cNvSpPr>
            <p:nvPr/>
          </p:nvSpPr>
          <p:spPr bwMode="auto">
            <a:xfrm>
              <a:off x="-2806700" y="3430588"/>
              <a:ext cx="12700" cy="26988"/>
            </a:xfrm>
            <a:custGeom>
              <a:avLst/>
              <a:gdLst>
                <a:gd name="T0" fmla="*/ 1 w 1"/>
                <a:gd name="T1" fmla="*/ 1 h 2"/>
                <a:gd name="T2" fmla="*/ 0 w 1"/>
                <a:gd name="T3" fmla="*/ 0 h 2"/>
                <a:gd name="T4" fmla="*/ 0 w 1"/>
                <a:gd name="T5" fmla="*/ 1 h 2"/>
                <a:gd name="T6" fmla="*/ 0 w 1"/>
                <a:gd name="T7" fmla="*/ 2 h 2"/>
                <a:gd name="T8" fmla="*/ 1 w 1"/>
                <a:gd name="T9" fmla="*/ 2 h 2"/>
                <a:gd name="T10" fmla="*/ 1 w 1"/>
                <a:gd name="T11" fmla="*/ 1 h 2"/>
                <a:gd name="T12" fmla="*/ 1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1"/>
                  </a:moveTo>
                  <a:cubicBezTo>
                    <a:pt x="0" y="1"/>
                    <a:pt x="0" y="1"/>
                    <a:pt x="0" y="0"/>
                  </a:cubicBezTo>
                  <a:cubicBezTo>
                    <a:pt x="0" y="1"/>
                    <a:pt x="0" y="1"/>
                    <a:pt x="0" y="1"/>
                  </a:cubicBezTo>
                  <a:cubicBezTo>
                    <a:pt x="0" y="2"/>
                    <a:pt x="0" y="2"/>
                    <a:pt x="0" y="2"/>
                  </a:cubicBezTo>
                  <a:cubicBezTo>
                    <a:pt x="0" y="2"/>
                    <a:pt x="0" y="2"/>
                    <a:pt x="1" y="2"/>
                  </a:cubicBezTo>
                  <a:cubicBezTo>
                    <a:pt x="1" y="2"/>
                    <a:pt x="1" y="1"/>
                    <a:pt x="1" y="1"/>
                  </a:cubicBezTo>
                  <a:cubicBezTo>
                    <a:pt x="1"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7" name="Freeform 125"/>
            <p:cNvSpPr>
              <a:spLocks/>
            </p:cNvSpPr>
            <p:nvPr/>
          </p:nvSpPr>
          <p:spPr bwMode="auto">
            <a:xfrm>
              <a:off x="-2728913" y="3338513"/>
              <a:ext cx="193675" cy="171450"/>
            </a:xfrm>
            <a:custGeom>
              <a:avLst/>
              <a:gdLst>
                <a:gd name="T0" fmla="*/ 14 w 15"/>
                <a:gd name="T1" fmla="*/ 13 h 13"/>
                <a:gd name="T2" fmla="*/ 15 w 15"/>
                <a:gd name="T3" fmla="*/ 13 h 13"/>
                <a:gd name="T4" fmla="*/ 0 w 15"/>
                <a:gd name="T5" fmla="*/ 0 h 13"/>
                <a:gd name="T6" fmla="*/ 0 w 15"/>
                <a:gd name="T7" fmla="*/ 1 h 13"/>
                <a:gd name="T8" fmla="*/ 14 w 15"/>
                <a:gd name="T9" fmla="*/ 13 h 13"/>
              </a:gdLst>
              <a:ahLst/>
              <a:cxnLst>
                <a:cxn ang="0">
                  <a:pos x="T0" y="T1"/>
                </a:cxn>
                <a:cxn ang="0">
                  <a:pos x="T2" y="T3"/>
                </a:cxn>
                <a:cxn ang="0">
                  <a:pos x="T4" y="T5"/>
                </a:cxn>
                <a:cxn ang="0">
                  <a:pos x="T6" y="T7"/>
                </a:cxn>
                <a:cxn ang="0">
                  <a:pos x="T8" y="T9"/>
                </a:cxn>
              </a:cxnLst>
              <a:rect l="0" t="0" r="r" b="b"/>
              <a:pathLst>
                <a:path w="15" h="13">
                  <a:moveTo>
                    <a:pt x="14" y="13"/>
                  </a:moveTo>
                  <a:cubicBezTo>
                    <a:pt x="14" y="13"/>
                    <a:pt x="15" y="13"/>
                    <a:pt x="15" y="13"/>
                  </a:cubicBezTo>
                  <a:cubicBezTo>
                    <a:pt x="10" y="8"/>
                    <a:pt x="5" y="4"/>
                    <a:pt x="0" y="0"/>
                  </a:cubicBezTo>
                  <a:cubicBezTo>
                    <a:pt x="0" y="0"/>
                    <a:pt x="0" y="0"/>
                    <a:pt x="0" y="1"/>
                  </a:cubicBezTo>
                  <a:cubicBezTo>
                    <a:pt x="5" y="4"/>
                    <a:pt x="10" y="8"/>
                    <a:pt x="14" y="13"/>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8" name="Freeform 126"/>
            <p:cNvSpPr>
              <a:spLocks/>
            </p:cNvSpPr>
            <p:nvPr/>
          </p:nvSpPr>
          <p:spPr bwMode="auto">
            <a:xfrm>
              <a:off x="-2806700" y="3338513"/>
              <a:ext cx="77788" cy="104775"/>
            </a:xfrm>
            <a:custGeom>
              <a:avLst/>
              <a:gdLst>
                <a:gd name="T0" fmla="*/ 6 w 6"/>
                <a:gd name="T1" fmla="*/ 1 h 8"/>
                <a:gd name="T2" fmla="*/ 6 w 6"/>
                <a:gd name="T3" fmla="*/ 0 h 8"/>
                <a:gd name="T4" fmla="*/ 0 w 6"/>
                <a:gd name="T5" fmla="*/ 8 h 8"/>
                <a:gd name="T6" fmla="*/ 1 w 6"/>
                <a:gd name="T7" fmla="*/ 8 h 8"/>
                <a:gd name="T8" fmla="*/ 6 w 6"/>
                <a:gd name="T9" fmla="*/ 1 h 8"/>
              </a:gdLst>
              <a:ahLst/>
              <a:cxnLst>
                <a:cxn ang="0">
                  <a:pos x="T0" y="T1"/>
                </a:cxn>
                <a:cxn ang="0">
                  <a:pos x="T2" y="T3"/>
                </a:cxn>
                <a:cxn ang="0">
                  <a:pos x="T4" y="T5"/>
                </a:cxn>
                <a:cxn ang="0">
                  <a:pos x="T6" y="T7"/>
                </a:cxn>
                <a:cxn ang="0">
                  <a:pos x="T8" y="T9"/>
                </a:cxn>
              </a:cxnLst>
              <a:rect l="0" t="0" r="r" b="b"/>
              <a:pathLst>
                <a:path w="6" h="8">
                  <a:moveTo>
                    <a:pt x="6" y="1"/>
                  </a:moveTo>
                  <a:cubicBezTo>
                    <a:pt x="6" y="1"/>
                    <a:pt x="6" y="0"/>
                    <a:pt x="6" y="0"/>
                  </a:cubicBezTo>
                  <a:cubicBezTo>
                    <a:pt x="4" y="3"/>
                    <a:pt x="2" y="5"/>
                    <a:pt x="0" y="8"/>
                  </a:cubicBezTo>
                  <a:cubicBezTo>
                    <a:pt x="0" y="8"/>
                    <a:pt x="1" y="8"/>
                    <a:pt x="1" y="8"/>
                  </a:cubicBezTo>
                  <a:cubicBezTo>
                    <a:pt x="2" y="6"/>
                    <a:pt x="4" y="3"/>
                    <a:pt x="6"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9" name="Freeform 127"/>
            <p:cNvSpPr>
              <a:spLocks/>
            </p:cNvSpPr>
            <p:nvPr/>
          </p:nvSpPr>
          <p:spPr bwMode="auto">
            <a:xfrm>
              <a:off x="-2081213" y="2724151"/>
              <a:ext cx="25400" cy="25400"/>
            </a:xfrm>
            <a:custGeom>
              <a:avLst/>
              <a:gdLst>
                <a:gd name="T0" fmla="*/ 1 w 2"/>
                <a:gd name="T1" fmla="*/ 1 h 2"/>
                <a:gd name="T2" fmla="*/ 0 w 2"/>
                <a:gd name="T3" fmla="*/ 0 h 2"/>
                <a:gd name="T4" fmla="*/ 1 w 2"/>
                <a:gd name="T5" fmla="*/ 0 h 2"/>
                <a:gd name="T6" fmla="*/ 2 w 2"/>
                <a:gd name="T7" fmla="*/ 0 h 2"/>
                <a:gd name="T8" fmla="*/ 2 w 2"/>
                <a:gd name="T9" fmla="*/ 1 h 2"/>
                <a:gd name="T10" fmla="*/ 2 w 2"/>
                <a:gd name="T11" fmla="*/ 2 h 2"/>
                <a:gd name="T12" fmla="*/ 1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1" y="1"/>
                  </a:moveTo>
                  <a:cubicBezTo>
                    <a:pt x="0" y="1"/>
                    <a:pt x="0" y="1"/>
                    <a:pt x="0" y="0"/>
                  </a:cubicBezTo>
                  <a:cubicBezTo>
                    <a:pt x="0" y="0"/>
                    <a:pt x="0" y="0"/>
                    <a:pt x="1" y="0"/>
                  </a:cubicBezTo>
                  <a:cubicBezTo>
                    <a:pt x="1" y="0"/>
                    <a:pt x="1" y="0"/>
                    <a:pt x="2" y="0"/>
                  </a:cubicBezTo>
                  <a:cubicBezTo>
                    <a:pt x="2" y="0"/>
                    <a:pt x="2" y="1"/>
                    <a:pt x="2" y="1"/>
                  </a:cubicBezTo>
                  <a:cubicBezTo>
                    <a:pt x="2" y="1"/>
                    <a:pt x="2" y="2"/>
                    <a:pt x="2" y="2"/>
                  </a:cubicBezTo>
                  <a:cubicBezTo>
                    <a:pt x="1" y="2"/>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0" name="Freeform 128"/>
            <p:cNvSpPr>
              <a:spLocks/>
            </p:cNvSpPr>
            <p:nvPr/>
          </p:nvSpPr>
          <p:spPr bwMode="auto">
            <a:xfrm>
              <a:off x="-2600325" y="2736851"/>
              <a:ext cx="531813" cy="641350"/>
            </a:xfrm>
            <a:custGeom>
              <a:avLst/>
              <a:gdLst>
                <a:gd name="T0" fmla="*/ 1 w 41"/>
                <a:gd name="T1" fmla="*/ 49 h 49"/>
                <a:gd name="T2" fmla="*/ 0 w 41"/>
                <a:gd name="T3" fmla="*/ 49 h 49"/>
                <a:gd name="T4" fmla="*/ 41 w 41"/>
                <a:gd name="T5" fmla="*/ 0 h 49"/>
                <a:gd name="T6" fmla="*/ 41 w 41"/>
                <a:gd name="T7" fmla="*/ 0 h 49"/>
                <a:gd name="T8" fmla="*/ 1 w 41"/>
                <a:gd name="T9" fmla="*/ 49 h 49"/>
              </a:gdLst>
              <a:ahLst/>
              <a:cxnLst>
                <a:cxn ang="0">
                  <a:pos x="T0" y="T1"/>
                </a:cxn>
                <a:cxn ang="0">
                  <a:pos x="T2" y="T3"/>
                </a:cxn>
                <a:cxn ang="0">
                  <a:pos x="T4" y="T5"/>
                </a:cxn>
                <a:cxn ang="0">
                  <a:pos x="T6" y="T7"/>
                </a:cxn>
                <a:cxn ang="0">
                  <a:pos x="T8" y="T9"/>
                </a:cxn>
              </a:cxnLst>
              <a:rect l="0" t="0" r="r" b="b"/>
              <a:pathLst>
                <a:path w="41" h="49">
                  <a:moveTo>
                    <a:pt x="1" y="49"/>
                  </a:moveTo>
                  <a:cubicBezTo>
                    <a:pt x="0" y="49"/>
                    <a:pt x="0" y="49"/>
                    <a:pt x="0" y="49"/>
                  </a:cubicBezTo>
                  <a:cubicBezTo>
                    <a:pt x="14" y="32"/>
                    <a:pt x="27" y="16"/>
                    <a:pt x="41" y="0"/>
                  </a:cubicBezTo>
                  <a:cubicBezTo>
                    <a:pt x="41" y="0"/>
                    <a:pt x="41" y="0"/>
                    <a:pt x="41" y="0"/>
                  </a:cubicBezTo>
                  <a:cubicBezTo>
                    <a:pt x="28" y="16"/>
                    <a:pt x="14" y="33"/>
                    <a:pt x="1" y="49"/>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1" name="Freeform 129"/>
            <p:cNvSpPr>
              <a:spLocks/>
            </p:cNvSpPr>
            <p:nvPr/>
          </p:nvSpPr>
          <p:spPr bwMode="auto">
            <a:xfrm>
              <a:off x="-2600325" y="3365501"/>
              <a:ext cx="130175" cy="117475"/>
            </a:xfrm>
            <a:custGeom>
              <a:avLst/>
              <a:gdLst>
                <a:gd name="T0" fmla="*/ 10 w 10"/>
                <a:gd name="T1" fmla="*/ 9 h 9"/>
                <a:gd name="T2" fmla="*/ 10 w 10"/>
                <a:gd name="T3" fmla="*/ 9 h 9"/>
                <a:gd name="T4" fmla="*/ 0 w 10"/>
                <a:gd name="T5" fmla="*/ 1 h 9"/>
                <a:gd name="T6" fmla="*/ 0 w 10"/>
                <a:gd name="T7" fmla="*/ 0 h 9"/>
                <a:gd name="T8" fmla="*/ 10 w 10"/>
                <a:gd name="T9" fmla="*/ 9 h 9"/>
              </a:gdLst>
              <a:ahLst/>
              <a:cxnLst>
                <a:cxn ang="0">
                  <a:pos x="T0" y="T1"/>
                </a:cxn>
                <a:cxn ang="0">
                  <a:pos x="T2" y="T3"/>
                </a:cxn>
                <a:cxn ang="0">
                  <a:pos x="T4" y="T5"/>
                </a:cxn>
                <a:cxn ang="0">
                  <a:pos x="T6" y="T7"/>
                </a:cxn>
                <a:cxn ang="0">
                  <a:pos x="T8" y="T9"/>
                </a:cxn>
              </a:cxnLst>
              <a:rect l="0" t="0" r="r" b="b"/>
              <a:pathLst>
                <a:path w="10" h="9">
                  <a:moveTo>
                    <a:pt x="10" y="9"/>
                  </a:moveTo>
                  <a:cubicBezTo>
                    <a:pt x="10" y="9"/>
                    <a:pt x="10" y="9"/>
                    <a:pt x="10" y="9"/>
                  </a:cubicBezTo>
                  <a:cubicBezTo>
                    <a:pt x="7" y="6"/>
                    <a:pt x="4" y="3"/>
                    <a:pt x="0" y="1"/>
                  </a:cubicBezTo>
                  <a:cubicBezTo>
                    <a:pt x="0" y="0"/>
                    <a:pt x="0" y="0"/>
                    <a:pt x="0" y="0"/>
                  </a:cubicBezTo>
                  <a:cubicBezTo>
                    <a:pt x="4" y="3"/>
                    <a:pt x="7" y="6"/>
                    <a:pt x="10" y="9"/>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4" name="Freeform 132"/>
            <p:cNvSpPr>
              <a:spLocks/>
            </p:cNvSpPr>
            <p:nvPr/>
          </p:nvSpPr>
          <p:spPr bwMode="auto">
            <a:xfrm>
              <a:off x="-2651125" y="3443288"/>
              <a:ext cx="115888" cy="104775"/>
            </a:xfrm>
            <a:custGeom>
              <a:avLst/>
              <a:gdLst>
                <a:gd name="T0" fmla="*/ 9 w 9"/>
                <a:gd name="T1" fmla="*/ 8 h 8"/>
                <a:gd name="T2" fmla="*/ 9 w 9"/>
                <a:gd name="T3" fmla="*/ 8 h 8"/>
                <a:gd name="T4" fmla="*/ 0 w 9"/>
                <a:gd name="T5" fmla="*/ 0 h 8"/>
                <a:gd name="T6" fmla="*/ 0 w 9"/>
                <a:gd name="T7" fmla="*/ 0 h 8"/>
                <a:gd name="T8" fmla="*/ 9 w 9"/>
                <a:gd name="T9" fmla="*/ 8 h 8"/>
              </a:gdLst>
              <a:ahLst/>
              <a:cxnLst>
                <a:cxn ang="0">
                  <a:pos x="T0" y="T1"/>
                </a:cxn>
                <a:cxn ang="0">
                  <a:pos x="T2" y="T3"/>
                </a:cxn>
                <a:cxn ang="0">
                  <a:pos x="T4" y="T5"/>
                </a:cxn>
                <a:cxn ang="0">
                  <a:pos x="T6" y="T7"/>
                </a:cxn>
                <a:cxn ang="0">
                  <a:pos x="T8" y="T9"/>
                </a:cxn>
              </a:cxnLst>
              <a:rect l="0" t="0" r="r" b="b"/>
              <a:pathLst>
                <a:path w="9" h="8">
                  <a:moveTo>
                    <a:pt x="9" y="8"/>
                  </a:moveTo>
                  <a:cubicBezTo>
                    <a:pt x="9" y="8"/>
                    <a:pt x="9" y="8"/>
                    <a:pt x="9" y="8"/>
                  </a:cubicBezTo>
                  <a:cubicBezTo>
                    <a:pt x="6" y="5"/>
                    <a:pt x="3" y="3"/>
                    <a:pt x="0" y="0"/>
                  </a:cubicBezTo>
                  <a:cubicBezTo>
                    <a:pt x="0" y="0"/>
                    <a:pt x="0" y="0"/>
                    <a:pt x="0" y="0"/>
                  </a:cubicBezTo>
                  <a:cubicBezTo>
                    <a:pt x="3" y="3"/>
                    <a:pt x="6" y="5"/>
                    <a:pt x="9" y="8"/>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5" name="Freeform 133"/>
            <p:cNvSpPr>
              <a:spLocks/>
            </p:cNvSpPr>
            <p:nvPr/>
          </p:nvSpPr>
          <p:spPr bwMode="auto">
            <a:xfrm>
              <a:off x="-1862138" y="4216401"/>
              <a:ext cx="39688" cy="25400"/>
            </a:xfrm>
            <a:custGeom>
              <a:avLst/>
              <a:gdLst>
                <a:gd name="T0" fmla="*/ 2 w 3"/>
                <a:gd name="T1" fmla="*/ 1 h 2"/>
                <a:gd name="T2" fmla="*/ 3 w 3"/>
                <a:gd name="T3" fmla="*/ 2 h 2"/>
                <a:gd name="T4" fmla="*/ 1 w 3"/>
                <a:gd name="T5" fmla="*/ 2 h 2"/>
                <a:gd name="T6" fmla="*/ 0 w 3"/>
                <a:gd name="T7" fmla="*/ 1 h 2"/>
                <a:gd name="T8" fmla="*/ 1 w 3"/>
                <a:gd name="T9" fmla="*/ 1 h 2"/>
                <a:gd name="T10" fmla="*/ 2 w 3"/>
                <a:gd name="T11" fmla="*/ 0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2" y="1"/>
                    <a:pt x="3" y="2"/>
                    <a:pt x="3" y="2"/>
                  </a:cubicBezTo>
                  <a:cubicBezTo>
                    <a:pt x="2" y="2"/>
                    <a:pt x="2" y="2"/>
                    <a:pt x="1" y="2"/>
                  </a:cubicBezTo>
                  <a:cubicBezTo>
                    <a:pt x="1" y="2"/>
                    <a:pt x="1" y="2"/>
                    <a:pt x="0" y="1"/>
                  </a:cubicBezTo>
                  <a:cubicBezTo>
                    <a:pt x="1" y="1"/>
                    <a:pt x="1" y="1"/>
                    <a:pt x="1" y="1"/>
                  </a:cubicBezTo>
                  <a:cubicBezTo>
                    <a:pt x="2" y="0"/>
                    <a:pt x="2" y="0"/>
                    <a:pt x="2" y="0"/>
                  </a:cubicBezTo>
                  <a:cubicBezTo>
                    <a:pt x="2" y="0"/>
                    <a:pt x="2"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6" name="Freeform 134"/>
            <p:cNvSpPr>
              <a:spLocks/>
            </p:cNvSpPr>
            <p:nvPr/>
          </p:nvSpPr>
          <p:spPr bwMode="auto">
            <a:xfrm>
              <a:off x="-1809750" y="3757613"/>
              <a:ext cx="142875" cy="446088"/>
            </a:xfrm>
            <a:custGeom>
              <a:avLst/>
              <a:gdLst>
                <a:gd name="T0" fmla="*/ 0 w 11"/>
                <a:gd name="T1" fmla="*/ 0 h 34"/>
                <a:gd name="T2" fmla="*/ 0 w 11"/>
                <a:gd name="T3" fmla="*/ 0 h 34"/>
                <a:gd name="T4" fmla="*/ 11 w 11"/>
                <a:gd name="T5" fmla="*/ 34 h 34"/>
                <a:gd name="T6" fmla="*/ 11 w 11"/>
                <a:gd name="T7" fmla="*/ 34 h 34"/>
                <a:gd name="T8" fmla="*/ 0 w 11"/>
                <a:gd name="T9" fmla="*/ 0 h 34"/>
              </a:gdLst>
              <a:ahLst/>
              <a:cxnLst>
                <a:cxn ang="0">
                  <a:pos x="T0" y="T1"/>
                </a:cxn>
                <a:cxn ang="0">
                  <a:pos x="T2" y="T3"/>
                </a:cxn>
                <a:cxn ang="0">
                  <a:pos x="T4" y="T5"/>
                </a:cxn>
                <a:cxn ang="0">
                  <a:pos x="T6" y="T7"/>
                </a:cxn>
                <a:cxn ang="0">
                  <a:pos x="T8" y="T9"/>
                </a:cxn>
              </a:cxnLst>
              <a:rect l="0" t="0" r="r" b="b"/>
              <a:pathLst>
                <a:path w="11" h="34">
                  <a:moveTo>
                    <a:pt x="0" y="0"/>
                  </a:moveTo>
                  <a:cubicBezTo>
                    <a:pt x="0" y="0"/>
                    <a:pt x="0" y="0"/>
                    <a:pt x="0" y="0"/>
                  </a:cubicBezTo>
                  <a:cubicBezTo>
                    <a:pt x="5" y="11"/>
                    <a:pt x="9" y="22"/>
                    <a:pt x="11" y="34"/>
                  </a:cubicBezTo>
                  <a:cubicBezTo>
                    <a:pt x="11" y="34"/>
                    <a:pt x="11" y="34"/>
                    <a:pt x="11" y="34"/>
                  </a:cubicBezTo>
                  <a:cubicBezTo>
                    <a:pt x="9" y="22"/>
                    <a:pt x="5" y="11"/>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7" name="Freeform 135"/>
            <p:cNvSpPr>
              <a:spLocks/>
            </p:cNvSpPr>
            <p:nvPr/>
          </p:nvSpPr>
          <p:spPr bwMode="auto">
            <a:xfrm>
              <a:off x="-1835150" y="4189413"/>
              <a:ext cx="168275" cy="39688"/>
            </a:xfrm>
            <a:custGeom>
              <a:avLst/>
              <a:gdLst>
                <a:gd name="T0" fmla="*/ 13 w 13"/>
                <a:gd name="T1" fmla="*/ 0 h 3"/>
                <a:gd name="T2" fmla="*/ 13 w 13"/>
                <a:gd name="T3" fmla="*/ 1 h 3"/>
                <a:gd name="T4" fmla="*/ 0 w 13"/>
                <a:gd name="T5" fmla="*/ 3 h 3"/>
                <a:gd name="T6" fmla="*/ 0 w 13"/>
                <a:gd name="T7" fmla="*/ 3 h 3"/>
                <a:gd name="T8" fmla="*/ 13 w 13"/>
                <a:gd name="T9" fmla="*/ 0 h 3"/>
              </a:gdLst>
              <a:ahLst/>
              <a:cxnLst>
                <a:cxn ang="0">
                  <a:pos x="T0" y="T1"/>
                </a:cxn>
                <a:cxn ang="0">
                  <a:pos x="T2" y="T3"/>
                </a:cxn>
                <a:cxn ang="0">
                  <a:pos x="T4" y="T5"/>
                </a:cxn>
                <a:cxn ang="0">
                  <a:pos x="T6" y="T7"/>
                </a:cxn>
                <a:cxn ang="0">
                  <a:pos x="T8" y="T9"/>
                </a:cxn>
              </a:cxnLst>
              <a:rect l="0" t="0" r="r" b="b"/>
              <a:pathLst>
                <a:path w="13" h="3">
                  <a:moveTo>
                    <a:pt x="13" y="0"/>
                  </a:moveTo>
                  <a:cubicBezTo>
                    <a:pt x="13" y="1"/>
                    <a:pt x="13" y="1"/>
                    <a:pt x="13" y="1"/>
                  </a:cubicBezTo>
                  <a:cubicBezTo>
                    <a:pt x="9" y="2"/>
                    <a:pt x="4" y="3"/>
                    <a:pt x="0" y="3"/>
                  </a:cubicBezTo>
                  <a:cubicBezTo>
                    <a:pt x="0" y="3"/>
                    <a:pt x="0" y="3"/>
                    <a:pt x="0" y="3"/>
                  </a:cubicBezTo>
                  <a:cubicBezTo>
                    <a:pt x="4" y="2"/>
                    <a:pt x="9" y="1"/>
                    <a:pt x="13"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136"/>
            <p:cNvSpPr>
              <a:spLocks/>
            </p:cNvSpPr>
            <p:nvPr/>
          </p:nvSpPr>
          <p:spPr bwMode="auto">
            <a:xfrm>
              <a:off x="-1473200" y="4137026"/>
              <a:ext cx="39688" cy="39688"/>
            </a:xfrm>
            <a:custGeom>
              <a:avLst/>
              <a:gdLst>
                <a:gd name="T0" fmla="*/ 1 w 3"/>
                <a:gd name="T1" fmla="*/ 1 h 3"/>
                <a:gd name="T2" fmla="*/ 1 w 3"/>
                <a:gd name="T3" fmla="*/ 3 h 3"/>
                <a:gd name="T4" fmla="*/ 2 w 3"/>
                <a:gd name="T5" fmla="*/ 2 h 3"/>
                <a:gd name="T6" fmla="*/ 3 w 3"/>
                <a:gd name="T7" fmla="*/ 1 h 3"/>
                <a:gd name="T8" fmla="*/ 2 w 3"/>
                <a:gd name="T9" fmla="*/ 1 h 3"/>
                <a:gd name="T10" fmla="*/ 0 w 3"/>
                <a:gd name="T11" fmla="*/ 0 h 3"/>
                <a:gd name="T12" fmla="*/ 1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1"/>
                  </a:moveTo>
                  <a:cubicBezTo>
                    <a:pt x="1" y="2"/>
                    <a:pt x="1" y="3"/>
                    <a:pt x="1" y="3"/>
                  </a:cubicBezTo>
                  <a:cubicBezTo>
                    <a:pt x="1" y="3"/>
                    <a:pt x="2" y="2"/>
                    <a:pt x="2" y="2"/>
                  </a:cubicBezTo>
                  <a:cubicBezTo>
                    <a:pt x="2" y="2"/>
                    <a:pt x="3" y="1"/>
                    <a:pt x="3" y="1"/>
                  </a:cubicBezTo>
                  <a:cubicBezTo>
                    <a:pt x="3" y="1"/>
                    <a:pt x="2" y="1"/>
                    <a:pt x="2" y="1"/>
                  </a:cubicBezTo>
                  <a:cubicBezTo>
                    <a:pt x="1" y="0"/>
                    <a:pt x="1" y="0"/>
                    <a:pt x="0" y="0"/>
                  </a:cubicBezTo>
                  <a:cubicBezTo>
                    <a:pt x="1" y="0"/>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9" name="Freeform 137"/>
            <p:cNvSpPr>
              <a:spLocks/>
            </p:cNvSpPr>
            <p:nvPr/>
          </p:nvSpPr>
          <p:spPr bwMode="auto">
            <a:xfrm>
              <a:off x="-1757363" y="3744913"/>
              <a:ext cx="141288" cy="444500"/>
            </a:xfrm>
            <a:custGeom>
              <a:avLst/>
              <a:gdLst>
                <a:gd name="T0" fmla="*/ 0 w 11"/>
                <a:gd name="T1" fmla="*/ 0 h 34"/>
                <a:gd name="T2" fmla="*/ 0 w 11"/>
                <a:gd name="T3" fmla="*/ 0 h 34"/>
                <a:gd name="T4" fmla="*/ 10 w 11"/>
                <a:gd name="T5" fmla="*/ 34 h 34"/>
                <a:gd name="T6" fmla="*/ 11 w 11"/>
                <a:gd name="T7" fmla="*/ 34 h 34"/>
                <a:gd name="T8" fmla="*/ 0 w 11"/>
                <a:gd name="T9" fmla="*/ 0 h 34"/>
              </a:gdLst>
              <a:ahLst/>
              <a:cxnLst>
                <a:cxn ang="0">
                  <a:pos x="T0" y="T1"/>
                </a:cxn>
                <a:cxn ang="0">
                  <a:pos x="T2" y="T3"/>
                </a:cxn>
                <a:cxn ang="0">
                  <a:pos x="T4" y="T5"/>
                </a:cxn>
                <a:cxn ang="0">
                  <a:pos x="T6" y="T7"/>
                </a:cxn>
                <a:cxn ang="0">
                  <a:pos x="T8" y="T9"/>
                </a:cxn>
              </a:cxnLst>
              <a:rect l="0" t="0" r="r" b="b"/>
              <a:pathLst>
                <a:path w="11" h="34">
                  <a:moveTo>
                    <a:pt x="0" y="0"/>
                  </a:moveTo>
                  <a:cubicBezTo>
                    <a:pt x="0" y="0"/>
                    <a:pt x="0" y="0"/>
                    <a:pt x="0" y="0"/>
                  </a:cubicBezTo>
                  <a:cubicBezTo>
                    <a:pt x="5" y="11"/>
                    <a:pt x="8" y="22"/>
                    <a:pt x="10" y="34"/>
                  </a:cubicBezTo>
                  <a:cubicBezTo>
                    <a:pt x="10" y="34"/>
                    <a:pt x="11" y="34"/>
                    <a:pt x="11" y="34"/>
                  </a:cubicBezTo>
                  <a:cubicBezTo>
                    <a:pt x="8" y="22"/>
                    <a:pt x="5" y="11"/>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0" name="Freeform 138"/>
            <p:cNvSpPr>
              <a:spLocks/>
            </p:cNvSpPr>
            <p:nvPr/>
          </p:nvSpPr>
          <p:spPr bwMode="auto">
            <a:xfrm>
              <a:off x="-1628775" y="4151313"/>
              <a:ext cx="168275" cy="38100"/>
            </a:xfrm>
            <a:custGeom>
              <a:avLst/>
              <a:gdLst>
                <a:gd name="T0" fmla="*/ 0 w 13"/>
                <a:gd name="T1" fmla="*/ 3 h 3"/>
                <a:gd name="T2" fmla="*/ 0 w 13"/>
                <a:gd name="T3" fmla="*/ 3 h 3"/>
                <a:gd name="T4" fmla="*/ 13 w 13"/>
                <a:gd name="T5" fmla="*/ 1 h 3"/>
                <a:gd name="T6" fmla="*/ 13 w 13"/>
                <a:gd name="T7" fmla="*/ 0 h 3"/>
                <a:gd name="T8" fmla="*/ 0 w 13"/>
                <a:gd name="T9" fmla="*/ 3 h 3"/>
              </a:gdLst>
              <a:ahLst/>
              <a:cxnLst>
                <a:cxn ang="0">
                  <a:pos x="T0" y="T1"/>
                </a:cxn>
                <a:cxn ang="0">
                  <a:pos x="T2" y="T3"/>
                </a:cxn>
                <a:cxn ang="0">
                  <a:pos x="T4" y="T5"/>
                </a:cxn>
                <a:cxn ang="0">
                  <a:pos x="T6" y="T7"/>
                </a:cxn>
                <a:cxn ang="0">
                  <a:pos x="T8" y="T9"/>
                </a:cxn>
              </a:cxnLst>
              <a:rect l="0" t="0" r="r" b="b"/>
              <a:pathLst>
                <a:path w="13" h="3">
                  <a:moveTo>
                    <a:pt x="0" y="3"/>
                  </a:moveTo>
                  <a:cubicBezTo>
                    <a:pt x="0" y="3"/>
                    <a:pt x="0" y="3"/>
                    <a:pt x="0" y="3"/>
                  </a:cubicBezTo>
                  <a:cubicBezTo>
                    <a:pt x="5" y="3"/>
                    <a:pt x="9" y="2"/>
                    <a:pt x="13" y="1"/>
                  </a:cubicBezTo>
                  <a:cubicBezTo>
                    <a:pt x="13" y="1"/>
                    <a:pt x="13" y="0"/>
                    <a:pt x="13" y="0"/>
                  </a:cubicBezTo>
                  <a:cubicBezTo>
                    <a:pt x="9" y="1"/>
                    <a:pt x="5" y="2"/>
                    <a:pt x="0" y="3"/>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3" name="Freeform 141"/>
            <p:cNvSpPr>
              <a:spLocks/>
            </p:cNvSpPr>
            <p:nvPr/>
          </p:nvSpPr>
          <p:spPr bwMode="auto">
            <a:xfrm>
              <a:off x="-1874838" y="3719513"/>
              <a:ext cx="117475" cy="274638"/>
            </a:xfrm>
            <a:custGeom>
              <a:avLst/>
              <a:gdLst>
                <a:gd name="T0" fmla="*/ 0 w 9"/>
                <a:gd name="T1" fmla="*/ 0 h 21"/>
                <a:gd name="T2" fmla="*/ 1 w 9"/>
                <a:gd name="T3" fmla="*/ 0 h 21"/>
                <a:gd name="T4" fmla="*/ 9 w 9"/>
                <a:gd name="T5" fmla="*/ 21 h 21"/>
                <a:gd name="T6" fmla="*/ 9 w 9"/>
                <a:gd name="T7" fmla="*/ 21 h 21"/>
                <a:gd name="T8" fmla="*/ 0 w 9"/>
                <a:gd name="T9" fmla="*/ 0 h 21"/>
              </a:gdLst>
              <a:ahLst/>
              <a:cxnLst>
                <a:cxn ang="0">
                  <a:pos x="T0" y="T1"/>
                </a:cxn>
                <a:cxn ang="0">
                  <a:pos x="T2" y="T3"/>
                </a:cxn>
                <a:cxn ang="0">
                  <a:pos x="T4" y="T5"/>
                </a:cxn>
                <a:cxn ang="0">
                  <a:pos x="T6" y="T7"/>
                </a:cxn>
                <a:cxn ang="0">
                  <a:pos x="T8" y="T9"/>
                </a:cxn>
              </a:cxnLst>
              <a:rect l="0" t="0" r="r" b="b"/>
              <a:pathLst>
                <a:path w="9" h="21">
                  <a:moveTo>
                    <a:pt x="0" y="0"/>
                  </a:moveTo>
                  <a:cubicBezTo>
                    <a:pt x="0" y="0"/>
                    <a:pt x="0" y="0"/>
                    <a:pt x="1" y="0"/>
                  </a:cubicBezTo>
                  <a:cubicBezTo>
                    <a:pt x="4" y="7"/>
                    <a:pt x="7" y="14"/>
                    <a:pt x="9" y="21"/>
                  </a:cubicBezTo>
                  <a:cubicBezTo>
                    <a:pt x="9" y="21"/>
                    <a:pt x="9" y="21"/>
                    <a:pt x="9" y="21"/>
                  </a:cubicBezTo>
                  <a:cubicBezTo>
                    <a:pt x="6" y="14"/>
                    <a:pt x="4" y="7"/>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4" name="Freeform 142"/>
            <p:cNvSpPr>
              <a:spLocks/>
            </p:cNvSpPr>
            <p:nvPr/>
          </p:nvSpPr>
          <p:spPr bwMode="auto">
            <a:xfrm>
              <a:off x="-794625" y="3081703"/>
              <a:ext cx="38100" cy="65088"/>
            </a:xfrm>
            <a:custGeom>
              <a:avLst/>
              <a:gdLst>
                <a:gd name="T0" fmla="*/ 1 w 3"/>
                <a:gd name="T1" fmla="*/ 2 h 5"/>
                <a:gd name="T2" fmla="*/ 1 w 3"/>
                <a:gd name="T3" fmla="*/ 5 h 5"/>
                <a:gd name="T4" fmla="*/ 2 w 3"/>
                <a:gd name="T5" fmla="*/ 3 h 5"/>
                <a:gd name="T6" fmla="*/ 3 w 3"/>
                <a:gd name="T7" fmla="*/ 2 h 5"/>
                <a:gd name="T8" fmla="*/ 1 w 3"/>
                <a:gd name="T9" fmla="*/ 1 h 5"/>
                <a:gd name="T10" fmla="*/ 0 w 3"/>
                <a:gd name="T11" fmla="*/ 0 h 5"/>
                <a:gd name="T12" fmla="*/ 1 w 3"/>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1" y="2"/>
                  </a:moveTo>
                  <a:cubicBezTo>
                    <a:pt x="1" y="3"/>
                    <a:pt x="1" y="4"/>
                    <a:pt x="1" y="5"/>
                  </a:cubicBezTo>
                  <a:cubicBezTo>
                    <a:pt x="2" y="4"/>
                    <a:pt x="2" y="4"/>
                    <a:pt x="2" y="3"/>
                  </a:cubicBezTo>
                  <a:cubicBezTo>
                    <a:pt x="2" y="3"/>
                    <a:pt x="3" y="2"/>
                    <a:pt x="3" y="2"/>
                  </a:cubicBezTo>
                  <a:cubicBezTo>
                    <a:pt x="2" y="1"/>
                    <a:pt x="2" y="1"/>
                    <a:pt x="1" y="1"/>
                  </a:cubicBezTo>
                  <a:cubicBezTo>
                    <a:pt x="1" y="1"/>
                    <a:pt x="0" y="0"/>
                    <a:pt x="0" y="0"/>
                  </a:cubicBezTo>
                  <a:cubicBezTo>
                    <a:pt x="0" y="1"/>
                    <a:pt x="1" y="2"/>
                    <a:pt x="1"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5" name="Freeform 143"/>
            <p:cNvSpPr>
              <a:spLocks/>
            </p:cNvSpPr>
            <p:nvPr/>
          </p:nvSpPr>
          <p:spPr bwMode="auto">
            <a:xfrm>
              <a:off x="-1870950" y="3107103"/>
              <a:ext cx="1089025" cy="354013"/>
            </a:xfrm>
            <a:custGeom>
              <a:avLst/>
              <a:gdLst>
                <a:gd name="T0" fmla="*/ 0 w 84"/>
                <a:gd name="T1" fmla="*/ 26 h 27"/>
                <a:gd name="T2" fmla="*/ 0 w 84"/>
                <a:gd name="T3" fmla="*/ 27 h 27"/>
                <a:gd name="T4" fmla="*/ 84 w 84"/>
                <a:gd name="T5" fmla="*/ 1 h 27"/>
                <a:gd name="T6" fmla="*/ 84 w 84"/>
                <a:gd name="T7" fmla="*/ 0 h 27"/>
                <a:gd name="T8" fmla="*/ 0 w 84"/>
                <a:gd name="T9" fmla="*/ 26 h 27"/>
              </a:gdLst>
              <a:ahLst/>
              <a:cxnLst>
                <a:cxn ang="0">
                  <a:pos x="T0" y="T1"/>
                </a:cxn>
                <a:cxn ang="0">
                  <a:pos x="T2" y="T3"/>
                </a:cxn>
                <a:cxn ang="0">
                  <a:pos x="T4" y="T5"/>
                </a:cxn>
                <a:cxn ang="0">
                  <a:pos x="T6" y="T7"/>
                </a:cxn>
                <a:cxn ang="0">
                  <a:pos x="T8" y="T9"/>
                </a:cxn>
              </a:cxnLst>
              <a:rect l="0" t="0" r="r" b="b"/>
              <a:pathLst>
                <a:path w="84" h="27">
                  <a:moveTo>
                    <a:pt x="0" y="26"/>
                  </a:moveTo>
                  <a:cubicBezTo>
                    <a:pt x="0" y="27"/>
                    <a:pt x="0" y="27"/>
                    <a:pt x="0" y="27"/>
                  </a:cubicBezTo>
                  <a:cubicBezTo>
                    <a:pt x="28" y="18"/>
                    <a:pt x="56" y="10"/>
                    <a:pt x="84" y="1"/>
                  </a:cubicBezTo>
                  <a:cubicBezTo>
                    <a:pt x="84" y="0"/>
                    <a:pt x="84" y="0"/>
                    <a:pt x="84" y="0"/>
                  </a:cubicBezTo>
                  <a:cubicBezTo>
                    <a:pt x="56" y="9"/>
                    <a:pt x="28" y="18"/>
                    <a:pt x="0" y="26"/>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6" name="Freeform 144"/>
            <p:cNvSpPr>
              <a:spLocks/>
            </p:cNvSpPr>
            <p:nvPr/>
          </p:nvSpPr>
          <p:spPr bwMode="auto">
            <a:xfrm>
              <a:off x="-1757363" y="3667126"/>
              <a:ext cx="115888" cy="287338"/>
            </a:xfrm>
            <a:custGeom>
              <a:avLst/>
              <a:gdLst>
                <a:gd name="T0" fmla="*/ 1 w 9"/>
                <a:gd name="T1" fmla="*/ 0 h 22"/>
                <a:gd name="T2" fmla="*/ 0 w 9"/>
                <a:gd name="T3" fmla="*/ 0 h 22"/>
                <a:gd name="T4" fmla="*/ 9 w 9"/>
                <a:gd name="T5" fmla="*/ 22 h 22"/>
                <a:gd name="T6" fmla="*/ 9 w 9"/>
                <a:gd name="T7" fmla="*/ 22 h 22"/>
                <a:gd name="T8" fmla="*/ 1 w 9"/>
                <a:gd name="T9" fmla="*/ 0 h 22"/>
              </a:gdLst>
              <a:ahLst/>
              <a:cxnLst>
                <a:cxn ang="0">
                  <a:pos x="T0" y="T1"/>
                </a:cxn>
                <a:cxn ang="0">
                  <a:pos x="T2" y="T3"/>
                </a:cxn>
                <a:cxn ang="0">
                  <a:pos x="T4" y="T5"/>
                </a:cxn>
                <a:cxn ang="0">
                  <a:pos x="T6" y="T7"/>
                </a:cxn>
                <a:cxn ang="0">
                  <a:pos x="T8" y="T9"/>
                </a:cxn>
              </a:cxnLst>
              <a:rect l="0" t="0" r="r" b="b"/>
              <a:pathLst>
                <a:path w="9" h="22">
                  <a:moveTo>
                    <a:pt x="1" y="0"/>
                  </a:moveTo>
                  <a:cubicBezTo>
                    <a:pt x="0" y="0"/>
                    <a:pt x="0" y="0"/>
                    <a:pt x="0" y="0"/>
                  </a:cubicBezTo>
                  <a:cubicBezTo>
                    <a:pt x="4" y="7"/>
                    <a:pt x="7" y="14"/>
                    <a:pt x="9" y="22"/>
                  </a:cubicBezTo>
                  <a:cubicBezTo>
                    <a:pt x="9" y="22"/>
                    <a:pt x="9" y="22"/>
                    <a:pt x="9" y="22"/>
                  </a:cubicBezTo>
                  <a:cubicBezTo>
                    <a:pt x="7" y="14"/>
                    <a:pt x="4" y="7"/>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7" name="Freeform 145"/>
            <p:cNvSpPr>
              <a:spLocks/>
            </p:cNvSpPr>
            <p:nvPr/>
          </p:nvSpPr>
          <p:spPr bwMode="auto">
            <a:xfrm>
              <a:off x="-3195638" y="3300413"/>
              <a:ext cx="38100" cy="12700"/>
            </a:xfrm>
            <a:custGeom>
              <a:avLst/>
              <a:gdLst>
                <a:gd name="T0" fmla="*/ 1 w 3"/>
                <a:gd name="T1" fmla="*/ 0 h 1"/>
                <a:gd name="T2" fmla="*/ 0 w 3"/>
                <a:gd name="T3" fmla="*/ 0 h 1"/>
                <a:gd name="T4" fmla="*/ 2 w 3"/>
                <a:gd name="T5" fmla="*/ 0 h 1"/>
                <a:gd name="T6" fmla="*/ 3 w 3"/>
                <a:gd name="T7" fmla="*/ 1 h 1"/>
                <a:gd name="T8" fmla="*/ 2 w 3"/>
                <a:gd name="T9" fmla="*/ 0 h 1"/>
                <a:gd name="T10" fmla="*/ 1 w 3"/>
                <a:gd name="T11" fmla="*/ 0 h 1"/>
                <a:gd name="T12" fmla="*/ 1 w 3"/>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3" h="1">
                  <a:moveTo>
                    <a:pt x="1" y="0"/>
                  </a:moveTo>
                  <a:cubicBezTo>
                    <a:pt x="1" y="0"/>
                    <a:pt x="1" y="0"/>
                    <a:pt x="0" y="0"/>
                  </a:cubicBezTo>
                  <a:cubicBezTo>
                    <a:pt x="1" y="0"/>
                    <a:pt x="1" y="0"/>
                    <a:pt x="2" y="0"/>
                  </a:cubicBezTo>
                  <a:cubicBezTo>
                    <a:pt x="2" y="1"/>
                    <a:pt x="3" y="1"/>
                    <a:pt x="3" y="1"/>
                  </a:cubicBezTo>
                  <a:cubicBezTo>
                    <a:pt x="3" y="1"/>
                    <a:pt x="2" y="0"/>
                    <a:pt x="2" y="0"/>
                  </a:cubicBezTo>
                  <a:cubicBezTo>
                    <a:pt x="2" y="0"/>
                    <a:pt x="1" y="0"/>
                    <a:pt x="1" y="0"/>
                  </a:cubicBezTo>
                  <a:cubicBezTo>
                    <a:pt x="1"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8" name="Freeform 146"/>
            <p:cNvSpPr>
              <a:spLocks/>
            </p:cNvSpPr>
            <p:nvPr/>
          </p:nvSpPr>
          <p:spPr bwMode="auto">
            <a:xfrm>
              <a:off x="-4076700" y="2579688"/>
              <a:ext cx="180975" cy="693738"/>
            </a:xfrm>
            <a:custGeom>
              <a:avLst/>
              <a:gdLst>
                <a:gd name="T0" fmla="*/ 1 w 14"/>
                <a:gd name="T1" fmla="*/ 0 h 53"/>
                <a:gd name="T2" fmla="*/ 0 w 14"/>
                <a:gd name="T3" fmla="*/ 0 h 53"/>
                <a:gd name="T4" fmla="*/ 14 w 14"/>
                <a:gd name="T5" fmla="*/ 53 h 53"/>
                <a:gd name="T6" fmla="*/ 14 w 14"/>
                <a:gd name="T7" fmla="*/ 53 h 53"/>
                <a:gd name="T8" fmla="*/ 1 w 14"/>
                <a:gd name="T9" fmla="*/ 0 h 53"/>
              </a:gdLst>
              <a:ahLst/>
              <a:cxnLst>
                <a:cxn ang="0">
                  <a:pos x="T0" y="T1"/>
                </a:cxn>
                <a:cxn ang="0">
                  <a:pos x="T2" y="T3"/>
                </a:cxn>
                <a:cxn ang="0">
                  <a:pos x="T4" y="T5"/>
                </a:cxn>
                <a:cxn ang="0">
                  <a:pos x="T6" y="T7"/>
                </a:cxn>
                <a:cxn ang="0">
                  <a:pos x="T8" y="T9"/>
                </a:cxn>
              </a:cxnLst>
              <a:rect l="0" t="0" r="r" b="b"/>
              <a:pathLst>
                <a:path w="14" h="53">
                  <a:moveTo>
                    <a:pt x="1" y="0"/>
                  </a:moveTo>
                  <a:cubicBezTo>
                    <a:pt x="1" y="0"/>
                    <a:pt x="1" y="0"/>
                    <a:pt x="0" y="0"/>
                  </a:cubicBezTo>
                  <a:cubicBezTo>
                    <a:pt x="5" y="18"/>
                    <a:pt x="9" y="36"/>
                    <a:pt x="14" y="53"/>
                  </a:cubicBezTo>
                  <a:cubicBezTo>
                    <a:pt x="14" y="53"/>
                    <a:pt x="14" y="53"/>
                    <a:pt x="14" y="53"/>
                  </a:cubicBezTo>
                  <a:cubicBezTo>
                    <a:pt x="10" y="36"/>
                    <a:pt x="5" y="18"/>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9" name="Freeform 147"/>
            <p:cNvSpPr>
              <a:spLocks/>
            </p:cNvSpPr>
            <p:nvPr/>
          </p:nvSpPr>
          <p:spPr bwMode="auto">
            <a:xfrm>
              <a:off x="-4076700" y="2435226"/>
              <a:ext cx="1671638" cy="458788"/>
            </a:xfrm>
            <a:custGeom>
              <a:avLst/>
              <a:gdLst>
                <a:gd name="T0" fmla="*/ 128 w 129"/>
                <a:gd name="T1" fmla="*/ 35 h 35"/>
                <a:gd name="T2" fmla="*/ 129 w 129"/>
                <a:gd name="T3" fmla="*/ 35 h 35"/>
                <a:gd name="T4" fmla="*/ 0 w 129"/>
                <a:gd name="T5" fmla="*/ 11 h 35"/>
                <a:gd name="T6" fmla="*/ 0 w 129"/>
                <a:gd name="T7" fmla="*/ 11 h 35"/>
                <a:gd name="T8" fmla="*/ 128 w 129"/>
                <a:gd name="T9" fmla="*/ 35 h 35"/>
              </a:gdLst>
              <a:ahLst/>
              <a:cxnLst>
                <a:cxn ang="0">
                  <a:pos x="T0" y="T1"/>
                </a:cxn>
                <a:cxn ang="0">
                  <a:pos x="T2" y="T3"/>
                </a:cxn>
                <a:cxn ang="0">
                  <a:pos x="T4" y="T5"/>
                </a:cxn>
                <a:cxn ang="0">
                  <a:pos x="T6" y="T7"/>
                </a:cxn>
                <a:cxn ang="0">
                  <a:pos x="T8" y="T9"/>
                </a:cxn>
              </a:cxnLst>
              <a:rect l="0" t="0" r="r" b="b"/>
              <a:pathLst>
                <a:path w="129" h="35">
                  <a:moveTo>
                    <a:pt x="128" y="35"/>
                  </a:moveTo>
                  <a:cubicBezTo>
                    <a:pt x="129" y="35"/>
                    <a:pt x="129" y="35"/>
                    <a:pt x="129" y="35"/>
                  </a:cubicBezTo>
                  <a:cubicBezTo>
                    <a:pt x="92" y="9"/>
                    <a:pt x="44" y="0"/>
                    <a:pt x="0" y="11"/>
                  </a:cubicBezTo>
                  <a:cubicBezTo>
                    <a:pt x="0" y="11"/>
                    <a:pt x="0" y="11"/>
                    <a:pt x="0" y="11"/>
                  </a:cubicBezTo>
                  <a:cubicBezTo>
                    <a:pt x="44" y="0"/>
                    <a:pt x="92" y="9"/>
                    <a:pt x="128" y="35"/>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0" name="Freeform 148"/>
            <p:cNvSpPr>
              <a:spLocks/>
            </p:cNvSpPr>
            <p:nvPr/>
          </p:nvSpPr>
          <p:spPr bwMode="auto">
            <a:xfrm>
              <a:off x="-3895725" y="3221038"/>
              <a:ext cx="712788" cy="79375"/>
            </a:xfrm>
            <a:custGeom>
              <a:avLst/>
              <a:gdLst>
                <a:gd name="T0" fmla="*/ 55 w 55"/>
                <a:gd name="T1" fmla="*/ 6 h 6"/>
                <a:gd name="T2" fmla="*/ 55 w 55"/>
                <a:gd name="T3" fmla="*/ 6 h 6"/>
                <a:gd name="T4" fmla="*/ 0 w 55"/>
                <a:gd name="T5" fmla="*/ 4 h 6"/>
                <a:gd name="T6" fmla="*/ 0 w 55"/>
                <a:gd name="T7" fmla="*/ 4 h 6"/>
                <a:gd name="T8" fmla="*/ 55 w 55"/>
                <a:gd name="T9" fmla="*/ 6 h 6"/>
              </a:gdLst>
              <a:ahLst/>
              <a:cxnLst>
                <a:cxn ang="0">
                  <a:pos x="T0" y="T1"/>
                </a:cxn>
                <a:cxn ang="0">
                  <a:pos x="T2" y="T3"/>
                </a:cxn>
                <a:cxn ang="0">
                  <a:pos x="T4" y="T5"/>
                </a:cxn>
                <a:cxn ang="0">
                  <a:pos x="T6" y="T7"/>
                </a:cxn>
                <a:cxn ang="0">
                  <a:pos x="T8" y="T9"/>
                </a:cxn>
              </a:cxnLst>
              <a:rect l="0" t="0" r="r" b="b"/>
              <a:pathLst>
                <a:path w="55" h="6">
                  <a:moveTo>
                    <a:pt x="55" y="6"/>
                  </a:moveTo>
                  <a:cubicBezTo>
                    <a:pt x="55" y="6"/>
                    <a:pt x="55" y="6"/>
                    <a:pt x="55" y="6"/>
                  </a:cubicBezTo>
                  <a:cubicBezTo>
                    <a:pt x="37" y="0"/>
                    <a:pt x="18" y="0"/>
                    <a:pt x="0" y="4"/>
                  </a:cubicBezTo>
                  <a:cubicBezTo>
                    <a:pt x="0" y="4"/>
                    <a:pt x="0" y="4"/>
                    <a:pt x="0" y="4"/>
                  </a:cubicBezTo>
                  <a:cubicBezTo>
                    <a:pt x="18" y="0"/>
                    <a:pt x="37" y="0"/>
                    <a:pt x="55" y="6"/>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1" name="Freeform 149"/>
            <p:cNvSpPr>
              <a:spLocks/>
            </p:cNvSpPr>
            <p:nvPr/>
          </p:nvSpPr>
          <p:spPr bwMode="auto">
            <a:xfrm>
              <a:off x="-2470150" y="3862388"/>
              <a:ext cx="25400" cy="39688"/>
            </a:xfrm>
            <a:custGeom>
              <a:avLst/>
              <a:gdLst>
                <a:gd name="T0" fmla="*/ 1 w 2"/>
                <a:gd name="T1" fmla="*/ 1 h 3"/>
                <a:gd name="T2" fmla="*/ 0 w 2"/>
                <a:gd name="T3" fmla="*/ 0 h 3"/>
                <a:gd name="T4" fmla="*/ 1 w 2"/>
                <a:gd name="T5" fmla="*/ 1 h 3"/>
                <a:gd name="T6" fmla="*/ 2 w 2"/>
                <a:gd name="T7" fmla="*/ 3 h 3"/>
                <a:gd name="T8" fmla="*/ 2 w 2"/>
                <a:gd name="T9" fmla="*/ 1 h 3"/>
                <a:gd name="T10" fmla="*/ 1 w 2"/>
                <a:gd name="T11" fmla="*/ 0 h 3"/>
                <a:gd name="T12" fmla="*/ 1 w 2"/>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 h="3">
                  <a:moveTo>
                    <a:pt x="1" y="1"/>
                  </a:moveTo>
                  <a:cubicBezTo>
                    <a:pt x="1" y="0"/>
                    <a:pt x="1" y="0"/>
                    <a:pt x="0" y="0"/>
                  </a:cubicBezTo>
                  <a:cubicBezTo>
                    <a:pt x="1" y="1"/>
                    <a:pt x="1" y="1"/>
                    <a:pt x="1" y="1"/>
                  </a:cubicBezTo>
                  <a:cubicBezTo>
                    <a:pt x="2" y="2"/>
                    <a:pt x="2" y="2"/>
                    <a:pt x="2" y="3"/>
                  </a:cubicBezTo>
                  <a:cubicBezTo>
                    <a:pt x="2" y="2"/>
                    <a:pt x="2" y="2"/>
                    <a:pt x="2" y="1"/>
                  </a:cubicBezTo>
                  <a:cubicBezTo>
                    <a:pt x="1" y="1"/>
                    <a:pt x="1" y="0"/>
                    <a:pt x="1" y="0"/>
                  </a:cubicBezTo>
                  <a:cubicBezTo>
                    <a:pt x="1" y="0"/>
                    <a:pt x="1" y="0"/>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2" name="Freeform 150"/>
            <p:cNvSpPr>
              <a:spLocks/>
            </p:cNvSpPr>
            <p:nvPr/>
          </p:nvSpPr>
          <p:spPr bwMode="auto">
            <a:xfrm>
              <a:off x="-2638425" y="3640138"/>
              <a:ext cx="180975" cy="234950"/>
            </a:xfrm>
            <a:custGeom>
              <a:avLst/>
              <a:gdLst>
                <a:gd name="T0" fmla="*/ 14 w 14"/>
                <a:gd name="T1" fmla="*/ 18 h 18"/>
                <a:gd name="T2" fmla="*/ 14 w 14"/>
                <a:gd name="T3" fmla="*/ 17 h 18"/>
                <a:gd name="T4" fmla="*/ 0 w 14"/>
                <a:gd name="T5" fmla="*/ 0 h 18"/>
                <a:gd name="T6" fmla="*/ 0 w 14"/>
                <a:gd name="T7" fmla="*/ 0 h 18"/>
                <a:gd name="T8" fmla="*/ 14 w 14"/>
                <a:gd name="T9" fmla="*/ 18 h 18"/>
              </a:gdLst>
              <a:ahLst/>
              <a:cxnLst>
                <a:cxn ang="0">
                  <a:pos x="T0" y="T1"/>
                </a:cxn>
                <a:cxn ang="0">
                  <a:pos x="T2" y="T3"/>
                </a:cxn>
                <a:cxn ang="0">
                  <a:pos x="T4" y="T5"/>
                </a:cxn>
                <a:cxn ang="0">
                  <a:pos x="T6" y="T7"/>
                </a:cxn>
                <a:cxn ang="0">
                  <a:pos x="T8" y="T9"/>
                </a:cxn>
              </a:cxnLst>
              <a:rect l="0" t="0" r="r" b="b"/>
              <a:pathLst>
                <a:path w="14" h="18">
                  <a:moveTo>
                    <a:pt x="14" y="18"/>
                  </a:moveTo>
                  <a:cubicBezTo>
                    <a:pt x="14" y="17"/>
                    <a:pt x="14" y="17"/>
                    <a:pt x="14" y="17"/>
                  </a:cubicBezTo>
                  <a:cubicBezTo>
                    <a:pt x="10" y="11"/>
                    <a:pt x="5" y="5"/>
                    <a:pt x="0" y="0"/>
                  </a:cubicBezTo>
                  <a:cubicBezTo>
                    <a:pt x="0" y="0"/>
                    <a:pt x="0" y="0"/>
                    <a:pt x="0" y="0"/>
                  </a:cubicBezTo>
                  <a:cubicBezTo>
                    <a:pt x="5" y="5"/>
                    <a:pt x="10" y="11"/>
                    <a:pt x="14" y="18"/>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3" name="Rectangle 151"/>
            <p:cNvSpPr>
              <a:spLocks noChangeArrowheads="1"/>
            </p:cNvSpPr>
            <p:nvPr/>
          </p:nvSpPr>
          <p:spPr bwMode="auto">
            <a:xfrm>
              <a:off x="-3609975" y="2462213"/>
              <a:ext cx="1588" cy="15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4" name="Rectangle 152"/>
            <p:cNvSpPr>
              <a:spLocks noChangeArrowheads="1"/>
            </p:cNvSpPr>
            <p:nvPr/>
          </p:nvSpPr>
          <p:spPr bwMode="auto">
            <a:xfrm>
              <a:off x="-3609975" y="2474913"/>
              <a:ext cx="1588" cy="15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5" name="Rectangle 153"/>
            <p:cNvSpPr>
              <a:spLocks noChangeArrowheads="1"/>
            </p:cNvSpPr>
            <p:nvPr/>
          </p:nvSpPr>
          <p:spPr bwMode="auto">
            <a:xfrm>
              <a:off x="-3609975" y="2514601"/>
              <a:ext cx="1588" cy="15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6" name="Rectangle 154"/>
            <p:cNvSpPr>
              <a:spLocks noChangeArrowheads="1"/>
            </p:cNvSpPr>
            <p:nvPr/>
          </p:nvSpPr>
          <p:spPr bwMode="auto">
            <a:xfrm>
              <a:off x="-3609975" y="2540001"/>
              <a:ext cx="1588" cy="15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7" name="Rectangle 155"/>
            <p:cNvSpPr>
              <a:spLocks noChangeArrowheads="1"/>
            </p:cNvSpPr>
            <p:nvPr/>
          </p:nvSpPr>
          <p:spPr bwMode="auto">
            <a:xfrm>
              <a:off x="-3609975" y="2554288"/>
              <a:ext cx="1588" cy="15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8" name="Rectangle 156"/>
            <p:cNvSpPr>
              <a:spLocks noChangeArrowheads="1"/>
            </p:cNvSpPr>
            <p:nvPr/>
          </p:nvSpPr>
          <p:spPr bwMode="auto">
            <a:xfrm>
              <a:off x="-3609975" y="2579688"/>
              <a:ext cx="1588" cy="15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9" name="Rectangle 157"/>
            <p:cNvSpPr>
              <a:spLocks noChangeArrowheads="1"/>
            </p:cNvSpPr>
            <p:nvPr/>
          </p:nvSpPr>
          <p:spPr bwMode="auto">
            <a:xfrm>
              <a:off x="-3609975" y="2605088"/>
              <a:ext cx="1588" cy="15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0" name="Rectangle 158"/>
            <p:cNvSpPr>
              <a:spLocks noChangeArrowheads="1"/>
            </p:cNvSpPr>
            <p:nvPr/>
          </p:nvSpPr>
          <p:spPr bwMode="auto">
            <a:xfrm>
              <a:off x="-3609975" y="2619376"/>
              <a:ext cx="1588" cy="1588"/>
            </a:xfrm>
            <a:prstGeom prst="rect">
              <a:avLst/>
            </a:prstGeom>
            <a:solidFill>
              <a:srgbClr val="00B4EB"/>
            </a:solidFill>
            <a:ln w="9525">
              <a:solidFill>
                <a:srgbClr val="00B4EB"/>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1" name="Oval 159"/>
            <p:cNvSpPr>
              <a:spLocks noChangeArrowheads="1"/>
            </p:cNvSpPr>
            <p:nvPr/>
          </p:nvSpPr>
          <p:spPr bwMode="auto">
            <a:xfrm>
              <a:off x="-3662363" y="2657476"/>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2" name="Freeform 160"/>
            <p:cNvSpPr>
              <a:spLocks/>
            </p:cNvSpPr>
            <p:nvPr/>
          </p:nvSpPr>
          <p:spPr bwMode="auto">
            <a:xfrm>
              <a:off x="-3609975" y="265747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3" name="Oval 161"/>
            <p:cNvSpPr>
              <a:spLocks noChangeArrowheads="1"/>
            </p:cNvSpPr>
            <p:nvPr/>
          </p:nvSpPr>
          <p:spPr bwMode="auto">
            <a:xfrm>
              <a:off x="-3662363" y="2684463"/>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4" name="Oval 162"/>
            <p:cNvSpPr>
              <a:spLocks noChangeArrowheads="1"/>
            </p:cNvSpPr>
            <p:nvPr/>
          </p:nvSpPr>
          <p:spPr bwMode="auto">
            <a:xfrm>
              <a:off x="-3609975" y="2684463"/>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5" name="Oval 163"/>
            <p:cNvSpPr>
              <a:spLocks noChangeArrowheads="1"/>
            </p:cNvSpPr>
            <p:nvPr/>
          </p:nvSpPr>
          <p:spPr bwMode="auto">
            <a:xfrm>
              <a:off x="-3662363" y="2697163"/>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6" name="Freeform 164"/>
            <p:cNvSpPr>
              <a:spLocks/>
            </p:cNvSpPr>
            <p:nvPr/>
          </p:nvSpPr>
          <p:spPr bwMode="auto">
            <a:xfrm>
              <a:off x="-3609975" y="269716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7" name="Oval 165"/>
            <p:cNvSpPr>
              <a:spLocks noChangeArrowheads="1"/>
            </p:cNvSpPr>
            <p:nvPr/>
          </p:nvSpPr>
          <p:spPr bwMode="auto">
            <a:xfrm>
              <a:off x="-3662363" y="2724151"/>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8" name="Freeform 166"/>
            <p:cNvSpPr>
              <a:spLocks/>
            </p:cNvSpPr>
            <p:nvPr/>
          </p:nvSpPr>
          <p:spPr bwMode="auto">
            <a:xfrm>
              <a:off x="-3609975" y="272415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9" name="Oval 167"/>
            <p:cNvSpPr>
              <a:spLocks noChangeArrowheads="1"/>
            </p:cNvSpPr>
            <p:nvPr/>
          </p:nvSpPr>
          <p:spPr bwMode="auto">
            <a:xfrm>
              <a:off x="-3960813" y="2776538"/>
              <a:ext cx="1588"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0" name="Oval 168"/>
            <p:cNvSpPr>
              <a:spLocks noChangeArrowheads="1"/>
            </p:cNvSpPr>
            <p:nvPr/>
          </p:nvSpPr>
          <p:spPr bwMode="auto">
            <a:xfrm>
              <a:off x="-3908425" y="2776538"/>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1" name="Oval 169"/>
            <p:cNvSpPr>
              <a:spLocks noChangeArrowheads="1"/>
            </p:cNvSpPr>
            <p:nvPr/>
          </p:nvSpPr>
          <p:spPr bwMode="auto">
            <a:xfrm>
              <a:off x="-3857625" y="2762251"/>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2" name="Oval 170"/>
            <p:cNvSpPr>
              <a:spLocks noChangeArrowheads="1"/>
            </p:cNvSpPr>
            <p:nvPr/>
          </p:nvSpPr>
          <p:spPr bwMode="auto">
            <a:xfrm>
              <a:off x="-3817938" y="2749551"/>
              <a:ext cx="12700"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3" name="Oval 171"/>
            <p:cNvSpPr>
              <a:spLocks noChangeArrowheads="1"/>
            </p:cNvSpPr>
            <p:nvPr/>
          </p:nvSpPr>
          <p:spPr bwMode="auto">
            <a:xfrm>
              <a:off x="-3765550" y="2749551"/>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4" name="Oval 172"/>
            <p:cNvSpPr>
              <a:spLocks noChangeArrowheads="1"/>
            </p:cNvSpPr>
            <p:nvPr/>
          </p:nvSpPr>
          <p:spPr bwMode="auto">
            <a:xfrm>
              <a:off x="-3714750" y="2749551"/>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5" name="Freeform 173"/>
            <p:cNvSpPr>
              <a:spLocks/>
            </p:cNvSpPr>
            <p:nvPr/>
          </p:nvSpPr>
          <p:spPr bwMode="auto">
            <a:xfrm>
              <a:off x="-3662363" y="2736851"/>
              <a:ext cx="0" cy="12700"/>
            </a:xfrm>
            <a:custGeom>
              <a:avLst/>
              <a:gdLst>
                <a:gd name="T0" fmla="*/ 1 h 1"/>
                <a:gd name="T1" fmla="*/ 0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0"/>
                    <a:pt x="0" y="0"/>
                  </a:cubicBezTo>
                  <a:cubicBezTo>
                    <a:pt x="0" y="0"/>
                    <a:pt x="0" y="0"/>
                    <a:pt x="0" y="0"/>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6" name="Oval 174"/>
            <p:cNvSpPr>
              <a:spLocks noChangeArrowheads="1"/>
            </p:cNvSpPr>
            <p:nvPr/>
          </p:nvSpPr>
          <p:spPr bwMode="auto">
            <a:xfrm>
              <a:off x="-3609975" y="2736851"/>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75"/>
            <p:cNvSpPr>
              <a:spLocks/>
            </p:cNvSpPr>
            <p:nvPr/>
          </p:nvSpPr>
          <p:spPr bwMode="auto">
            <a:xfrm>
              <a:off x="-3948113" y="2814638"/>
              <a:ext cx="0" cy="14288"/>
            </a:xfrm>
            <a:custGeom>
              <a:avLst/>
              <a:gdLst>
                <a:gd name="T0" fmla="*/ 1 h 1"/>
                <a:gd name="T1" fmla="*/ 0 h 1"/>
                <a:gd name="T2" fmla="*/ 0 h 1"/>
                <a:gd name="T3" fmla="*/ 1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0"/>
                    <a:pt x="0" y="0"/>
                  </a:cubicBezTo>
                  <a:cubicBezTo>
                    <a:pt x="0" y="0"/>
                    <a:pt x="0" y="1"/>
                    <a:pt x="0" y="1"/>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8" name="Freeform 176"/>
            <p:cNvSpPr>
              <a:spLocks/>
            </p:cNvSpPr>
            <p:nvPr/>
          </p:nvSpPr>
          <p:spPr bwMode="auto">
            <a:xfrm>
              <a:off x="-3908425" y="2814638"/>
              <a:ext cx="12700"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0"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9" name="Oval 177"/>
            <p:cNvSpPr>
              <a:spLocks noChangeArrowheads="1"/>
            </p:cNvSpPr>
            <p:nvPr/>
          </p:nvSpPr>
          <p:spPr bwMode="auto">
            <a:xfrm>
              <a:off x="-3857625" y="2801938"/>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0" name="Oval 178"/>
            <p:cNvSpPr>
              <a:spLocks noChangeArrowheads="1"/>
            </p:cNvSpPr>
            <p:nvPr/>
          </p:nvSpPr>
          <p:spPr bwMode="auto">
            <a:xfrm>
              <a:off x="-3805238" y="2789238"/>
              <a:ext cx="1588"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1" name="Oval 179"/>
            <p:cNvSpPr>
              <a:spLocks noChangeArrowheads="1"/>
            </p:cNvSpPr>
            <p:nvPr/>
          </p:nvSpPr>
          <p:spPr bwMode="auto">
            <a:xfrm>
              <a:off x="-3752850" y="2789238"/>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2" name="Oval 180"/>
            <p:cNvSpPr>
              <a:spLocks noChangeArrowheads="1"/>
            </p:cNvSpPr>
            <p:nvPr/>
          </p:nvSpPr>
          <p:spPr bwMode="auto">
            <a:xfrm>
              <a:off x="-3714750" y="2789238"/>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3" name="Oval 181"/>
            <p:cNvSpPr>
              <a:spLocks noChangeArrowheads="1"/>
            </p:cNvSpPr>
            <p:nvPr/>
          </p:nvSpPr>
          <p:spPr bwMode="auto">
            <a:xfrm>
              <a:off x="-3662363" y="2776538"/>
              <a:ext cx="12700"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4" name="Oval 182"/>
            <p:cNvSpPr>
              <a:spLocks noChangeArrowheads="1"/>
            </p:cNvSpPr>
            <p:nvPr/>
          </p:nvSpPr>
          <p:spPr bwMode="auto">
            <a:xfrm>
              <a:off x="-3609975" y="2776538"/>
              <a:ext cx="1588"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5" name="Oval 183"/>
            <p:cNvSpPr>
              <a:spLocks noChangeArrowheads="1"/>
            </p:cNvSpPr>
            <p:nvPr/>
          </p:nvSpPr>
          <p:spPr bwMode="auto">
            <a:xfrm>
              <a:off x="-3559175" y="2776538"/>
              <a:ext cx="1588"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6" name="Oval 184"/>
            <p:cNvSpPr>
              <a:spLocks noChangeArrowheads="1"/>
            </p:cNvSpPr>
            <p:nvPr/>
          </p:nvSpPr>
          <p:spPr bwMode="auto">
            <a:xfrm>
              <a:off x="-3948113" y="2841626"/>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7" name="Oval 185"/>
            <p:cNvSpPr>
              <a:spLocks noChangeArrowheads="1"/>
            </p:cNvSpPr>
            <p:nvPr/>
          </p:nvSpPr>
          <p:spPr bwMode="auto">
            <a:xfrm>
              <a:off x="-3895725" y="2828926"/>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8" name="Oval 186"/>
            <p:cNvSpPr>
              <a:spLocks noChangeArrowheads="1"/>
            </p:cNvSpPr>
            <p:nvPr/>
          </p:nvSpPr>
          <p:spPr bwMode="auto">
            <a:xfrm>
              <a:off x="-3857625" y="2828926"/>
              <a:ext cx="142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9" name="Oval 187"/>
            <p:cNvSpPr>
              <a:spLocks noChangeArrowheads="1"/>
            </p:cNvSpPr>
            <p:nvPr/>
          </p:nvSpPr>
          <p:spPr bwMode="auto">
            <a:xfrm>
              <a:off x="-3805238" y="2814638"/>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0" name="Oval 188"/>
            <p:cNvSpPr>
              <a:spLocks noChangeArrowheads="1"/>
            </p:cNvSpPr>
            <p:nvPr/>
          </p:nvSpPr>
          <p:spPr bwMode="auto">
            <a:xfrm>
              <a:off x="-3752850" y="2814638"/>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1" name="Oval 189"/>
            <p:cNvSpPr>
              <a:spLocks noChangeArrowheads="1"/>
            </p:cNvSpPr>
            <p:nvPr/>
          </p:nvSpPr>
          <p:spPr bwMode="auto">
            <a:xfrm>
              <a:off x="-3702050" y="2801938"/>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2" name="Oval 190"/>
            <p:cNvSpPr>
              <a:spLocks noChangeArrowheads="1"/>
            </p:cNvSpPr>
            <p:nvPr/>
          </p:nvSpPr>
          <p:spPr bwMode="auto">
            <a:xfrm>
              <a:off x="-3662363" y="2801938"/>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3" name="Oval 191"/>
            <p:cNvSpPr>
              <a:spLocks noChangeArrowheads="1"/>
            </p:cNvSpPr>
            <p:nvPr/>
          </p:nvSpPr>
          <p:spPr bwMode="auto">
            <a:xfrm>
              <a:off x="-3609975" y="2801938"/>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4" name="Oval 192"/>
            <p:cNvSpPr>
              <a:spLocks noChangeArrowheads="1"/>
            </p:cNvSpPr>
            <p:nvPr/>
          </p:nvSpPr>
          <p:spPr bwMode="auto">
            <a:xfrm>
              <a:off x="-3559175" y="2801938"/>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5" name="Freeform 193"/>
            <p:cNvSpPr>
              <a:spLocks/>
            </p:cNvSpPr>
            <p:nvPr/>
          </p:nvSpPr>
          <p:spPr bwMode="auto">
            <a:xfrm>
              <a:off x="-3998913" y="2867026"/>
              <a:ext cx="12700" cy="14288"/>
            </a:xfrm>
            <a:custGeom>
              <a:avLst/>
              <a:gdLst>
                <a:gd name="T0" fmla="*/ 1 w 1"/>
                <a:gd name="T1" fmla="*/ 1 h 1"/>
                <a:gd name="T2" fmla="*/ 1 w 1"/>
                <a:gd name="T3" fmla="*/ 0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1" y="0"/>
                  </a:cubicBezTo>
                  <a:cubicBezTo>
                    <a:pt x="0" y="0"/>
                    <a:pt x="0" y="0"/>
                    <a:pt x="0" y="0"/>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6" name="Freeform 194"/>
            <p:cNvSpPr>
              <a:spLocks/>
            </p:cNvSpPr>
            <p:nvPr/>
          </p:nvSpPr>
          <p:spPr bwMode="auto">
            <a:xfrm>
              <a:off x="-3948113" y="2854326"/>
              <a:ext cx="14288" cy="12700"/>
            </a:xfrm>
            <a:custGeom>
              <a:avLst/>
              <a:gdLst>
                <a:gd name="T0" fmla="*/ 0 w 1"/>
                <a:gd name="T1" fmla="*/ 1 h 1"/>
                <a:gd name="T2" fmla="*/ 1 w 1"/>
                <a:gd name="T3" fmla="*/ 0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0"/>
                    <a:pt x="1" y="0"/>
                  </a:cubicBezTo>
                  <a:cubicBezTo>
                    <a:pt x="1" y="0"/>
                    <a:pt x="1" y="0"/>
                    <a:pt x="0" y="0"/>
                  </a:cubicBezTo>
                  <a:cubicBezTo>
                    <a:pt x="0" y="0"/>
                    <a:pt x="0" y="0"/>
                    <a:pt x="0" y="1"/>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7" name="Freeform 195"/>
            <p:cNvSpPr>
              <a:spLocks/>
            </p:cNvSpPr>
            <p:nvPr/>
          </p:nvSpPr>
          <p:spPr bwMode="auto">
            <a:xfrm>
              <a:off x="-3895725" y="2841626"/>
              <a:ext cx="12700" cy="12700"/>
            </a:xfrm>
            <a:custGeom>
              <a:avLst/>
              <a:gdLst>
                <a:gd name="T0" fmla="*/ 0 w 1"/>
                <a:gd name="T1" fmla="*/ 1 h 1"/>
                <a:gd name="T2" fmla="*/ 1 w 1"/>
                <a:gd name="T3" fmla="*/ 1 h 1"/>
                <a:gd name="T4" fmla="*/ 0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1"/>
                  </a:cubicBezTo>
                  <a:cubicBezTo>
                    <a:pt x="1" y="1"/>
                    <a:pt x="0" y="0"/>
                    <a:pt x="0" y="1"/>
                  </a:cubicBezTo>
                  <a:cubicBezTo>
                    <a:pt x="0" y="1"/>
                    <a:pt x="0" y="1"/>
                    <a:pt x="0" y="1"/>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8" name="Oval 196"/>
            <p:cNvSpPr>
              <a:spLocks noChangeArrowheads="1"/>
            </p:cNvSpPr>
            <p:nvPr/>
          </p:nvSpPr>
          <p:spPr bwMode="auto">
            <a:xfrm>
              <a:off x="-3857625" y="2841626"/>
              <a:ext cx="142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9" name="Freeform 197"/>
            <p:cNvSpPr>
              <a:spLocks/>
            </p:cNvSpPr>
            <p:nvPr/>
          </p:nvSpPr>
          <p:spPr bwMode="auto">
            <a:xfrm>
              <a:off x="-3805238" y="2828926"/>
              <a:ext cx="12700" cy="12700"/>
            </a:xfrm>
            <a:custGeom>
              <a:avLst/>
              <a:gdLst>
                <a:gd name="T0" fmla="*/ 0 w 1"/>
                <a:gd name="T1" fmla="*/ 1 h 1"/>
                <a:gd name="T2" fmla="*/ 1 w 1"/>
                <a:gd name="T3" fmla="*/ 1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0"/>
                    <a:pt x="1" y="0"/>
                    <a:pt x="0" y="0"/>
                  </a:cubicBezTo>
                  <a:cubicBezTo>
                    <a:pt x="0" y="0"/>
                    <a:pt x="0" y="1"/>
                    <a:pt x="0" y="1"/>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0" name="Oval 198"/>
            <p:cNvSpPr>
              <a:spLocks noChangeArrowheads="1"/>
            </p:cNvSpPr>
            <p:nvPr/>
          </p:nvSpPr>
          <p:spPr bwMode="auto">
            <a:xfrm>
              <a:off x="-3752850" y="2828926"/>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1" name="Oval 199"/>
            <p:cNvSpPr>
              <a:spLocks noChangeArrowheads="1"/>
            </p:cNvSpPr>
            <p:nvPr/>
          </p:nvSpPr>
          <p:spPr bwMode="auto">
            <a:xfrm>
              <a:off x="-3714750" y="2828926"/>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2" name="Freeform 200"/>
            <p:cNvSpPr>
              <a:spLocks/>
            </p:cNvSpPr>
            <p:nvPr/>
          </p:nvSpPr>
          <p:spPr bwMode="auto">
            <a:xfrm>
              <a:off x="-3662363" y="2814638"/>
              <a:ext cx="12700" cy="14288"/>
            </a:xfrm>
            <a:custGeom>
              <a:avLst/>
              <a:gdLst>
                <a:gd name="T0" fmla="*/ 1 w 1"/>
                <a:gd name="T1" fmla="*/ 1 h 1"/>
                <a:gd name="T2" fmla="*/ 1 w 1"/>
                <a:gd name="T3" fmla="*/ 1 h 1"/>
                <a:gd name="T4" fmla="*/ 1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0"/>
                    <a:pt x="1" y="0"/>
                    <a:pt x="1" y="0"/>
                  </a:cubicBezTo>
                  <a:cubicBezTo>
                    <a:pt x="0" y="0"/>
                    <a:pt x="0" y="1"/>
                    <a:pt x="0" y="1"/>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3" name="Freeform 201"/>
            <p:cNvSpPr>
              <a:spLocks/>
            </p:cNvSpPr>
            <p:nvPr/>
          </p:nvSpPr>
          <p:spPr bwMode="auto">
            <a:xfrm>
              <a:off x="-3609975" y="2814638"/>
              <a:ext cx="12700" cy="14288"/>
            </a:xfrm>
            <a:custGeom>
              <a:avLst/>
              <a:gdLst>
                <a:gd name="T0" fmla="*/ 0 w 1"/>
                <a:gd name="T1" fmla="*/ 1 h 1"/>
                <a:gd name="T2" fmla="*/ 1 w 1"/>
                <a:gd name="T3" fmla="*/ 0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0"/>
                  </a:cubicBezTo>
                  <a:cubicBezTo>
                    <a:pt x="1" y="0"/>
                    <a:pt x="1" y="0"/>
                    <a:pt x="0" y="0"/>
                  </a:cubicBezTo>
                  <a:cubicBezTo>
                    <a:pt x="0" y="0"/>
                    <a:pt x="0" y="0"/>
                    <a:pt x="0" y="1"/>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4" name="Oval 202"/>
            <p:cNvSpPr>
              <a:spLocks noChangeArrowheads="1"/>
            </p:cNvSpPr>
            <p:nvPr/>
          </p:nvSpPr>
          <p:spPr bwMode="auto">
            <a:xfrm>
              <a:off x="-3571875" y="2814638"/>
              <a:ext cx="25400" cy="142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5" name="Oval 203"/>
            <p:cNvSpPr>
              <a:spLocks noChangeArrowheads="1"/>
            </p:cNvSpPr>
            <p:nvPr/>
          </p:nvSpPr>
          <p:spPr bwMode="auto">
            <a:xfrm>
              <a:off x="-3519488" y="2814638"/>
              <a:ext cx="12700" cy="142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6" name="Freeform 204"/>
            <p:cNvSpPr>
              <a:spLocks/>
            </p:cNvSpPr>
            <p:nvPr/>
          </p:nvSpPr>
          <p:spPr bwMode="auto">
            <a:xfrm>
              <a:off x="-3998913" y="2881313"/>
              <a:ext cx="25400" cy="12700"/>
            </a:xfrm>
            <a:custGeom>
              <a:avLst/>
              <a:gdLst>
                <a:gd name="T0" fmla="*/ 1 w 2"/>
                <a:gd name="T1" fmla="*/ 1 h 1"/>
                <a:gd name="T2" fmla="*/ 2 w 2"/>
                <a:gd name="T3" fmla="*/ 1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2" y="1"/>
                    <a:pt x="2" y="1"/>
                    <a:pt x="2" y="1"/>
                  </a:cubicBezTo>
                  <a:cubicBezTo>
                    <a:pt x="2" y="0"/>
                    <a:pt x="2" y="0"/>
                    <a:pt x="1" y="0"/>
                  </a:cubicBezTo>
                  <a:cubicBezTo>
                    <a:pt x="1" y="1"/>
                    <a:pt x="0" y="1"/>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206"/>
            <p:cNvSpPr>
              <a:spLocks/>
            </p:cNvSpPr>
            <p:nvPr/>
          </p:nvSpPr>
          <p:spPr bwMode="auto">
            <a:xfrm>
              <a:off x="-3948113" y="2881313"/>
              <a:ext cx="14288" cy="0"/>
            </a:xfrm>
            <a:custGeom>
              <a:avLst/>
              <a:gdLst>
                <a:gd name="T0" fmla="*/ 1 w 1"/>
                <a:gd name="T1" fmla="*/ 1 w 1"/>
                <a:gd name="T2" fmla="*/ 1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0" y="0"/>
                  </a:cubicBezTo>
                  <a:cubicBezTo>
                    <a:pt x="0"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207"/>
            <p:cNvSpPr>
              <a:spLocks/>
            </p:cNvSpPr>
            <p:nvPr/>
          </p:nvSpPr>
          <p:spPr bwMode="auto">
            <a:xfrm>
              <a:off x="-3895725" y="2867026"/>
              <a:ext cx="12700" cy="14288"/>
            </a:xfrm>
            <a:custGeom>
              <a:avLst/>
              <a:gdLst>
                <a:gd name="T0" fmla="*/ 0 w 1"/>
                <a:gd name="T1" fmla="*/ 0 h 1"/>
                <a:gd name="T2" fmla="*/ 1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0"/>
                    <a:pt x="1" y="0"/>
                    <a:pt x="0" y="0"/>
                  </a:cubicBezTo>
                  <a:cubicBezTo>
                    <a:pt x="0" y="0"/>
                    <a:pt x="0" y="0"/>
                    <a:pt x="0" y="0"/>
                  </a:cubicBezTo>
                  <a:cubicBezTo>
                    <a:pt x="0" y="0"/>
                    <a:pt x="0" y="1"/>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208"/>
            <p:cNvSpPr>
              <a:spLocks/>
            </p:cNvSpPr>
            <p:nvPr/>
          </p:nvSpPr>
          <p:spPr bwMode="auto">
            <a:xfrm>
              <a:off x="-3857625" y="2854326"/>
              <a:ext cx="14288" cy="12700"/>
            </a:xfrm>
            <a:custGeom>
              <a:avLst/>
              <a:gdLst>
                <a:gd name="T0" fmla="*/ 1 w 1"/>
                <a:gd name="T1" fmla="*/ 1 h 1"/>
                <a:gd name="T2" fmla="*/ 1 w 1"/>
                <a:gd name="T3" fmla="*/ 1 h 1"/>
                <a:gd name="T4" fmla="*/ 1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0"/>
                    <a:pt x="1" y="0"/>
                    <a:pt x="1" y="0"/>
                  </a:cubicBezTo>
                  <a:cubicBezTo>
                    <a:pt x="1" y="0"/>
                    <a:pt x="0" y="1"/>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Oval 209"/>
            <p:cNvSpPr>
              <a:spLocks noChangeArrowheads="1"/>
            </p:cNvSpPr>
            <p:nvPr/>
          </p:nvSpPr>
          <p:spPr bwMode="auto">
            <a:xfrm>
              <a:off x="-3805238" y="2854326"/>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Oval 210"/>
            <p:cNvSpPr>
              <a:spLocks noChangeArrowheads="1"/>
            </p:cNvSpPr>
            <p:nvPr/>
          </p:nvSpPr>
          <p:spPr bwMode="auto">
            <a:xfrm>
              <a:off x="-3752850" y="2854326"/>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211"/>
            <p:cNvSpPr>
              <a:spLocks/>
            </p:cNvSpPr>
            <p:nvPr/>
          </p:nvSpPr>
          <p:spPr bwMode="auto">
            <a:xfrm>
              <a:off x="-3714750" y="2841626"/>
              <a:ext cx="12700" cy="12700"/>
            </a:xfrm>
            <a:custGeom>
              <a:avLst/>
              <a:gdLst>
                <a:gd name="T0" fmla="*/ 1 w 1"/>
                <a:gd name="T1" fmla="*/ 1 h 1"/>
                <a:gd name="T2" fmla="*/ 1 w 1"/>
                <a:gd name="T3" fmla="*/ 0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1" y="0"/>
                    <a:pt x="1" y="0"/>
                  </a:cubicBezTo>
                  <a:cubicBezTo>
                    <a:pt x="1" y="0"/>
                    <a:pt x="0" y="0"/>
                    <a:pt x="0" y="0"/>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Oval 212"/>
            <p:cNvSpPr>
              <a:spLocks noChangeArrowheads="1"/>
            </p:cNvSpPr>
            <p:nvPr/>
          </p:nvSpPr>
          <p:spPr bwMode="auto">
            <a:xfrm>
              <a:off x="-3662363" y="2841626"/>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Oval 213"/>
            <p:cNvSpPr>
              <a:spLocks noChangeArrowheads="1"/>
            </p:cNvSpPr>
            <p:nvPr/>
          </p:nvSpPr>
          <p:spPr bwMode="auto">
            <a:xfrm>
              <a:off x="-3609975" y="2841626"/>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Oval 214"/>
            <p:cNvSpPr>
              <a:spLocks noChangeArrowheads="1"/>
            </p:cNvSpPr>
            <p:nvPr/>
          </p:nvSpPr>
          <p:spPr bwMode="auto">
            <a:xfrm>
              <a:off x="-3571875" y="2841626"/>
              <a:ext cx="254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Oval 215"/>
            <p:cNvSpPr>
              <a:spLocks noChangeArrowheads="1"/>
            </p:cNvSpPr>
            <p:nvPr/>
          </p:nvSpPr>
          <p:spPr bwMode="auto">
            <a:xfrm>
              <a:off x="-3519488" y="2841626"/>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216"/>
            <p:cNvSpPr>
              <a:spLocks/>
            </p:cNvSpPr>
            <p:nvPr/>
          </p:nvSpPr>
          <p:spPr bwMode="auto">
            <a:xfrm>
              <a:off x="-3986213" y="2906713"/>
              <a:ext cx="12700" cy="12700"/>
            </a:xfrm>
            <a:custGeom>
              <a:avLst/>
              <a:gdLst>
                <a:gd name="T0" fmla="*/ 1 w 1"/>
                <a:gd name="T1" fmla="*/ 1 h 1"/>
                <a:gd name="T2" fmla="*/ 1 w 1"/>
                <a:gd name="T3" fmla="*/ 0 h 1"/>
                <a:gd name="T4" fmla="*/ 0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1" y="0"/>
                    <a:pt x="0" y="0"/>
                  </a:cubicBezTo>
                  <a:cubicBezTo>
                    <a:pt x="0" y="0"/>
                    <a:pt x="0" y="0"/>
                    <a:pt x="0" y="1"/>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17"/>
            <p:cNvSpPr>
              <a:spLocks/>
            </p:cNvSpPr>
            <p:nvPr/>
          </p:nvSpPr>
          <p:spPr bwMode="auto">
            <a:xfrm>
              <a:off x="-3933825" y="2894013"/>
              <a:ext cx="12700" cy="12700"/>
            </a:xfrm>
            <a:custGeom>
              <a:avLst/>
              <a:gdLst>
                <a:gd name="T0" fmla="*/ 0 w 1"/>
                <a:gd name="T1" fmla="*/ 1 h 1"/>
                <a:gd name="T2" fmla="*/ 1 w 1"/>
                <a:gd name="T3" fmla="*/ 0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0" y="1"/>
                    <a:pt x="1" y="1"/>
                    <a:pt x="1" y="0"/>
                  </a:cubicBezTo>
                  <a:cubicBezTo>
                    <a:pt x="1" y="0"/>
                    <a:pt x="0" y="0"/>
                    <a:pt x="0" y="0"/>
                  </a:cubicBezTo>
                  <a:cubicBezTo>
                    <a:pt x="0" y="0"/>
                    <a:pt x="0" y="0"/>
                    <a:pt x="0" y="1"/>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Oval 218"/>
            <p:cNvSpPr>
              <a:spLocks noChangeArrowheads="1"/>
            </p:cNvSpPr>
            <p:nvPr/>
          </p:nvSpPr>
          <p:spPr bwMode="auto">
            <a:xfrm>
              <a:off x="-3895725" y="2894013"/>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 name="Freeform 219"/>
            <p:cNvSpPr>
              <a:spLocks/>
            </p:cNvSpPr>
            <p:nvPr/>
          </p:nvSpPr>
          <p:spPr bwMode="auto">
            <a:xfrm>
              <a:off x="-3843338" y="2881313"/>
              <a:ext cx="12700"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0" y="0"/>
                    <a:pt x="0" y="0"/>
                  </a:cubicBezTo>
                  <a:cubicBezTo>
                    <a:pt x="0" y="0"/>
                    <a:pt x="0" y="0"/>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220"/>
            <p:cNvSpPr>
              <a:spLocks/>
            </p:cNvSpPr>
            <p:nvPr/>
          </p:nvSpPr>
          <p:spPr bwMode="auto">
            <a:xfrm>
              <a:off x="-3805238" y="2867026"/>
              <a:ext cx="12700" cy="14288"/>
            </a:xfrm>
            <a:custGeom>
              <a:avLst/>
              <a:gdLst>
                <a:gd name="T0" fmla="*/ 1 w 1"/>
                <a:gd name="T1" fmla="*/ 1 h 1"/>
                <a:gd name="T2" fmla="*/ 1 w 1"/>
                <a:gd name="T3" fmla="*/ 1 h 1"/>
                <a:gd name="T4" fmla="*/ 1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0"/>
                    <a:pt x="1" y="0"/>
                    <a:pt x="1" y="0"/>
                  </a:cubicBezTo>
                  <a:cubicBezTo>
                    <a:pt x="1" y="0"/>
                    <a:pt x="0" y="1"/>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Oval 221"/>
            <p:cNvSpPr>
              <a:spLocks noChangeArrowheads="1"/>
            </p:cNvSpPr>
            <p:nvPr/>
          </p:nvSpPr>
          <p:spPr bwMode="auto">
            <a:xfrm>
              <a:off x="-3752850" y="2867026"/>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 name="Oval 222"/>
            <p:cNvSpPr>
              <a:spLocks noChangeArrowheads="1"/>
            </p:cNvSpPr>
            <p:nvPr/>
          </p:nvSpPr>
          <p:spPr bwMode="auto">
            <a:xfrm>
              <a:off x="-3702050" y="2867026"/>
              <a:ext cx="142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 name="Oval 223"/>
            <p:cNvSpPr>
              <a:spLocks noChangeArrowheads="1"/>
            </p:cNvSpPr>
            <p:nvPr/>
          </p:nvSpPr>
          <p:spPr bwMode="auto">
            <a:xfrm>
              <a:off x="-3662363" y="2854326"/>
              <a:ext cx="12700"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 name="Oval 224"/>
            <p:cNvSpPr>
              <a:spLocks noChangeArrowheads="1"/>
            </p:cNvSpPr>
            <p:nvPr/>
          </p:nvSpPr>
          <p:spPr bwMode="auto">
            <a:xfrm>
              <a:off x="-3609975" y="2854326"/>
              <a:ext cx="12700"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 name="Oval 225"/>
            <p:cNvSpPr>
              <a:spLocks noChangeArrowheads="1"/>
            </p:cNvSpPr>
            <p:nvPr/>
          </p:nvSpPr>
          <p:spPr bwMode="auto">
            <a:xfrm>
              <a:off x="-3571875" y="2854326"/>
              <a:ext cx="25400"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Oval 226"/>
            <p:cNvSpPr>
              <a:spLocks noChangeArrowheads="1"/>
            </p:cNvSpPr>
            <p:nvPr/>
          </p:nvSpPr>
          <p:spPr bwMode="auto">
            <a:xfrm>
              <a:off x="-3519488" y="2854326"/>
              <a:ext cx="12700"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27"/>
            <p:cNvSpPr>
              <a:spLocks/>
            </p:cNvSpPr>
            <p:nvPr/>
          </p:nvSpPr>
          <p:spPr bwMode="auto">
            <a:xfrm>
              <a:off x="-3986213" y="2919413"/>
              <a:ext cx="25400" cy="14288"/>
            </a:xfrm>
            <a:custGeom>
              <a:avLst/>
              <a:gdLst>
                <a:gd name="T0" fmla="*/ 1 w 2"/>
                <a:gd name="T1" fmla="*/ 1 h 1"/>
                <a:gd name="T2" fmla="*/ 2 w 2"/>
                <a:gd name="T3" fmla="*/ 1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0"/>
                    <a:pt x="1" y="0"/>
                    <a:pt x="1" y="0"/>
                  </a:cubicBezTo>
                  <a:cubicBezTo>
                    <a:pt x="0" y="1"/>
                    <a:pt x="0" y="1"/>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Oval 228"/>
            <p:cNvSpPr>
              <a:spLocks noChangeArrowheads="1"/>
            </p:cNvSpPr>
            <p:nvPr/>
          </p:nvSpPr>
          <p:spPr bwMode="auto">
            <a:xfrm>
              <a:off x="-3933825" y="2919413"/>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29"/>
            <p:cNvSpPr>
              <a:spLocks/>
            </p:cNvSpPr>
            <p:nvPr/>
          </p:nvSpPr>
          <p:spPr bwMode="auto">
            <a:xfrm>
              <a:off x="-3895725" y="2906713"/>
              <a:ext cx="12700" cy="12700"/>
            </a:xfrm>
            <a:custGeom>
              <a:avLst/>
              <a:gdLst>
                <a:gd name="T0" fmla="*/ 1 w 1"/>
                <a:gd name="T1" fmla="*/ 1 h 1"/>
                <a:gd name="T2" fmla="*/ 1 w 1"/>
                <a:gd name="T3" fmla="*/ 0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1" y="0"/>
                  </a:cubicBezTo>
                  <a:cubicBezTo>
                    <a:pt x="1" y="0"/>
                    <a:pt x="0" y="0"/>
                    <a:pt x="0" y="0"/>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230"/>
            <p:cNvSpPr>
              <a:spLocks/>
            </p:cNvSpPr>
            <p:nvPr/>
          </p:nvSpPr>
          <p:spPr bwMode="auto">
            <a:xfrm>
              <a:off x="-3843338" y="2894013"/>
              <a:ext cx="12700" cy="12700"/>
            </a:xfrm>
            <a:custGeom>
              <a:avLst/>
              <a:gdLst>
                <a:gd name="T0" fmla="*/ 0 w 1"/>
                <a:gd name="T1" fmla="*/ 1 h 1"/>
                <a:gd name="T2" fmla="*/ 1 w 1"/>
                <a:gd name="T3" fmla="*/ 1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0"/>
                    <a:pt x="1" y="0"/>
                    <a:pt x="0" y="0"/>
                  </a:cubicBezTo>
                  <a:cubicBezTo>
                    <a:pt x="0" y="1"/>
                    <a:pt x="0" y="1"/>
                    <a:pt x="0" y="1"/>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231"/>
            <p:cNvSpPr>
              <a:spLocks/>
            </p:cNvSpPr>
            <p:nvPr/>
          </p:nvSpPr>
          <p:spPr bwMode="auto">
            <a:xfrm>
              <a:off x="-3805238" y="2894013"/>
              <a:ext cx="25400" cy="0"/>
            </a:xfrm>
            <a:custGeom>
              <a:avLst/>
              <a:gdLst>
                <a:gd name="T0" fmla="*/ 1 w 2"/>
                <a:gd name="T1" fmla="*/ 1 w 2"/>
                <a:gd name="T2" fmla="*/ 1 w 2"/>
                <a:gd name="T3" fmla="*/ 1 w 2"/>
                <a:gd name="T4" fmla="*/ 1 w 2"/>
              </a:gdLst>
              <a:ahLst/>
              <a:cxnLst>
                <a:cxn ang="0">
                  <a:pos x="T0" y="0"/>
                </a:cxn>
                <a:cxn ang="0">
                  <a:pos x="T1" y="0"/>
                </a:cxn>
                <a:cxn ang="0">
                  <a:pos x="T2" y="0"/>
                </a:cxn>
                <a:cxn ang="0">
                  <a:pos x="T3" y="0"/>
                </a:cxn>
                <a:cxn ang="0">
                  <a:pos x="T4" y="0"/>
                </a:cxn>
              </a:cxnLst>
              <a:rect l="0" t="0" r="r" b="b"/>
              <a:pathLst>
                <a:path w="2">
                  <a:moveTo>
                    <a:pt x="1" y="0"/>
                  </a:moveTo>
                  <a:cubicBezTo>
                    <a:pt x="1" y="0"/>
                    <a:pt x="2" y="0"/>
                    <a:pt x="1" y="0"/>
                  </a:cubicBezTo>
                  <a:cubicBezTo>
                    <a:pt x="1" y="0"/>
                    <a:pt x="1" y="0"/>
                    <a:pt x="1" y="0"/>
                  </a:cubicBezTo>
                  <a:cubicBezTo>
                    <a:pt x="1" y="0"/>
                    <a:pt x="0" y="0"/>
                    <a:pt x="1" y="0"/>
                  </a:cubicBezTo>
                  <a:cubicBezTo>
                    <a:pt x="1"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Oval 232"/>
            <p:cNvSpPr>
              <a:spLocks noChangeArrowheads="1"/>
            </p:cNvSpPr>
            <p:nvPr/>
          </p:nvSpPr>
          <p:spPr bwMode="auto">
            <a:xfrm>
              <a:off x="-3752850" y="2894013"/>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 name="Oval 233"/>
            <p:cNvSpPr>
              <a:spLocks noChangeArrowheads="1"/>
            </p:cNvSpPr>
            <p:nvPr/>
          </p:nvSpPr>
          <p:spPr bwMode="auto">
            <a:xfrm>
              <a:off x="-3702050" y="2881313"/>
              <a:ext cx="14288"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 name="Oval 234"/>
            <p:cNvSpPr>
              <a:spLocks noChangeArrowheads="1"/>
            </p:cNvSpPr>
            <p:nvPr/>
          </p:nvSpPr>
          <p:spPr bwMode="auto">
            <a:xfrm>
              <a:off x="-3662363" y="2881313"/>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Oval 235"/>
            <p:cNvSpPr>
              <a:spLocks noChangeArrowheads="1"/>
            </p:cNvSpPr>
            <p:nvPr/>
          </p:nvSpPr>
          <p:spPr bwMode="auto">
            <a:xfrm>
              <a:off x="-3609975" y="2881313"/>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Oval 236"/>
            <p:cNvSpPr>
              <a:spLocks noChangeArrowheads="1"/>
            </p:cNvSpPr>
            <p:nvPr/>
          </p:nvSpPr>
          <p:spPr bwMode="auto">
            <a:xfrm>
              <a:off x="-3571875" y="2881313"/>
              <a:ext cx="254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237"/>
            <p:cNvSpPr>
              <a:spLocks/>
            </p:cNvSpPr>
            <p:nvPr/>
          </p:nvSpPr>
          <p:spPr bwMode="auto">
            <a:xfrm>
              <a:off x="-3519488" y="2881313"/>
              <a:ext cx="12700" cy="0"/>
            </a:xfrm>
            <a:custGeom>
              <a:avLst/>
              <a:gdLst>
                <a:gd name="T0" fmla="*/ 0 w 1"/>
                <a:gd name="T1" fmla="*/ 1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1" y="0"/>
                    <a:pt x="1" y="0"/>
                  </a:cubicBezTo>
                  <a:cubicBezTo>
                    <a:pt x="0" y="0"/>
                    <a:pt x="0" y="0"/>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238"/>
            <p:cNvSpPr>
              <a:spLocks/>
            </p:cNvSpPr>
            <p:nvPr/>
          </p:nvSpPr>
          <p:spPr bwMode="auto">
            <a:xfrm>
              <a:off x="-3986213" y="2946401"/>
              <a:ext cx="25400" cy="12700"/>
            </a:xfrm>
            <a:custGeom>
              <a:avLst/>
              <a:gdLst>
                <a:gd name="T0" fmla="*/ 1 w 2"/>
                <a:gd name="T1" fmla="*/ 1 h 1"/>
                <a:gd name="T2" fmla="*/ 2 w 2"/>
                <a:gd name="T3" fmla="*/ 0 h 1"/>
                <a:gd name="T4" fmla="*/ 1 w 2"/>
                <a:gd name="T5" fmla="*/ 0 h 1"/>
                <a:gd name="T6" fmla="*/ 1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2" y="1"/>
                    <a:pt x="2" y="0"/>
                    <a:pt x="2" y="0"/>
                  </a:cubicBezTo>
                  <a:cubicBezTo>
                    <a:pt x="2" y="0"/>
                    <a:pt x="2" y="0"/>
                    <a:pt x="1" y="0"/>
                  </a:cubicBezTo>
                  <a:cubicBezTo>
                    <a:pt x="1" y="0"/>
                    <a:pt x="0" y="0"/>
                    <a:pt x="1" y="1"/>
                  </a:cubicBezTo>
                  <a:cubicBezTo>
                    <a:pt x="1"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239"/>
            <p:cNvSpPr>
              <a:spLocks/>
            </p:cNvSpPr>
            <p:nvPr/>
          </p:nvSpPr>
          <p:spPr bwMode="auto">
            <a:xfrm>
              <a:off x="-3933825" y="2933701"/>
              <a:ext cx="12700" cy="12700"/>
            </a:xfrm>
            <a:custGeom>
              <a:avLst/>
              <a:gdLst>
                <a:gd name="T0" fmla="*/ 1 w 1"/>
                <a:gd name="T1" fmla="*/ 1 h 1"/>
                <a:gd name="T2" fmla="*/ 1 w 1"/>
                <a:gd name="T3" fmla="*/ 0 h 1"/>
                <a:gd name="T4" fmla="*/ 1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1" y="0"/>
                  </a:cubicBezTo>
                  <a:cubicBezTo>
                    <a:pt x="0" y="0"/>
                    <a:pt x="0" y="1"/>
                    <a:pt x="0" y="1"/>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40"/>
            <p:cNvSpPr>
              <a:spLocks/>
            </p:cNvSpPr>
            <p:nvPr/>
          </p:nvSpPr>
          <p:spPr bwMode="auto">
            <a:xfrm>
              <a:off x="-3895725" y="2919413"/>
              <a:ext cx="25400" cy="14288"/>
            </a:xfrm>
            <a:custGeom>
              <a:avLst/>
              <a:gdLst>
                <a:gd name="T0" fmla="*/ 1 w 2"/>
                <a:gd name="T1" fmla="*/ 1 h 1"/>
                <a:gd name="T2" fmla="*/ 2 w 2"/>
                <a:gd name="T3" fmla="*/ 1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2" y="1"/>
                    <a:pt x="2" y="1"/>
                    <a:pt x="2" y="1"/>
                  </a:cubicBezTo>
                  <a:cubicBezTo>
                    <a:pt x="2" y="0"/>
                    <a:pt x="2" y="0"/>
                    <a:pt x="1" y="0"/>
                  </a:cubicBezTo>
                  <a:cubicBezTo>
                    <a:pt x="1" y="0"/>
                    <a:pt x="0" y="1"/>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241"/>
            <p:cNvSpPr>
              <a:spLocks/>
            </p:cNvSpPr>
            <p:nvPr/>
          </p:nvSpPr>
          <p:spPr bwMode="auto">
            <a:xfrm>
              <a:off x="-3843338" y="2919413"/>
              <a:ext cx="25400" cy="14288"/>
            </a:xfrm>
            <a:custGeom>
              <a:avLst/>
              <a:gdLst>
                <a:gd name="T0" fmla="*/ 1 w 2"/>
                <a:gd name="T1" fmla="*/ 1 h 1"/>
                <a:gd name="T2" fmla="*/ 2 w 2"/>
                <a:gd name="T3" fmla="*/ 0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0"/>
                    <a:pt x="2" y="0"/>
                  </a:cubicBezTo>
                  <a:cubicBezTo>
                    <a:pt x="2" y="0"/>
                    <a:pt x="1" y="0"/>
                    <a:pt x="1" y="0"/>
                  </a:cubicBezTo>
                  <a:cubicBezTo>
                    <a:pt x="0" y="0"/>
                    <a:pt x="0" y="0"/>
                    <a:pt x="0" y="0"/>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3" name="Freeform 242"/>
            <p:cNvSpPr>
              <a:spLocks/>
            </p:cNvSpPr>
            <p:nvPr/>
          </p:nvSpPr>
          <p:spPr bwMode="auto">
            <a:xfrm>
              <a:off x="-3805238" y="2906713"/>
              <a:ext cx="25400" cy="12700"/>
            </a:xfrm>
            <a:custGeom>
              <a:avLst/>
              <a:gdLst>
                <a:gd name="T0" fmla="*/ 1 w 2"/>
                <a:gd name="T1" fmla="*/ 1 h 1"/>
                <a:gd name="T2" fmla="*/ 2 w 2"/>
                <a:gd name="T3" fmla="*/ 1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2" y="1"/>
                    <a:pt x="2" y="1"/>
                    <a:pt x="2" y="1"/>
                  </a:cubicBezTo>
                  <a:cubicBezTo>
                    <a:pt x="2" y="0"/>
                    <a:pt x="2" y="0"/>
                    <a:pt x="1" y="0"/>
                  </a:cubicBezTo>
                  <a:cubicBezTo>
                    <a:pt x="1" y="0"/>
                    <a:pt x="0" y="1"/>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4" name="Oval 243"/>
            <p:cNvSpPr>
              <a:spLocks noChangeArrowheads="1"/>
            </p:cNvSpPr>
            <p:nvPr/>
          </p:nvSpPr>
          <p:spPr bwMode="auto">
            <a:xfrm>
              <a:off x="-3752850" y="2906713"/>
              <a:ext cx="12700"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Oval 244"/>
            <p:cNvSpPr>
              <a:spLocks noChangeArrowheads="1"/>
            </p:cNvSpPr>
            <p:nvPr/>
          </p:nvSpPr>
          <p:spPr bwMode="auto">
            <a:xfrm>
              <a:off x="-3714750" y="2906713"/>
              <a:ext cx="269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245"/>
            <p:cNvSpPr>
              <a:spLocks/>
            </p:cNvSpPr>
            <p:nvPr/>
          </p:nvSpPr>
          <p:spPr bwMode="auto">
            <a:xfrm>
              <a:off x="-3662363" y="2894013"/>
              <a:ext cx="25400" cy="12700"/>
            </a:xfrm>
            <a:custGeom>
              <a:avLst/>
              <a:gdLst>
                <a:gd name="T0" fmla="*/ 1 w 2"/>
                <a:gd name="T1" fmla="*/ 1 h 1"/>
                <a:gd name="T2" fmla="*/ 2 w 2"/>
                <a:gd name="T3" fmla="*/ 1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0"/>
                    <a:pt x="1" y="0"/>
                    <a:pt x="1" y="0"/>
                  </a:cubicBezTo>
                  <a:cubicBezTo>
                    <a:pt x="0" y="0"/>
                    <a:pt x="0" y="1"/>
                    <a:pt x="0" y="1"/>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7" name="Oval 246"/>
            <p:cNvSpPr>
              <a:spLocks noChangeArrowheads="1"/>
            </p:cNvSpPr>
            <p:nvPr/>
          </p:nvSpPr>
          <p:spPr bwMode="auto">
            <a:xfrm>
              <a:off x="-3624263" y="2894013"/>
              <a:ext cx="26988"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247"/>
            <p:cNvSpPr>
              <a:spLocks/>
            </p:cNvSpPr>
            <p:nvPr/>
          </p:nvSpPr>
          <p:spPr bwMode="auto">
            <a:xfrm>
              <a:off x="-3571875" y="2894013"/>
              <a:ext cx="25400" cy="12700"/>
            </a:xfrm>
            <a:custGeom>
              <a:avLst/>
              <a:gdLst>
                <a:gd name="T0" fmla="*/ 1 w 2"/>
                <a:gd name="T1" fmla="*/ 1 h 1"/>
                <a:gd name="T2" fmla="*/ 2 w 2"/>
                <a:gd name="T3" fmla="*/ 1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0"/>
                    <a:pt x="1" y="0"/>
                  </a:cubicBezTo>
                  <a:cubicBezTo>
                    <a:pt x="1" y="0"/>
                    <a:pt x="0" y="0"/>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9" name="Oval 248"/>
            <p:cNvSpPr>
              <a:spLocks noChangeArrowheads="1"/>
            </p:cNvSpPr>
            <p:nvPr/>
          </p:nvSpPr>
          <p:spPr bwMode="auto">
            <a:xfrm>
              <a:off x="-3519488" y="2906713"/>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0" name="Freeform 249"/>
            <p:cNvSpPr>
              <a:spLocks/>
            </p:cNvSpPr>
            <p:nvPr/>
          </p:nvSpPr>
          <p:spPr bwMode="auto">
            <a:xfrm>
              <a:off x="-3973513" y="2959101"/>
              <a:ext cx="12700" cy="12700"/>
            </a:xfrm>
            <a:custGeom>
              <a:avLst/>
              <a:gdLst>
                <a:gd name="T0" fmla="*/ 1 w 1"/>
                <a:gd name="T1" fmla="*/ 1 h 1"/>
                <a:gd name="T2" fmla="*/ 1 w 1"/>
                <a:gd name="T3" fmla="*/ 1 h 1"/>
                <a:gd name="T4" fmla="*/ 1 w 1"/>
                <a:gd name="T5" fmla="*/ 1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1"/>
                    <a:pt x="1" y="0"/>
                    <a:pt x="1" y="1"/>
                  </a:cubicBezTo>
                  <a:cubicBezTo>
                    <a:pt x="0" y="1"/>
                    <a:pt x="0" y="1"/>
                    <a:pt x="0" y="1"/>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1" name="Oval 250"/>
            <p:cNvSpPr>
              <a:spLocks noChangeArrowheads="1"/>
            </p:cNvSpPr>
            <p:nvPr/>
          </p:nvSpPr>
          <p:spPr bwMode="auto">
            <a:xfrm>
              <a:off x="-3921125" y="2959101"/>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2" name="Freeform 251"/>
            <p:cNvSpPr>
              <a:spLocks/>
            </p:cNvSpPr>
            <p:nvPr/>
          </p:nvSpPr>
          <p:spPr bwMode="auto">
            <a:xfrm>
              <a:off x="-3883025" y="2946401"/>
              <a:ext cx="12700" cy="12700"/>
            </a:xfrm>
            <a:custGeom>
              <a:avLst/>
              <a:gdLst>
                <a:gd name="T0" fmla="*/ 1 w 1"/>
                <a:gd name="T1" fmla="*/ 1 h 1"/>
                <a:gd name="T2" fmla="*/ 1 w 1"/>
                <a:gd name="T3" fmla="*/ 0 h 1"/>
                <a:gd name="T4" fmla="*/ 0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1" y="0"/>
                    <a:pt x="0" y="0"/>
                  </a:cubicBezTo>
                  <a:cubicBezTo>
                    <a:pt x="0" y="0"/>
                    <a:pt x="0" y="0"/>
                    <a:pt x="0" y="0"/>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3" name="Freeform 252"/>
            <p:cNvSpPr>
              <a:spLocks/>
            </p:cNvSpPr>
            <p:nvPr/>
          </p:nvSpPr>
          <p:spPr bwMode="auto">
            <a:xfrm>
              <a:off x="-3843338" y="2933701"/>
              <a:ext cx="25400" cy="12700"/>
            </a:xfrm>
            <a:custGeom>
              <a:avLst/>
              <a:gdLst>
                <a:gd name="T0" fmla="*/ 1 w 2"/>
                <a:gd name="T1" fmla="*/ 1 h 1"/>
                <a:gd name="T2" fmla="*/ 2 w 2"/>
                <a:gd name="T3" fmla="*/ 1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0"/>
                    <a:pt x="1" y="0"/>
                    <a:pt x="1" y="0"/>
                  </a:cubicBezTo>
                  <a:cubicBezTo>
                    <a:pt x="0" y="0"/>
                    <a:pt x="0" y="1"/>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4" name="Freeform 253"/>
            <p:cNvSpPr>
              <a:spLocks/>
            </p:cNvSpPr>
            <p:nvPr/>
          </p:nvSpPr>
          <p:spPr bwMode="auto">
            <a:xfrm>
              <a:off x="-3792538" y="2933701"/>
              <a:ext cx="12700" cy="12700"/>
            </a:xfrm>
            <a:custGeom>
              <a:avLst/>
              <a:gdLst>
                <a:gd name="T0" fmla="*/ 0 w 1"/>
                <a:gd name="T1" fmla="*/ 1 h 1"/>
                <a:gd name="T2" fmla="*/ 1 w 1"/>
                <a:gd name="T3" fmla="*/ 0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0"/>
                    <a:pt x="1" y="0"/>
                    <a:pt x="1" y="0"/>
                  </a:cubicBezTo>
                  <a:cubicBezTo>
                    <a:pt x="1" y="0"/>
                    <a:pt x="1" y="0"/>
                    <a:pt x="0" y="0"/>
                  </a:cubicBezTo>
                  <a:cubicBezTo>
                    <a:pt x="0" y="0"/>
                    <a:pt x="0" y="0"/>
                    <a:pt x="0" y="0"/>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 name="Oval 254"/>
            <p:cNvSpPr>
              <a:spLocks noChangeArrowheads="1"/>
            </p:cNvSpPr>
            <p:nvPr/>
          </p:nvSpPr>
          <p:spPr bwMode="auto">
            <a:xfrm>
              <a:off x="-3752850" y="2933701"/>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255"/>
            <p:cNvSpPr>
              <a:spLocks/>
            </p:cNvSpPr>
            <p:nvPr/>
          </p:nvSpPr>
          <p:spPr bwMode="auto">
            <a:xfrm>
              <a:off x="-3702050" y="2919413"/>
              <a:ext cx="14288" cy="14288"/>
            </a:xfrm>
            <a:custGeom>
              <a:avLst/>
              <a:gdLst>
                <a:gd name="T0" fmla="*/ 0 w 1"/>
                <a:gd name="T1" fmla="*/ 1 h 1"/>
                <a:gd name="T2" fmla="*/ 1 w 1"/>
                <a:gd name="T3" fmla="*/ 0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0"/>
                  </a:cubicBezTo>
                  <a:cubicBezTo>
                    <a:pt x="1" y="0"/>
                    <a:pt x="1" y="0"/>
                    <a:pt x="0" y="0"/>
                  </a:cubicBezTo>
                  <a:cubicBezTo>
                    <a:pt x="0" y="0"/>
                    <a:pt x="0" y="0"/>
                    <a:pt x="0" y="1"/>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7" name="Freeform 256"/>
            <p:cNvSpPr>
              <a:spLocks/>
            </p:cNvSpPr>
            <p:nvPr/>
          </p:nvSpPr>
          <p:spPr bwMode="auto">
            <a:xfrm>
              <a:off x="-3662363" y="2919413"/>
              <a:ext cx="25400" cy="14288"/>
            </a:xfrm>
            <a:custGeom>
              <a:avLst/>
              <a:gdLst>
                <a:gd name="T0" fmla="*/ 1 w 2"/>
                <a:gd name="T1" fmla="*/ 1 h 1"/>
                <a:gd name="T2" fmla="*/ 2 w 2"/>
                <a:gd name="T3" fmla="*/ 0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0"/>
                    <a:pt x="2" y="0"/>
                  </a:cubicBezTo>
                  <a:cubicBezTo>
                    <a:pt x="2" y="0"/>
                    <a:pt x="1" y="0"/>
                    <a:pt x="1" y="0"/>
                  </a:cubicBezTo>
                  <a:cubicBezTo>
                    <a:pt x="0" y="0"/>
                    <a:pt x="0" y="0"/>
                    <a:pt x="0" y="0"/>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8" name="Oval 257"/>
            <p:cNvSpPr>
              <a:spLocks noChangeArrowheads="1"/>
            </p:cNvSpPr>
            <p:nvPr/>
          </p:nvSpPr>
          <p:spPr bwMode="auto">
            <a:xfrm>
              <a:off x="-3609975" y="2919413"/>
              <a:ext cx="12700" cy="142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9" name="Oval 258"/>
            <p:cNvSpPr>
              <a:spLocks noChangeArrowheads="1"/>
            </p:cNvSpPr>
            <p:nvPr/>
          </p:nvSpPr>
          <p:spPr bwMode="auto">
            <a:xfrm>
              <a:off x="-3559175" y="2919413"/>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0" name="Freeform 259"/>
            <p:cNvSpPr>
              <a:spLocks/>
            </p:cNvSpPr>
            <p:nvPr/>
          </p:nvSpPr>
          <p:spPr bwMode="auto">
            <a:xfrm>
              <a:off x="-4271963" y="3076576"/>
              <a:ext cx="39688" cy="26988"/>
            </a:xfrm>
            <a:custGeom>
              <a:avLst/>
              <a:gdLst>
                <a:gd name="T0" fmla="*/ 1 w 3"/>
                <a:gd name="T1" fmla="*/ 2 h 2"/>
                <a:gd name="T2" fmla="*/ 2 w 3"/>
                <a:gd name="T3" fmla="*/ 1 h 2"/>
                <a:gd name="T4" fmla="*/ 1 w 3"/>
                <a:gd name="T5" fmla="*/ 1 h 2"/>
                <a:gd name="T6" fmla="*/ 0 w 3"/>
                <a:gd name="T7" fmla="*/ 2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2" y="2"/>
                    <a:pt x="3" y="1"/>
                    <a:pt x="2" y="1"/>
                  </a:cubicBezTo>
                  <a:cubicBezTo>
                    <a:pt x="2" y="0"/>
                    <a:pt x="2" y="0"/>
                    <a:pt x="1" y="1"/>
                  </a:cubicBezTo>
                  <a:cubicBezTo>
                    <a:pt x="0" y="1"/>
                    <a:pt x="0" y="2"/>
                    <a:pt x="0" y="2"/>
                  </a:cubicBezTo>
                  <a:cubicBezTo>
                    <a:pt x="0" y="2"/>
                    <a:pt x="1" y="2"/>
                    <a:pt x="1"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260"/>
            <p:cNvSpPr>
              <a:spLocks/>
            </p:cNvSpPr>
            <p:nvPr/>
          </p:nvSpPr>
          <p:spPr bwMode="auto">
            <a:xfrm>
              <a:off x="-4232275" y="3063876"/>
              <a:ext cx="38100" cy="26988"/>
            </a:xfrm>
            <a:custGeom>
              <a:avLst/>
              <a:gdLst>
                <a:gd name="T0" fmla="*/ 2 w 3"/>
                <a:gd name="T1" fmla="*/ 1 h 2"/>
                <a:gd name="T2" fmla="*/ 3 w 3"/>
                <a:gd name="T3" fmla="*/ 0 h 2"/>
                <a:gd name="T4" fmla="*/ 1 w 3"/>
                <a:gd name="T5" fmla="*/ 0 h 2"/>
                <a:gd name="T6" fmla="*/ 0 w 3"/>
                <a:gd name="T7" fmla="*/ 1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2" y="1"/>
                    <a:pt x="3" y="1"/>
                    <a:pt x="3" y="0"/>
                  </a:cubicBezTo>
                  <a:cubicBezTo>
                    <a:pt x="2" y="0"/>
                    <a:pt x="2" y="0"/>
                    <a:pt x="1" y="0"/>
                  </a:cubicBezTo>
                  <a:cubicBezTo>
                    <a:pt x="0" y="1"/>
                    <a:pt x="0" y="1"/>
                    <a:pt x="0" y="1"/>
                  </a:cubicBezTo>
                  <a:cubicBezTo>
                    <a:pt x="0" y="2"/>
                    <a:pt x="1" y="2"/>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2" name="Freeform 261"/>
            <p:cNvSpPr>
              <a:spLocks/>
            </p:cNvSpPr>
            <p:nvPr/>
          </p:nvSpPr>
          <p:spPr bwMode="auto">
            <a:xfrm>
              <a:off x="-4194175" y="3051176"/>
              <a:ext cx="39688" cy="12700"/>
            </a:xfrm>
            <a:custGeom>
              <a:avLst/>
              <a:gdLst>
                <a:gd name="T0" fmla="*/ 2 w 3"/>
                <a:gd name="T1" fmla="*/ 1 h 1"/>
                <a:gd name="T2" fmla="*/ 3 w 3"/>
                <a:gd name="T3" fmla="*/ 0 h 1"/>
                <a:gd name="T4" fmla="*/ 1 w 3"/>
                <a:gd name="T5" fmla="*/ 0 h 1"/>
                <a:gd name="T6" fmla="*/ 0 w 3"/>
                <a:gd name="T7" fmla="*/ 1 h 1"/>
                <a:gd name="T8" fmla="*/ 2 w 3"/>
                <a:gd name="T9" fmla="*/ 1 h 1"/>
              </a:gdLst>
              <a:ahLst/>
              <a:cxnLst>
                <a:cxn ang="0">
                  <a:pos x="T0" y="T1"/>
                </a:cxn>
                <a:cxn ang="0">
                  <a:pos x="T2" y="T3"/>
                </a:cxn>
                <a:cxn ang="0">
                  <a:pos x="T4" y="T5"/>
                </a:cxn>
                <a:cxn ang="0">
                  <a:pos x="T6" y="T7"/>
                </a:cxn>
                <a:cxn ang="0">
                  <a:pos x="T8" y="T9"/>
                </a:cxn>
              </a:cxnLst>
              <a:rect l="0" t="0" r="r" b="b"/>
              <a:pathLst>
                <a:path w="3" h="1">
                  <a:moveTo>
                    <a:pt x="2" y="1"/>
                  </a:moveTo>
                  <a:cubicBezTo>
                    <a:pt x="2" y="1"/>
                    <a:pt x="3" y="0"/>
                    <a:pt x="3" y="0"/>
                  </a:cubicBezTo>
                  <a:cubicBezTo>
                    <a:pt x="3" y="0"/>
                    <a:pt x="2" y="0"/>
                    <a:pt x="1" y="0"/>
                  </a:cubicBezTo>
                  <a:cubicBezTo>
                    <a:pt x="1" y="0"/>
                    <a:pt x="0" y="1"/>
                    <a:pt x="0" y="1"/>
                  </a:cubicBezTo>
                  <a:cubicBezTo>
                    <a:pt x="1" y="1"/>
                    <a:pt x="1"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262"/>
            <p:cNvSpPr>
              <a:spLocks/>
            </p:cNvSpPr>
            <p:nvPr/>
          </p:nvSpPr>
          <p:spPr bwMode="auto">
            <a:xfrm>
              <a:off x="-3960813" y="2986088"/>
              <a:ext cx="0" cy="12700"/>
            </a:xfrm>
            <a:custGeom>
              <a:avLst/>
              <a:gdLst>
                <a:gd name="T0" fmla="*/ 0 h 1"/>
                <a:gd name="T1" fmla="*/ 0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0"/>
                    <a:pt x="0" y="0"/>
                  </a:cubicBezTo>
                  <a:cubicBezTo>
                    <a:pt x="0" y="0"/>
                    <a:pt x="0" y="0"/>
                    <a:pt x="0" y="0"/>
                  </a:cubicBezTo>
                  <a:cubicBezTo>
                    <a:pt x="0" y="0"/>
                    <a:pt x="0" y="1"/>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263"/>
            <p:cNvSpPr>
              <a:spLocks/>
            </p:cNvSpPr>
            <p:nvPr/>
          </p:nvSpPr>
          <p:spPr bwMode="auto">
            <a:xfrm>
              <a:off x="-3883025" y="2971801"/>
              <a:ext cx="12700" cy="0"/>
            </a:xfrm>
            <a:custGeom>
              <a:avLst/>
              <a:gdLst>
                <a:gd name="T0" fmla="*/ 1 w 1"/>
                <a:gd name="T1" fmla="*/ 1 w 1"/>
                <a:gd name="T2" fmla="*/ 1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0" y="0"/>
                  </a:cubicBezTo>
                  <a:cubicBezTo>
                    <a:pt x="0"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264"/>
            <p:cNvSpPr>
              <a:spLocks/>
            </p:cNvSpPr>
            <p:nvPr/>
          </p:nvSpPr>
          <p:spPr bwMode="auto">
            <a:xfrm>
              <a:off x="-3843338" y="2959101"/>
              <a:ext cx="25400" cy="12700"/>
            </a:xfrm>
            <a:custGeom>
              <a:avLst/>
              <a:gdLst>
                <a:gd name="T0" fmla="*/ 1 w 2"/>
                <a:gd name="T1" fmla="*/ 1 h 1"/>
                <a:gd name="T2" fmla="*/ 2 w 2"/>
                <a:gd name="T3" fmla="*/ 0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2" y="1"/>
                    <a:pt x="2" y="0"/>
                    <a:pt x="2" y="0"/>
                  </a:cubicBezTo>
                  <a:cubicBezTo>
                    <a:pt x="2" y="0"/>
                    <a:pt x="2" y="0"/>
                    <a:pt x="1" y="0"/>
                  </a:cubicBezTo>
                  <a:cubicBezTo>
                    <a:pt x="1" y="0"/>
                    <a:pt x="0" y="0"/>
                    <a:pt x="0" y="0"/>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265"/>
            <p:cNvSpPr>
              <a:spLocks/>
            </p:cNvSpPr>
            <p:nvPr/>
          </p:nvSpPr>
          <p:spPr bwMode="auto">
            <a:xfrm>
              <a:off x="-3792538" y="2946401"/>
              <a:ext cx="12700" cy="12700"/>
            </a:xfrm>
            <a:custGeom>
              <a:avLst/>
              <a:gdLst>
                <a:gd name="T0" fmla="*/ 1 w 1"/>
                <a:gd name="T1" fmla="*/ 1 h 1"/>
                <a:gd name="T2" fmla="*/ 1 w 1"/>
                <a:gd name="T3" fmla="*/ 1 h 1"/>
                <a:gd name="T4" fmla="*/ 1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0"/>
                    <a:pt x="1" y="0"/>
                    <a:pt x="1" y="0"/>
                  </a:cubicBezTo>
                  <a:cubicBezTo>
                    <a:pt x="0" y="0"/>
                    <a:pt x="0" y="1"/>
                    <a:pt x="0" y="1"/>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266"/>
            <p:cNvSpPr>
              <a:spLocks/>
            </p:cNvSpPr>
            <p:nvPr/>
          </p:nvSpPr>
          <p:spPr bwMode="auto">
            <a:xfrm>
              <a:off x="-3752850" y="2946401"/>
              <a:ext cx="25400" cy="12700"/>
            </a:xfrm>
            <a:custGeom>
              <a:avLst/>
              <a:gdLst>
                <a:gd name="T0" fmla="*/ 1 w 2"/>
                <a:gd name="T1" fmla="*/ 1 h 1"/>
                <a:gd name="T2" fmla="*/ 2 w 2"/>
                <a:gd name="T3" fmla="*/ 0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0"/>
                    <a:pt x="2" y="0"/>
                  </a:cubicBezTo>
                  <a:cubicBezTo>
                    <a:pt x="2" y="0"/>
                    <a:pt x="1" y="0"/>
                    <a:pt x="1" y="0"/>
                  </a:cubicBezTo>
                  <a:cubicBezTo>
                    <a:pt x="1" y="0"/>
                    <a:pt x="0" y="0"/>
                    <a:pt x="0" y="0"/>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267"/>
            <p:cNvSpPr>
              <a:spLocks/>
            </p:cNvSpPr>
            <p:nvPr/>
          </p:nvSpPr>
          <p:spPr bwMode="auto">
            <a:xfrm>
              <a:off x="-3702050" y="2946401"/>
              <a:ext cx="14288" cy="0"/>
            </a:xfrm>
            <a:custGeom>
              <a:avLst/>
              <a:gdLst>
                <a:gd name="T0" fmla="*/ 1 w 1"/>
                <a:gd name="T1" fmla="*/ 1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0" y="0"/>
                  </a:cubicBezTo>
                  <a:cubicBezTo>
                    <a:pt x="0" y="0"/>
                    <a:pt x="0" y="0"/>
                    <a:pt x="0" y="0"/>
                  </a:cubicBezTo>
                  <a:cubicBezTo>
                    <a:pt x="0" y="0"/>
                    <a:pt x="0"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Freeform 268"/>
            <p:cNvSpPr>
              <a:spLocks/>
            </p:cNvSpPr>
            <p:nvPr/>
          </p:nvSpPr>
          <p:spPr bwMode="auto">
            <a:xfrm>
              <a:off x="-3662363" y="2933701"/>
              <a:ext cx="25400" cy="12700"/>
            </a:xfrm>
            <a:custGeom>
              <a:avLst/>
              <a:gdLst>
                <a:gd name="T0" fmla="*/ 1 w 2"/>
                <a:gd name="T1" fmla="*/ 1 h 1"/>
                <a:gd name="T2" fmla="*/ 2 w 2"/>
                <a:gd name="T3" fmla="*/ 1 h 1"/>
                <a:gd name="T4" fmla="*/ 1 w 2"/>
                <a:gd name="T5" fmla="*/ 1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0"/>
                    <a:pt x="1" y="1"/>
                  </a:cubicBezTo>
                  <a:cubicBezTo>
                    <a:pt x="0" y="1"/>
                    <a:pt x="0" y="1"/>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Oval 269"/>
            <p:cNvSpPr>
              <a:spLocks noChangeArrowheads="1"/>
            </p:cNvSpPr>
            <p:nvPr/>
          </p:nvSpPr>
          <p:spPr bwMode="auto">
            <a:xfrm>
              <a:off x="-3609975" y="2933701"/>
              <a:ext cx="12700"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1" name="Oval 270"/>
            <p:cNvSpPr>
              <a:spLocks noChangeArrowheads="1"/>
            </p:cNvSpPr>
            <p:nvPr/>
          </p:nvSpPr>
          <p:spPr bwMode="auto">
            <a:xfrm>
              <a:off x="-3571875" y="2946401"/>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Freeform 271"/>
            <p:cNvSpPr>
              <a:spLocks/>
            </p:cNvSpPr>
            <p:nvPr/>
          </p:nvSpPr>
          <p:spPr bwMode="auto">
            <a:xfrm>
              <a:off x="-4349750" y="3143251"/>
              <a:ext cx="39688" cy="25400"/>
            </a:xfrm>
            <a:custGeom>
              <a:avLst/>
              <a:gdLst>
                <a:gd name="T0" fmla="*/ 2 w 3"/>
                <a:gd name="T1" fmla="*/ 1 h 2"/>
                <a:gd name="T2" fmla="*/ 3 w 3"/>
                <a:gd name="T3" fmla="*/ 0 h 2"/>
                <a:gd name="T4" fmla="*/ 1 w 3"/>
                <a:gd name="T5" fmla="*/ 0 h 2"/>
                <a:gd name="T6" fmla="*/ 0 w 3"/>
                <a:gd name="T7" fmla="*/ 2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3" y="1"/>
                    <a:pt x="3" y="0"/>
                    <a:pt x="3" y="0"/>
                  </a:cubicBezTo>
                  <a:cubicBezTo>
                    <a:pt x="3" y="0"/>
                    <a:pt x="2" y="0"/>
                    <a:pt x="1" y="0"/>
                  </a:cubicBezTo>
                  <a:cubicBezTo>
                    <a:pt x="1" y="1"/>
                    <a:pt x="0" y="1"/>
                    <a:pt x="0" y="2"/>
                  </a:cubicBezTo>
                  <a:cubicBezTo>
                    <a:pt x="1" y="2"/>
                    <a:pt x="1" y="2"/>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272"/>
            <p:cNvSpPr>
              <a:spLocks/>
            </p:cNvSpPr>
            <p:nvPr/>
          </p:nvSpPr>
          <p:spPr bwMode="auto">
            <a:xfrm>
              <a:off x="-4310063" y="3116263"/>
              <a:ext cx="38100" cy="26988"/>
            </a:xfrm>
            <a:custGeom>
              <a:avLst/>
              <a:gdLst>
                <a:gd name="T0" fmla="*/ 2 w 3"/>
                <a:gd name="T1" fmla="*/ 2 h 2"/>
                <a:gd name="T2" fmla="*/ 3 w 3"/>
                <a:gd name="T3" fmla="*/ 0 h 2"/>
                <a:gd name="T4" fmla="*/ 1 w 3"/>
                <a:gd name="T5" fmla="*/ 1 h 2"/>
                <a:gd name="T6" fmla="*/ 0 w 3"/>
                <a:gd name="T7" fmla="*/ 2 h 2"/>
                <a:gd name="T8" fmla="*/ 2 w 3"/>
                <a:gd name="T9" fmla="*/ 2 h 2"/>
              </a:gdLst>
              <a:ahLst/>
              <a:cxnLst>
                <a:cxn ang="0">
                  <a:pos x="T0" y="T1"/>
                </a:cxn>
                <a:cxn ang="0">
                  <a:pos x="T2" y="T3"/>
                </a:cxn>
                <a:cxn ang="0">
                  <a:pos x="T4" y="T5"/>
                </a:cxn>
                <a:cxn ang="0">
                  <a:pos x="T6" y="T7"/>
                </a:cxn>
                <a:cxn ang="0">
                  <a:pos x="T8" y="T9"/>
                </a:cxn>
              </a:cxnLst>
              <a:rect l="0" t="0" r="r" b="b"/>
              <a:pathLst>
                <a:path w="3" h="2">
                  <a:moveTo>
                    <a:pt x="2" y="2"/>
                  </a:moveTo>
                  <a:cubicBezTo>
                    <a:pt x="3" y="1"/>
                    <a:pt x="3" y="1"/>
                    <a:pt x="3" y="0"/>
                  </a:cubicBezTo>
                  <a:cubicBezTo>
                    <a:pt x="3" y="0"/>
                    <a:pt x="2" y="0"/>
                    <a:pt x="1" y="1"/>
                  </a:cubicBezTo>
                  <a:cubicBezTo>
                    <a:pt x="1" y="1"/>
                    <a:pt x="0" y="2"/>
                    <a:pt x="0" y="2"/>
                  </a:cubicBezTo>
                  <a:cubicBezTo>
                    <a:pt x="0" y="2"/>
                    <a:pt x="1" y="2"/>
                    <a:pt x="2"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Freeform 273"/>
            <p:cNvSpPr>
              <a:spLocks/>
            </p:cNvSpPr>
            <p:nvPr/>
          </p:nvSpPr>
          <p:spPr bwMode="auto">
            <a:xfrm>
              <a:off x="-4271963" y="3103563"/>
              <a:ext cx="39688" cy="25400"/>
            </a:xfrm>
            <a:custGeom>
              <a:avLst/>
              <a:gdLst>
                <a:gd name="T0" fmla="*/ 2 w 3"/>
                <a:gd name="T1" fmla="*/ 1 h 2"/>
                <a:gd name="T2" fmla="*/ 3 w 3"/>
                <a:gd name="T3" fmla="*/ 0 h 2"/>
                <a:gd name="T4" fmla="*/ 2 w 3"/>
                <a:gd name="T5" fmla="*/ 0 h 2"/>
                <a:gd name="T6" fmla="*/ 0 w 3"/>
                <a:gd name="T7" fmla="*/ 1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3" y="1"/>
                    <a:pt x="3" y="0"/>
                    <a:pt x="3" y="0"/>
                  </a:cubicBezTo>
                  <a:cubicBezTo>
                    <a:pt x="3" y="0"/>
                    <a:pt x="2" y="0"/>
                    <a:pt x="2" y="0"/>
                  </a:cubicBezTo>
                  <a:cubicBezTo>
                    <a:pt x="1" y="0"/>
                    <a:pt x="0" y="1"/>
                    <a:pt x="0" y="1"/>
                  </a:cubicBezTo>
                  <a:cubicBezTo>
                    <a:pt x="1" y="2"/>
                    <a:pt x="1" y="2"/>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Freeform 274"/>
            <p:cNvSpPr>
              <a:spLocks/>
            </p:cNvSpPr>
            <p:nvPr/>
          </p:nvSpPr>
          <p:spPr bwMode="auto">
            <a:xfrm>
              <a:off x="-4232275" y="3076576"/>
              <a:ext cx="50800" cy="26988"/>
            </a:xfrm>
            <a:custGeom>
              <a:avLst/>
              <a:gdLst>
                <a:gd name="T0" fmla="*/ 2 w 4"/>
                <a:gd name="T1" fmla="*/ 2 h 2"/>
                <a:gd name="T2" fmla="*/ 3 w 4"/>
                <a:gd name="T3" fmla="*/ 1 h 2"/>
                <a:gd name="T4" fmla="*/ 2 w 4"/>
                <a:gd name="T5" fmla="*/ 1 h 2"/>
                <a:gd name="T6" fmla="*/ 1 w 4"/>
                <a:gd name="T7" fmla="*/ 2 h 2"/>
                <a:gd name="T8" fmla="*/ 2 w 4"/>
                <a:gd name="T9" fmla="*/ 2 h 2"/>
              </a:gdLst>
              <a:ahLst/>
              <a:cxnLst>
                <a:cxn ang="0">
                  <a:pos x="T0" y="T1"/>
                </a:cxn>
                <a:cxn ang="0">
                  <a:pos x="T2" y="T3"/>
                </a:cxn>
                <a:cxn ang="0">
                  <a:pos x="T4" y="T5"/>
                </a:cxn>
                <a:cxn ang="0">
                  <a:pos x="T6" y="T7"/>
                </a:cxn>
                <a:cxn ang="0">
                  <a:pos x="T8" y="T9"/>
                </a:cxn>
              </a:cxnLst>
              <a:rect l="0" t="0" r="r" b="b"/>
              <a:pathLst>
                <a:path w="4" h="2">
                  <a:moveTo>
                    <a:pt x="2" y="2"/>
                  </a:moveTo>
                  <a:cubicBezTo>
                    <a:pt x="3" y="2"/>
                    <a:pt x="4" y="1"/>
                    <a:pt x="3" y="1"/>
                  </a:cubicBezTo>
                  <a:cubicBezTo>
                    <a:pt x="3" y="0"/>
                    <a:pt x="2" y="0"/>
                    <a:pt x="2" y="1"/>
                  </a:cubicBezTo>
                  <a:cubicBezTo>
                    <a:pt x="1" y="1"/>
                    <a:pt x="0" y="2"/>
                    <a:pt x="1" y="2"/>
                  </a:cubicBezTo>
                  <a:cubicBezTo>
                    <a:pt x="1" y="2"/>
                    <a:pt x="1" y="2"/>
                    <a:pt x="2"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Freeform 275"/>
            <p:cNvSpPr>
              <a:spLocks/>
            </p:cNvSpPr>
            <p:nvPr/>
          </p:nvSpPr>
          <p:spPr bwMode="auto">
            <a:xfrm>
              <a:off x="-4181475" y="3063876"/>
              <a:ext cx="39688" cy="26988"/>
            </a:xfrm>
            <a:custGeom>
              <a:avLst/>
              <a:gdLst>
                <a:gd name="T0" fmla="*/ 1 w 3"/>
                <a:gd name="T1" fmla="*/ 2 h 2"/>
                <a:gd name="T2" fmla="*/ 2 w 3"/>
                <a:gd name="T3" fmla="*/ 1 h 2"/>
                <a:gd name="T4" fmla="*/ 1 w 3"/>
                <a:gd name="T5" fmla="*/ 0 h 2"/>
                <a:gd name="T6" fmla="*/ 0 w 3"/>
                <a:gd name="T7" fmla="*/ 2 h 2"/>
                <a:gd name="T8" fmla="*/ 1 w 3"/>
                <a:gd name="T9" fmla="*/ 2 h 2"/>
              </a:gdLst>
              <a:ahLst/>
              <a:cxnLst>
                <a:cxn ang="0">
                  <a:pos x="T0" y="T1"/>
                </a:cxn>
                <a:cxn ang="0">
                  <a:pos x="T2" y="T3"/>
                </a:cxn>
                <a:cxn ang="0">
                  <a:pos x="T4" y="T5"/>
                </a:cxn>
                <a:cxn ang="0">
                  <a:pos x="T6" y="T7"/>
                </a:cxn>
                <a:cxn ang="0">
                  <a:pos x="T8" y="T9"/>
                </a:cxn>
              </a:cxnLst>
              <a:rect l="0" t="0" r="r" b="b"/>
              <a:pathLst>
                <a:path w="3" h="2">
                  <a:moveTo>
                    <a:pt x="1" y="2"/>
                  </a:moveTo>
                  <a:cubicBezTo>
                    <a:pt x="2" y="1"/>
                    <a:pt x="3" y="1"/>
                    <a:pt x="2" y="1"/>
                  </a:cubicBezTo>
                  <a:cubicBezTo>
                    <a:pt x="2" y="0"/>
                    <a:pt x="2" y="0"/>
                    <a:pt x="1" y="0"/>
                  </a:cubicBezTo>
                  <a:cubicBezTo>
                    <a:pt x="0" y="1"/>
                    <a:pt x="0" y="1"/>
                    <a:pt x="0" y="2"/>
                  </a:cubicBezTo>
                  <a:cubicBezTo>
                    <a:pt x="0" y="2"/>
                    <a:pt x="1" y="2"/>
                    <a:pt x="1"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7" name="Freeform 276"/>
            <p:cNvSpPr>
              <a:spLocks/>
            </p:cNvSpPr>
            <p:nvPr/>
          </p:nvSpPr>
          <p:spPr bwMode="auto">
            <a:xfrm>
              <a:off x="-3960813" y="2998788"/>
              <a:ext cx="12700" cy="12700"/>
            </a:xfrm>
            <a:custGeom>
              <a:avLst/>
              <a:gdLst>
                <a:gd name="T0" fmla="*/ 0 w 1"/>
                <a:gd name="T1" fmla="*/ 1 h 1"/>
                <a:gd name="T2" fmla="*/ 1 w 1"/>
                <a:gd name="T3" fmla="*/ 1 h 1"/>
                <a:gd name="T4" fmla="*/ 0 w 1"/>
                <a:gd name="T5" fmla="*/ 1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1"/>
                    <a:pt x="1" y="0"/>
                    <a:pt x="0" y="1"/>
                  </a:cubicBezTo>
                  <a:cubicBezTo>
                    <a:pt x="0" y="1"/>
                    <a:pt x="0" y="1"/>
                    <a:pt x="0" y="1"/>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8" name="Oval 277"/>
            <p:cNvSpPr>
              <a:spLocks noChangeArrowheads="1"/>
            </p:cNvSpPr>
            <p:nvPr/>
          </p:nvSpPr>
          <p:spPr bwMode="auto">
            <a:xfrm>
              <a:off x="-3908425" y="2998788"/>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Freeform 278"/>
            <p:cNvSpPr>
              <a:spLocks/>
            </p:cNvSpPr>
            <p:nvPr/>
          </p:nvSpPr>
          <p:spPr bwMode="auto">
            <a:xfrm>
              <a:off x="-3883025" y="2986088"/>
              <a:ext cx="25400" cy="12700"/>
            </a:xfrm>
            <a:custGeom>
              <a:avLst/>
              <a:gdLst>
                <a:gd name="T0" fmla="*/ 1 w 2"/>
                <a:gd name="T1" fmla="*/ 1 h 1"/>
                <a:gd name="T2" fmla="*/ 2 w 2"/>
                <a:gd name="T3" fmla="*/ 0 h 1"/>
                <a:gd name="T4" fmla="*/ 1 w 2"/>
                <a:gd name="T5" fmla="*/ 0 h 1"/>
                <a:gd name="T6" fmla="*/ 1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0"/>
                    <a:pt x="2" y="0"/>
                  </a:cubicBezTo>
                  <a:cubicBezTo>
                    <a:pt x="2" y="0"/>
                    <a:pt x="1" y="0"/>
                    <a:pt x="1" y="0"/>
                  </a:cubicBezTo>
                  <a:cubicBezTo>
                    <a:pt x="1" y="0"/>
                    <a:pt x="0" y="0"/>
                    <a:pt x="1" y="0"/>
                  </a:cubicBezTo>
                  <a:cubicBezTo>
                    <a:pt x="1"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0" name="Freeform 279"/>
            <p:cNvSpPr>
              <a:spLocks/>
            </p:cNvSpPr>
            <p:nvPr/>
          </p:nvSpPr>
          <p:spPr bwMode="auto">
            <a:xfrm>
              <a:off x="-3830638" y="2971801"/>
              <a:ext cx="12700" cy="14288"/>
            </a:xfrm>
            <a:custGeom>
              <a:avLst/>
              <a:gdLst>
                <a:gd name="T0" fmla="*/ 0 w 1"/>
                <a:gd name="T1" fmla="*/ 1 h 1"/>
                <a:gd name="T2" fmla="*/ 1 w 1"/>
                <a:gd name="T3" fmla="*/ 1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1"/>
                    <a:pt x="1" y="1"/>
                  </a:cubicBezTo>
                  <a:cubicBezTo>
                    <a:pt x="1" y="0"/>
                    <a:pt x="1" y="0"/>
                    <a:pt x="0" y="0"/>
                  </a:cubicBezTo>
                  <a:cubicBezTo>
                    <a:pt x="0" y="1"/>
                    <a:pt x="0" y="1"/>
                    <a:pt x="0" y="1"/>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1" name="Freeform 280"/>
            <p:cNvSpPr>
              <a:spLocks/>
            </p:cNvSpPr>
            <p:nvPr/>
          </p:nvSpPr>
          <p:spPr bwMode="auto">
            <a:xfrm>
              <a:off x="-3792538" y="2971801"/>
              <a:ext cx="26988" cy="14288"/>
            </a:xfrm>
            <a:custGeom>
              <a:avLst/>
              <a:gdLst>
                <a:gd name="T0" fmla="*/ 1 w 2"/>
                <a:gd name="T1" fmla="*/ 1 h 1"/>
                <a:gd name="T2" fmla="*/ 2 w 2"/>
                <a:gd name="T3" fmla="*/ 0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0"/>
                    <a:pt x="2" y="0"/>
                  </a:cubicBezTo>
                  <a:cubicBezTo>
                    <a:pt x="2" y="0"/>
                    <a:pt x="1" y="0"/>
                    <a:pt x="1" y="0"/>
                  </a:cubicBezTo>
                  <a:cubicBezTo>
                    <a:pt x="0" y="0"/>
                    <a:pt x="0" y="0"/>
                    <a:pt x="0" y="0"/>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2" name="Freeform 281"/>
            <p:cNvSpPr>
              <a:spLocks/>
            </p:cNvSpPr>
            <p:nvPr/>
          </p:nvSpPr>
          <p:spPr bwMode="auto">
            <a:xfrm>
              <a:off x="-3740150" y="2971801"/>
              <a:ext cx="12700"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0" y="0"/>
                    <a:pt x="0" y="0"/>
                  </a:cubicBezTo>
                  <a:cubicBezTo>
                    <a:pt x="0" y="0"/>
                    <a:pt x="0" y="0"/>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3" name="Oval 282"/>
            <p:cNvSpPr>
              <a:spLocks noChangeArrowheads="1"/>
            </p:cNvSpPr>
            <p:nvPr/>
          </p:nvSpPr>
          <p:spPr bwMode="auto">
            <a:xfrm>
              <a:off x="-3702050" y="2959101"/>
              <a:ext cx="14288"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4" name="Oval 283"/>
            <p:cNvSpPr>
              <a:spLocks noChangeArrowheads="1"/>
            </p:cNvSpPr>
            <p:nvPr/>
          </p:nvSpPr>
          <p:spPr bwMode="auto">
            <a:xfrm>
              <a:off x="-3662363" y="2959101"/>
              <a:ext cx="25400"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5" name="Freeform 284"/>
            <p:cNvSpPr>
              <a:spLocks/>
            </p:cNvSpPr>
            <p:nvPr/>
          </p:nvSpPr>
          <p:spPr bwMode="auto">
            <a:xfrm>
              <a:off x="-3609975" y="2959101"/>
              <a:ext cx="12700" cy="12700"/>
            </a:xfrm>
            <a:custGeom>
              <a:avLst/>
              <a:gdLst>
                <a:gd name="T0" fmla="*/ 0 w 1"/>
                <a:gd name="T1" fmla="*/ 1 h 1"/>
                <a:gd name="T2" fmla="*/ 1 w 1"/>
                <a:gd name="T3" fmla="*/ 0 h 1"/>
                <a:gd name="T4" fmla="*/ 0 w 1"/>
                <a:gd name="T5" fmla="*/ 0 h 1"/>
                <a:gd name="T6" fmla="*/ 0 w 1"/>
                <a:gd name="T7" fmla="*/ 0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1"/>
                    <a:pt x="1" y="0"/>
                    <a:pt x="1" y="0"/>
                  </a:cubicBezTo>
                  <a:cubicBezTo>
                    <a:pt x="1" y="0"/>
                    <a:pt x="1" y="0"/>
                    <a:pt x="0" y="0"/>
                  </a:cubicBezTo>
                  <a:cubicBezTo>
                    <a:pt x="0" y="0"/>
                    <a:pt x="0" y="0"/>
                    <a:pt x="0" y="0"/>
                  </a:cubicBezTo>
                  <a:cubicBezTo>
                    <a:pt x="0"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6" name="Oval 285"/>
            <p:cNvSpPr>
              <a:spLocks noChangeArrowheads="1"/>
            </p:cNvSpPr>
            <p:nvPr/>
          </p:nvSpPr>
          <p:spPr bwMode="auto">
            <a:xfrm>
              <a:off x="-3571875" y="2959101"/>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286"/>
            <p:cNvSpPr>
              <a:spLocks/>
            </p:cNvSpPr>
            <p:nvPr/>
          </p:nvSpPr>
          <p:spPr bwMode="auto">
            <a:xfrm>
              <a:off x="-4337050" y="3155951"/>
              <a:ext cx="39688" cy="25400"/>
            </a:xfrm>
            <a:custGeom>
              <a:avLst/>
              <a:gdLst>
                <a:gd name="T0" fmla="*/ 2 w 3"/>
                <a:gd name="T1" fmla="*/ 2 h 2"/>
                <a:gd name="T2" fmla="*/ 3 w 3"/>
                <a:gd name="T3" fmla="*/ 0 h 2"/>
                <a:gd name="T4" fmla="*/ 1 w 3"/>
                <a:gd name="T5" fmla="*/ 1 h 2"/>
                <a:gd name="T6" fmla="*/ 0 w 3"/>
                <a:gd name="T7" fmla="*/ 2 h 2"/>
                <a:gd name="T8" fmla="*/ 2 w 3"/>
                <a:gd name="T9" fmla="*/ 2 h 2"/>
              </a:gdLst>
              <a:ahLst/>
              <a:cxnLst>
                <a:cxn ang="0">
                  <a:pos x="T0" y="T1"/>
                </a:cxn>
                <a:cxn ang="0">
                  <a:pos x="T2" y="T3"/>
                </a:cxn>
                <a:cxn ang="0">
                  <a:pos x="T4" y="T5"/>
                </a:cxn>
                <a:cxn ang="0">
                  <a:pos x="T6" y="T7"/>
                </a:cxn>
                <a:cxn ang="0">
                  <a:pos x="T8" y="T9"/>
                </a:cxn>
              </a:cxnLst>
              <a:rect l="0" t="0" r="r" b="b"/>
              <a:pathLst>
                <a:path w="3" h="2">
                  <a:moveTo>
                    <a:pt x="2" y="2"/>
                  </a:moveTo>
                  <a:cubicBezTo>
                    <a:pt x="3" y="1"/>
                    <a:pt x="3" y="1"/>
                    <a:pt x="3" y="0"/>
                  </a:cubicBezTo>
                  <a:cubicBezTo>
                    <a:pt x="3" y="0"/>
                    <a:pt x="2" y="0"/>
                    <a:pt x="1" y="1"/>
                  </a:cubicBezTo>
                  <a:cubicBezTo>
                    <a:pt x="0" y="1"/>
                    <a:pt x="0" y="2"/>
                    <a:pt x="0" y="2"/>
                  </a:cubicBezTo>
                  <a:cubicBezTo>
                    <a:pt x="0" y="2"/>
                    <a:pt x="1" y="2"/>
                    <a:pt x="2"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287"/>
            <p:cNvSpPr>
              <a:spLocks/>
            </p:cNvSpPr>
            <p:nvPr/>
          </p:nvSpPr>
          <p:spPr bwMode="auto">
            <a:xfrm>
              <a:off x="-4297363" y="3143251"/>
              <a:ext cx="38100" cy="25400"/>
            </a:xfrm>
            <a:custGeom>
              <a:avLst/>
              <a:gdLst>
                <a:gd name="T0" fmla="*/ 2 w 3"/>
                <a:gd name="T1" fmla="*/ 1 h 2"/>
                <a:gd name="T2" fmla="*/ 3 w 3"/>
                <a:gd name="T3" fmla="*/ 0 h 2"/>
                <a:gd name="T4" fmla="*/ 1 w 3"/>
                <a:gd name="T5" fmla="*/ 0 h 2"/>
                <a:gd name="T6" fmla="*/ 0 w 3"/>
                <a:gd name="T7" fmla="*/ 1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3" y="1"/>
                    <a:pt x="3" y="0"/>
                    <a:pt x="3" y="0"/>
                  </a:cubicBezTo>
                  <a:cubicBezTo>
                    <a:pt x="3" y="0"/>
                    <a:pt x="2" y="0"/>
                    <a:pt x="1" y="0"/>
                  </a:cubicBezTo>
                  <a:cubicBezTo>
                    <a:pt x="0" y="0"/>
                    <a:pt x="0" y="1"/>
                    <a:pt x="0" y="1"/>
                  </a:cubicBezTo>
                  <a:cubicBezTo>
                    <a:pt x="0" y="2"/>
                    <a:pt x="1" y="2"/>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288"/>
            <p:cNvSpPr>
              <a:spLocks/>
            </p:cNvSpPr>
            <p:nvPr/>
          </p:nvSpPr>
          <p:spPr bwMode="auto">
            <a:xfrm>
              <a:off x="-4259263" y="3116263"/>
              <a:ext cx="39688" cy="26988"/>
            </a:xfrm>
            <a:custGeom>
              <a:avLst/>
              <a:gdLst>
                <a:gd name="T0" fmla="*/ 2 w 3"/>
                <a:gd name="T1" fmla="*/ 2 h 2"/>
                <a:gd name="T2" fmla="*/ 3 w 3"/>
                <a:gd name="T3" fmla="*/ 0 h 2"/>
                <a:gd name="T4" fmla="*/ 1 w 3"/>
                <a:gd name="T5" fmla="*/ 0 h 2"/>
                <a:gd name="T6" fmla="*/ 0 w 3"/>
                <a:gd name="T7" fmla="*/ 2 h 2"/>
                <a:gd name="T8" fmla="*/ 2 w 3"/>
                <a:gd name="T9" fmla="*/ 2 h 2"/>
              </a:gdLst>
              <a:ahLst/>
              <a:cxnLst>
                <a:cxn ang="0">
                  <a:pos x="T0" y="T1"/>
                </a:cxn>
                <a:cxn ang="0">
                  <a:pos x="T2" y="T3"/>
                </a:cxn>
                <a:cxn ang="0">
                  <a:pos x="T4" y="T5"/>
                </a:cxn>
                <a:cxn ang="0">
                  <a:pos x="T6" y="T7"/>
                </a:cxn>
                <a:cxn ang="0">
                  <a:pos x="T8" y="T9"/>
                </a:cxn>
              </a:cxnLst>
              <a:rect l="0" t="0" r="r" b="b"/>
              <a:pathLst>
                <a:path w="3" h="2">
                  <a:moveTo>
                    <a:pt x="2" y="2"/>
                  </a:moveTo>
                  <a:cubicBezTo>
                    <a:pt x="3" y="1"/>
                    <a:pt x="3" y="1"/>
                    <a:pt x="3" y="0"/>
                  </a:cubicBezTo>
                  <a:cubicBezTo>
                    <a:pt x="3" y="0"/>
                    <a:pt x="2" y="0"/>
                    <a:pt x="1" y="0"/>
                  </a:cubicBezTo>
                  <a:cubicBezTo>
                    <a:pt x="0" y="1"/>
                    <a:pt x="0" y="1"/>
                    <a:pt x="0" y="2"/>
                  </a:cubicBezTo>
                  <a:cubicBezTo>
                    <a:pt x="0" y="2"/>
                    <a:pt x="1" y="2"/>
                    <a:pt x="2"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0" name="Freeform 289"/>
            <p:cNvSpPr>
              <a:spLocks/>
            </p:cNvSpPr>
            <p:nvPr/>
          </p:nvSpPr>
          <p:spPr bwMode="auto">
            <a:xfrm>
              <a:off x="-4219575" y="3103563"/>
              <a:ext cx="38100" cy="25400"/>
            </a:xfrm>
            <a:custGeom>
              <a:avLst/>
              <a:gdLst>
                <a:gd name="T0" fmla="*/ 2 w 3"/>
                <a:gd name="T1" fmla="*/ 1 h 2"/>
                <a:gd name="T2" fmla="*/ 3 w 3"/>
                <a:gd name="T3" fmla="*/ 0 h 2"/>
                <a:gd name="T4" fmla="*/ 1 w 3"/>
                <a:gd name="T5" fmla="*/ 0 h 2"/>
                <a:gd name="T6" fmla="*/ 0 w 3"/>
                <a:gd name="T7" fmla="*/ 1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3" y="1"/>
                    <a:pt x="3" y="1"/>
                    <a:pt x="3" y="0"/>
                  </a:cubicBezTo>
                  <a:cubicBezTo>
                    <a:pt x="3" y="0"/>
                    <a:pt x="2" y="0"/>
                    <a:pt x="1" y="0"/>
                  </a:cubicBezTo>
                  <a:cubicBezTo>
                    <a:pt x="0" y="0"/>
                    <a:pt x="0" y="1"/>
                    <a:pt x="0" y="1"/>
                  </a:cubicBezTo>
                  <a:cubicBezTo>
                    <a:pt x="0" y="2"/>
                    <a:pt x="1" y="2"/>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1" name="Freeform 290"/>
            <p:cNvSpPr>
              <a:spLocks/>
            </p:cNvSpPr>
            <p:nvPr/>
          </p:nvSpPr>
          <p:spPr bwMode="auto">
            <a:xfrm>
              <a:off x="-4181475" y="3090863"/>
              <a:ext cx="39688" cy="12700"/>
            </a:xfrm>
            <a:custGeom>
              <a:avLst/>
              <a:gdLst>
                <a:gd name="T0" fmla="*/ 2 w 3"/>
                <a:gd name="T1" fmla="*/ 1 h 1"/>
                <a:gd name="T2" fmla="*/ 3 w 3"/>
                <a:gd name="T3" fmla="*/ 0 h 1"/>
                <a:gd name="T4" fmla="*/ 1 w 3"/>
                <a:gd name="T5" fmla="*/ 0 h 1"/>
                <a:gd name="T6" fmla="*/ 0 w 3"/>
                <a:gd name="T7" fmla="*/ 1 h 1"/>
                <a:gd name="T8" fmla="*/ 2 w 3"/>
                <a:gd name="T9" fmla="*/ 1 h 1"/>
              </a:gdLst>
              <a:ahLst/>
              <a:cxnLst>
                <a:cxn ang="0">
                  <a:pos x="T0" y="T1"/>
                </a:cxn>
                <a:cxn ang="0">
                  <a:pos x="T2" y="T3"/>
                </a:cxn>
                <a:cxn ang="0">
                  <a:pos x="T4" y="T5"/>
                </a:cxn>
                <a:cxn ang="0">
                  <a:pos x="T6" y="T7"/>
                </a:cxn>
                <a:cxn ang="0">
                  <a:pos x="T8" y="T9"/>
                </a:cxn>
              </a:cxnLst>
              <a:rect l="0" t="0" r="r" b="b"/>
              <a:pathLst>
                <a:path w="3" h="1">
                  <a:moveTo>
                    <a:pt x="2" y="1"/>
                  </a:moveTo>
                  <a:cubicBezTo>
                    <a:pt x="3" y="1"/>
                    <a:pt x="3" y="0"/>
                    <a:pt x="3" y="0"/>
                  </a:cubicBezTo>
                  <a:cubicBezTo>
                    <a:pt x="3" y="0"/>
                    <a:pt x="2" y="0"/>
                    <a:pt x="1" y="0"/>
                  </a:cubicBezTo>
                  <a:cubicBezTo>
                    <a:pt x="1" y="0"/>
                    <a:pt x="0" y="1"/>
                    <a:pt x="0" y="1"/>
                  </a:cubicBezTo>
                  <a:cubicBezTo>
                    <a:pt x="1" y="1"/>
                    <a:pt x="1"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2" name="Freeform 291"/>
            <p:cNvSpPr>
              <a:spLocks/>
            </p:cNvSpPr>
            <p:nvPr/>
          </p:nvSpPr>
          <p:spPr bwMode="auto">
            <a:xfrm>
              <a:off x="-3960813" y="3024188"/>
              <a:ext cx="12700" cy="14288"/>
            </a:xfrm>
            <a:custGeom>
              <a:avLst/>
              <a:gdLst>
                <a:gd name="T0" fmla="*/ 1 w 1"/>
                <a:gd name="T1" fmla="*/ 1 h 1"/>
                <a:gd name="T2" fmla="*/ 1 w 1"/>
                <a:gd name="T3" fmla="*/ 0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0"/>
                    <a:pt x="1" y="0"/>
                    <a:pt x="1" y="0"/>
                  </a:cubicBezTo>
                  <a:cubicBezTo>
                    <a:pt x="1" y="0"/>
                    <a:pt x="1" y="0"/>
                    <a:pt x="1" y="0"/>
                  </a:cubicBezTo>
                  <a:cubicBezTo>
                    <a:pt x="0" y="0"/>
                    <a:pt x="0" y="0"/>
                    <a:pt x="0" y="0"/>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3" name="Oval 292"/>
            <p:cNvSpPr>
              <a:spLocks noChangeArrowheads="1"/>
            </p:cNvSpPr>
            <p:nvPr/>
          </p:nvSpPr>
          <p:spPr bwMode="auto">
            <a:xfrm>
              <a:off x="-3908425" y="3011488"/>
              <a:ext cx="1588"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4" name="Oval 293"/>
            <p:cNvSpPr>
              <a:spLocks noChangeArrowheads="1"/>
            </p:cNvSpPr>
            <p:nvPr/>
          </p:nvSpPr>
          <p:spPr bwMode="auto">
            <a:xfrm>
              <a:off x="-3870325" y="3011488"/>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5" name="Freeform 294"/>
            <p:cNvSpPr>
              <a:spLocks/>
            </p:cNvSpPr>
            <p:nvPr/>
          </p:nvSpPr>
          <p:spPr bwMode="auto">
            <a:xfrm>
              <a:off x="-3830638" y="2998788"/>
              <a:ext cx="12700" cy="12700"/>
            </a:xfrm>
            <a:custGeom>
              <a:avLst/>
              <a:gdLst>
                <a:gd name="T0" fmla="*/ 1 w 1"/>
                <a:gd name="T1" fmla="*/ 1 h 1"/>
                <a:gd name="T2" fmla="*/ 1 w 1"/>
                <a:gd name="T3" fmla="*/ 0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1" y="0"/>
                    <a:pt x="1" y="0"/>
                  </a:cubicBezTo>
                  <a:cubicBezTo>
                    <a:pt x="0" y="0"/>
                    <a:pt x="0" y="0"/>
                    <a:pt x="0" y="0"/>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6" name="Freeform 295"/>
            <p:cNvSpPr>
              <a:spLocks/>
            </p:cNvSpPr>
            <p:nvPr/>
          </p:nvSpPr>
          <p:spPr bwMode="auto">
            <a:xfrm>
              <a:off x="-3792538" y="2986088"/>
              <a:ext cx="26988" cy="12700"/>
            </a:xfrm>
            <a:custGeom>
              <a:avLst/>
              <a:gdLst>
                <a:gd name="T0" fmla="*/ 1 w 2"/>
                <a:gd name="T1" fmla="*/ 1 h 1"/>
                <a:gd name="T2" fmla="*/ 2 w 2"/>
                <a:gd name="T3" fmla="*/ 1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2" y="1"/>
                  </a:cubicBezTo>
                  <a:cubicBezTo>
                    <a:pt x="2" y="1"/>
                    <a:pt x="1" y="0"/>
                    <a:pt x="1" y="0"/>
                  </a:cubicBezTo>
                  <a:cubicBezTo>
                    <a:pt x="1" y="1"/>
                    <a:pt x="0" y="1"/>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7" name="Oval 296"/>
            <p:cNvSpPr>
              <a:spLocks noChangeArrowheads="1"/>
            </p:cNvSpPr>
            <p:nvPr/>
          </p:nvSpPr>
          <p:spPr bwMode="auto">
            <a:xfrm>
              <a:off x="-3740150" y="2986088"/>
              <a:ext cx="12700"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8" name="Freeform 297"/>
            <p:cNvSpPr>
              <a:spLocks/>
            </p:cNvSpPr>
            <p:nvPr/>
          </p:nvSpPr>
          <p:spPr bwMode="auto">
            <a:xfrm>
              <a:off x="-3702050" y="2986088"/>
              <a:ext cx="14288" cy="12700"/>
            </a:xfrm>
            <a:custGeom>
              <a:avLst/>
              <a:gdLst>
                <a:gd name="T0" fmla="*/ 1 w 1"/>
                <a:gd name="T1" fmla="*/ 0 h 1"/>
                <a:gd name="T2" fmla="*/ 1 w 1"/>
                <a:gd name="T3" fmla="*/ 0 h 1"/>
                <a:gd name="T4" fmla="*/ 1 w 1"/>
                <a:gd name="T5" fmla="*/ 0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1" y="0"/>
                  </a:cubicBezTo>
                  <a:cubicBezTo>
                    <a:pt x="1" y="0"/>
                    <a:pt x="1" y="0"/>
                    <a:pt x="1" y="0"/>
                  </a:cubicBezTo>
                  <a:cubicBezTo>
                    <a:pt x="0" y="0"/>
                    <a:pt x="0" y="0"/>
                    <a:pt x="0" y="0"/>
                  </a:cubicBezTo>
                  <a:cubicBezTo>
                    <a:pt x="0" y="0"/>
                    <a:pt x="0" y="1"/>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9" name="Freeform 298"/>
            <p:cNvSpPr>
              <a:spLocks/>
            </p:cNvSpPr>
            <p:nvPr/>
          </p:nvSpPr>
          <p:spPr bwMode="auto">
            <a:xfrm>
              <a:off x="-3662363" y="2986088"/>
              <a:ext cx="25400" cy="0"/>
            </a:xfrm>
            <a:custGeom>
              <a:avLst/>
              <a:gdLst>
                <a:gd name="T0" fmla="*/ 1 w 2"/>
                <a:gd name="T1" fmla="*/ 2 w 2"/>
                <a:gd name="T2" fmla="*/ 1 w 2"/>
                <a:gd name="T3" fmla="*/ 0 w 2"/>
                <a:gd name="T4" fmla="*/ 1 w 2"/>
              </a:gdLst>
              <a:ahLst/>
              <a:cxnLst>
                <a:cxn ang="0">
                  <a:pos x="T0" y="0"/>
                </a:cxn>
                <a:cxn ang="0">
                  <a:pos x="T1" y="0"/>
                </a:cxn>
                <a:cxn ang="0">
                  <a:pos x="T2" y="0"/>
                </a:cxn>
                <a:cxn ang="0">
                  <a:pos x="T3" y="0"/>
                </a:cxn>
                <a:cxn ang="0">
                  <a:pos x="T4" y="0"/>
                </a:cxn>
              </a:cxnLst>
              <a:rect l="0" t="0" r="r" b="b"/>
              <a:pathLst>
                <a:path w="2">
                  <a:moveTo>
                    <a:pt x="1" y="0"/>
                  </a:moveTo>
                  <a:cubicBezTo>
                    <a:pt x="2" y="0"/>
                    <a:pt x="2" y="0"/>
                    <a:pt x="2" y="0"/>
                  </a:cubicBezTo>
                  <a:cubicBezTo>
                    <a:pt x="2" y="0"/>
                    <a:pt x="1" y="0"/>
                    <a:pt x="1" y="0"/>
                  </a:cubicBezTo>
                  <a:cubicBezTo>
                    <a:pt x="1" y="0"/>
                    <a:pt x="0" y="0"/>
                    <a:pt x="0" y="0"/>
                  </a:cubicBezTo>
                  <a:cubicBezTo>
                    <a:pt x="0"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0" name="Oval 299"/>
            <p:cNvSpPr>
              <a:spLocks noChangeArrowheads="1"/>
            </p:cNvSpPr>
            <p:nvPr/>
          </p:nvSpPr>
          <p:spPr bwMode="auto">
            <a:xfrm>
              <a:off x="-3609975" y="2971801"/>
              <a:ext cx="12700" cy="142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1" name="Oval 300"/>
            <p:cNvSpPr>
              <a:spLocks noChangeArrowheads="1"/>
            </p:cNvSpPr>
            <p:nvPr/>
          </p:nvSpPr>
          <p:spPr bwMode="auto">
            <a:xfrm>
              <a:off x="-3571875" y="2986088"/>
              <a:ext cx="12700"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2" name="Freeform 301"/>
            <p:cNvSpPr>
              <a:spLocks/>
            </p:cNvSpPr>
            <p:nvPr/>
          </p:nvSpPr>
          <p:spPr bwMode="auto">
            <a:xfrm>
              <a:off x="-3998913" y="3051176"/>
              <a:ext cx="12700" cy="12700"/>
            </a:xfrm>
            <a:custGeom>
              <a:avLst/>
              <a:gdLst>
                <a:gd name="T0" fmla="*/ 1 w 1"/>
                <a:gd name="T1" fmla="*/ 1 h 1"/>
                <a:gd name="T2" fmla="*/ 1 w 1"/>
                <a:gd name="T3" fmla="*/ 1 h 1"/>
                <a:gd name="T4" fmla="*/ 1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1"/>
                  </a:cubicBezTo>
                  <a:cubicBezTo>
                    <a:pt x="1" y="0"/>
                    <a:pt x="1" y="0"/>
                    <a:pt x="1" y="0"/>
                  </a:cubicBezTo>
                  <a:cubicBezTo>
                    <a:pt x="1" y="1"/>
                    <a:pt x="0" y="1"/>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3" name="Freeform 302"/>
            <p:cNvSpPr>
              <a:spLocks/>
            </p:cNvSpPr>
            <p:nvPr/>
          </p:nvSpPr>
          <p:spPr bwMode="auto">
            <a:xfrm>
              <a:off x="-3948113" y="3051176"/>
              <a:ext cx="14288"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1" y="0"/>
                    <a:pt x="1" y="0"/>
                  </a:cubicBezTo>
                  <a:cubicBezTo>
                    <a:pt x="0" y="0"/>
                    <a:pt x="0" y="0"/>
                    <a:pt x="0" y="0"/>
                  </a:cubicBezTo>
                  <a:cubicBezTo>
                    <a:pt x="0" y="0"/>
                    <a:pt x="0" y="0"/>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4" name="Freeform 303"/>
            <p:cNvSpPr>
              <a:spLocks/>
            </p:cNvSpPr>
            <p:nvPr/>
          </p:nvSpPr>
          <p:spPr bwMode="auto">
            <a:xfrm>
              <a:off x="-3908425" y="3038476"/>
              <a:ext cx="12700"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1" y="0"/>
                    <a:pt x="1" y="0"/>
                    <a:pt x="1" y="0"/>
                  </a:cubicBezTo>
                  <a:cubicBezTo>
                    <a:pt x="1" y="0"/>
                    <a:pt x="0" y="0"/>
                    <a:pt x="0" y="0"/>
                  </a:cubicBezTo>
                  <a:cubicBezTo>
                    <a:pt x="0" y="0"/>
                    <a:pt x="0" y="0"/>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5" name="Freeform 304"/>
            <p:cNvSpPr>
              <a:spLocks/>
            </p:cNvSpPr>
            <p:nvPr/>
          </p:nvSpPr>
          <p:spPr bwMode="auto">
            <a:xfrm>
              <a:off x="-3870325" y="3024188"/>
              <a:ext cx="12700" cy="14288"/>
            </a:xfrm>
            <a:custGeom>
              <a:avLst/>
              <a:gdLst>
                <a:gd name="T0" fmla="*/ 1 w 1"/>
                <a:gd name="T1" fmla="*/ 1 h 1"/>
                <a:gd name="T2" fmla="*/ 1 w 1"/>
                <a:gd name="T3" fmla="*/ 0 h 1"/>
                <a:gd name="T4" fmla="*/ 1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1" y="0"/>
                    <a:pt x="1" y="0"/>
                  </a:cubicBezTo>
                  <a:cubicBezTo>
                    <a:pt x="0" y="0"/>
                    <a:pt x="0" y="0"/>
                    <a:pt x="0" y="0"/>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6" name="Oval 305"/>
            <p:cNvSpPr>
              <a:spLocks noChangeArrowheads="1"/>
            </p:cNvSpPr>
            <p:nvPr/>
          </p:nvSpPr>
          <p:spPr bwMode="auto">
            <a:xfrm>
              <a:off x="-3817938" y="3024188"/>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7" name="Freeform 306"/>
            <p:cNvSpPr>
              <a:spLocks/>
            </p:cNvSpPr>
            <p:nvPr/>
          </p:nvSpPr>
          <p:spPr bwMode="auto">
            <a:xfrm>
              <a:off x="-3779838" y="3011488"/>
              <a:ext cx="14288" cy="12700"/>
            </a:xfrm>
            <a:custGeom>
              <a:avLst/>
              <a:gdLst>
                <a:gd name="T0" fmla="*/ 0 w 1"/>
                <a:gd name="T1" fmla="*/ 0 h 1"/>
                <a:gd name="T2" fmla="*/ 0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1" y="0"/>
                    <a:pt x="0" y="0"/>
                  </a:cubicBezTo>
                  <a:cubicBezTo>
                    <a:pt x="0" y="0"/>
                    <a:pt x="0" y="0"/>
                    <a:pt x="0" y="0"/>
                  </a:cubicBezTo>
                  <a:cubicBezTo>
                    <a:pt x="0" y="0"/>
                    <a:pt x="0" y="0"/>
                    <a:pt x="0" y="0"/>
                  </a:cubicBezTo>
                  <a:cubicBezTo>
                    <a:pt x="0" y="0"/>
                    <a:pt x="0" y="1"/>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8" name="Oval 307"/>
            <p:cNvSpPr>
              <a:spLocks noChangeArrowheads="1"/>
            </p:cNvSpPr>
            <p:nvPr/>
          </p:nvSpPr>
          <p:spPr bwMode="auto">
            <a:xfrm>
              <a:off x="-3687763" y="3011488"/>
              <a:ext cx="1588" cy="1588"/>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9" name="Oval 308"/>
            <p:cNvSpPr>
              <a:spLocks noChangeArrowheads="1"/>
            </p:cNvSpPr>
            <p:nvPr/>
          </p:nvSpPr>
          <p:spPr bwMode="auto">
            <a:xfrm>
              <a:off x="-3649663" y="2998788"/>
              <a:ext cx="1588"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0" name="Oval 309"/>
            <p:cNvSpPr>
              <a:spLocks noChangeArrowheads="1"/>
            </p:cNvSpPr>
            <p:nvPr/>
          </p:nvSpPr>
          <p:spPr bwMode="auto">
            <a:xfrm>
              <a:off x="-3609975" y="2998788"/>
              <a:ext cx="12700" cy="12700"/>
            </a:xfrm>
            <a:prstGeom prst="ellipse">
              <a:avLst/>
            </a:pr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1" name="Freeform 310"/>
            <p:cNvSpPr>
              <a:spLocks/>
            </p:cNvSpPr>
            <p:nvPr/>
          </p:nvSpPr>
          <p:spPr bwMode="auto">
            <a:xfrm>
              <a:off x="-3559175" y="2998788"/>
              <a:ext cx="0" cy="12700"/>
            </a:xfrm>
            <a:custGeom>
              <a:avLst/>
              <a:gdLst>
                <a:gd name="T0" fmla="*/ 1 h 1"/>
                <a:gd name="T1" fmla="*/ 0 h 1"/>
                <a:gd name="T2" fmla="*/ 0 h 1"/>
                <a:gd name="T3" fmla="*/ 0 h 1"/>
                <a:gd name="T4" fmla="*/ 1 h 1"/>
              </a:gdLst>
              <a:ahLst/>
              <a:cxnLst>
                <a:cxn ang="0">
                  <a:pos x="0" y="T0"/>
                </a:cxn>
                <a:cxn ang="0">
                  <a:pos x="0" y="T1"/>
                </a:cxn>
                <a:cxn ang="0">
                  <a:pos x="0" y="T2"/>
                </a:cxn>
                <a:cxn ang="0">
                  <a:pos x="0" y="T3"/>
                </a:cxn>
                <a:cxn ang="0">
                  <a:pos x="0" y="T4"/>
                </a:cxn>
              </a:cxnLst>
              <a:rect l="0" t="0" r="r" b="b"/>
              <a:pathLst>
                <a:path h="1">
                  <a:moveTo>
                    <a:pt x="0" y="1"/>
                  </a:moveTo>
                  <a:cubicBezTo>
                    <a:pt x="0" y="1"/>
                    <a:pt x="0" y="0"/>
                    <a:pt x="0" y="0"/>
                  </a:cubicBezTo>
                  <a:cubicBezTo>
                    <a:pt x="0" y="0"/>
                    <a:pt x="0" y="0"/>
                    <a:pt x="0" y="0"/>
                  </a:cubicBezTo>
                  <a:cubicBezTo>
                    <a:pt x="0" y="0"/>
                    <a:pt x="0" y="0"/>
                    <a:pt x="0" y="0"/>
                  </a:cubicBezTo>
                  <a:cubicBezTo>
                    <a:pt x="0" y="0"/>
                    <a:pt x="0" y="0"/>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2" name="Freeform 311"/>
            <p:cNvSpPr>
              <a:spLocks/>
            </p:cNvSpPr>
            <p:nvPr/>
          </p:nvSpPr>
          <p:spPr bwMode="auto">
            <a:xfrm>
              <a:off x="-3986213" y="3076576"/>
              <a:ext cx="12700" cy="14288"/>
            </a:xfrm>
            <a:custGeom>
              <a:avLst/>
              <a:gdLst>
                <a:gd name="T0" fmla="*/ 0 w 1"/>
                <a:gd name="T1" fmla="*/ 0 h 1"/>
                <a:gd name="T2" fmla="*/ 1 w 1"/>
                <a:gd name="T3" fmla="*/ 0 h 1"/>
                <a:gd name="T4" fmla="*/ 0 w 1"/>
                <a:gd name="T5" fmla="*/ 0 h 1"/>
                <a:gd name="T6" fmla="*/ 0 w 1"/>
                <a:gd name="T7" fmla="*/ 0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1" y="0"/>
                    <a:pt x="1" y="0"/>
                    <a:pt x="1" y="0"/>
                  </a:cubicBezTo>
                  <a:cubicBezTo>
                    <a:pt x="1" y="0"/>
                    <a:pt x="1" y="0"/>
                    <a:pt x="0" y="0"/>
                  </a:cubicBezTo>
                  <a:cubicBezTo>
                    <a:pt x="0" y="0"/>
                    <a:pt x="0" y="0"/>
                    <a:pt x="0" y="0"/>
                  </a:cubicBezTo>
                  <a:cubicBezTo>
                    <a:pt x="0" y="0"/>
                    <a:pt x="0" y="1"/>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3" name="Freeform 312"/>
            <p:cNvSpPr>
              <a:spLocks/>
            </p:cNvSpPr>
            <p:nvPr/>
          </p:nvSpPr>
          <p:spPr bwMode="auto">
            <a:xfrm>
              <a:off x="-3948113" y="3063876"/>
              <a:ext cx="14288" cy="12700"/>
            </a:xfrm>
            <a:custGeom>
              <a:avLst/>
              <a:gdLst>
                <a:gd name="T0" fmla="*/ 1 w 1"/>
                <a:gd name="T1" fmla="*/ 1 h 1"/>
                <a:gd name="T2" fmla="*/ 1 w 1"/>
                <a:gd name="T3" fmla="*/ 0 h 1"/>
                <a:gd name="T4" fmla="*/ 0 w 1"/>
                <a:gd name="T5" fmla="*/ 0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0"/>
                    <a:pt x="1" y="0"/>
                  </a:cubicBezTo>
                  <a:cubicBezTo>
                    <a:pt x="1" y="0"/>
                    <a:pt x="1" y="0"/>
                    <a:pt x="0" y="0"/>
                  </a:cubicBezTo>
                  <a:cubicBezTo>
                    <a:pt x="0" y="0"/>
                    <a:pt x="0" y="0"/>
                    <a:pt x="0" y="0"/>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4" name="Freeform 313"/>
            <p:cNvSpPr>
              <a:spLocks/>
            </p:cNvSpPr>
            <p:nvPr/>
          </p:nvSpPr>
          <p:spPr bwMode="auto">
            <a:xfrm>
              <a:off x="-3908425" y="3051176"/>
              <a:ext cx="12700" cy="12700"/>
            </a:xfrm>
            <a:custGeom>
              <a:avLst/>
              <a:gdLst>
                <a:gd name="T0" fmla="*/ 1 w 1"/>
                <a:gd name="T1" fmla="*/ 1 h 1"/>
                <a:gd name="T2" fmla="*/ 1 w 1"/>
                <a:gd name="T3" fmla="*/ 0 h 1"/>
                <a:gd name="T4" fmla="*/ 1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1" y="0"/>
                  </a:cubicBezTo>
                  <a:cubicBezTo>
                    <a:pt x="0" y="0"/>
                    <a:pt x="0" y="1"/>
                    <a:pt x="0" y="1"/>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5" name="Freeform 314"/>
            <p:cNvSpPr>
              <a:spLocks/>
            </p:cNvSpPr>
            <p:nvPr/>
          </p:nvSpPr>
          <p:spPr bwMode="auto">
            <a:xfrm>
              <a:off x="-3870325" y="3051176"/>
              <a:ext cx="26988" cy="0"/>
            </a:xfrm>
            <a:custGeom>
              <a:avLst/>
              <a:gdLst>
                <a:gd name="T0" fmla="*/ 1 w 2"/>
                <a:gd name="T1" fmla="*/ 2 w 2"/>
                <a:gd name="T2" fmla="*/ 1 w 2"/>
                <a:gd name="T3" fmla="*/ 0 w 2"/>
                <a:gd name="T4" fmla="*/ 1 w 2"/>
              </a:gdLst>
              <a:ahLst/>
              <a:cxnLst>
                <a:cxn ang="0">
                  <a:pos x="T0" y="0"/>
                </a:cxn>
                <a:cxn ang="0">
                  <a:pos x="T1" y="0"/>
                </a:cxn>
                <a:cxn ang="0">
                  <a:pos x="T2" y="0"/>
                </a:cxn>
                <a:cxn ang="0">
                  <a:pos x="T3" y="0"/>
                </a:cxn>
                <a:cxn ang="0">
                  <a:pos x="T4" y="0"/>
                </a:cxn>
              </a:cxnLst>
              <a:rect l="0" t="0" r="r" b="b"/>
              <a:pathLst>
                <a:path w="2">
                  <a:moveTo>
                    <a:pt x="1" y="0"/>
                  </a:moveTo>
                  <a:cubicBezTo>
                    <a:pt x="1" y="0"/>
                    <a:pt x="2" y="0"/>
                    <a:pt x="2" y="0"/>
                  </a:cubicBezTo>
                  <a:cubicBezTo>
                    <a:pt x="2" y="0"/>
                    <a:pt x="1" y="0"/>
                    <a:pt x="1" y="0"/>
                  </a:cubicBezTo>
                  <a:cubicBezTo>
                    <a:pt x="0" y="0"/>
                    <a:pt x="0" y="0"/>
                    <a:pt x="0" y="0"/>
                  </a:cubicBezTo>
                  <a:cubicBezTo>
                    <a:pt x="0"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315"/>
            <p:cNvSpPr>
              <a:spLocks/>
            </p:cNvSpPr>
            <p:nvPr/>
          </p:nvSpPr>
          <p:spPr bwMode="auto">
            <a:xfrm>
              <a:off x="-3830638" y="3038476"/>
              <a:ext cx="25400" cy="12700"/>
            </a:xfrm>
            <a:custGeom>
              <a:avLst/>
              <a:gdLst>
                <a:gd name="T0" fmla="*/ 1 w 2"/>
                <a:gd name="T1" fmla="*/ 1 h 1"/>
                <a:gd name="T2" fmla="*/ 2 w 2"/>
                <a:gd name="T3" fmla="*/ 0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2" y="1"/>
                    <a:pt x="2" y="0"/>
                    <a:pt x="2" y="0"/>
                  </a:cubicBezTo>
                  <a:cubicBezTo>
                    <a:pt x="2" y="0"/>
                    <a:pt x="2" y="0"/>
                    <a:pt x="1" y="0"/>
                  </a:cubicBezTo>
                  <a:cubicBezTo>
                    <a:pt x="1" y="0"/>
                    <a:pt x="0" y="0"/>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7" name="Freeform 316"/>
            <p:cNvSpPr>
              <a:spLocks/>
            </p:cNvSpPr>
            <p:nvPr/>
          </p:nvSpPr>
          <p:spPr bwMode="auto">
            <a:xfrm>
              <a:off x="-3792538" y="3024188"/>
              <a:ext cx="26988" cy="14288"/>
            </a:xfrm>
            <a:custGeom>
              <a:avLst/>
              <a:gdLst>
                <a:gd name="T0" fmla="*/ 1 w 2"/>
                <a:gd name="T1" fmla="*/ 1 h 1"/>
                <a:gd name="T2" fmla="*/ 2 w 2"/>
                <a:gd name="T3" fmla="*/ 1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2" y="1"/>
                    <a:pt x="2" y="1"/>
                    <a:pt x="2" y="1"/>
                  </a:cubicBezTo>
                  <a:cubicBezTo>
                    <a:pt x="2" y="1"/>
                    <a:pt x="2" y="0"/>
                    <a:pt x="1" y="0"/>
                  </a:cubicBezTo>
                  <a:cubicBezTo>
                    <a:pt x="1" y="1"/>
                    <a:pt x="0" y="1"/>
                    <a:pt x="0" y="1"/>
                  </a:cubicBezTo>
                  <a:cubicBezTo>
                    <a:pt x="0" y="1"/>
                    <a:pt x="1"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Freeform 317"/>
            <p:cNvSpPr>
              <a:spLocks/>
            </p:cNvSpPr>
            <p:nvPr/>
          </p:nvSpPr>
          <p:spPr bwMode="auto">
            <a:xfrm>
              <a:off x="-3740150" y="3024188"/>
              <a:ext cx="12700" cy="14288"/>
            </a:xfrm>
            <a:custGeom>
              <a:avLst/>
              <a:gdLst>
                <a:gd name="T0" fmla="*/ 1 w 1"/>
                <a:gd name="T1" fmla="*/ 1 h 1"/>
                <a:gd name="T2" fmla="*/ 1 w 1"/>
                <a:gd name="T3" fmla="*/ 0 h 1"/>
                <a:gd name="T4" fmla="*/ 1 w 1"/>
                <a:gd name="T5" fmla="*/ 0 h 1"/>
                <a:gd name="T6" fmla="*/ 0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1" y="1"/>
                    <a:pt x="1" y="1"/>
                    <a:pt x="1" y="0"/>
                  </a:cubicBezTo>
                  <a:cubicBezTo>
                    <a:pt x="1" y="0"/>
                    <a:pt x="1" y="0"/>
                    <a:pt x="1" y="0"/>
                  </a:cubicBezTo>
                  <a:cubicBezTo>
                    <a:pt x="0" y="0"/>
                    <a:pt x="0" y="0"/>
                    <a:pt x="0" y="1"/>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Freeform 318"/>
            <p:cNvSpPr>
              <a:spLocks/>
            </p:cNvSpPr>
            <p:nvPr/>
          </p:nvSpPr>
          <p:spPr bwMode="auto">
            <a:xfrm>
              <a:off x="-3702050" y="3024188"/>
              <a:ext cx="26988" cy="14288"/>
            </a:xfrm>
            <a:custGeom>
              <a:avLst/>
              <a:gdLst>
                <a:gd name="T0" fmla="*/ 1 w 2"/>
                <a:gd name="T1" fmla="*/ 1 h 1"/>
                <a:gd name="T2" fmla="*/ 2 w 2"/>
                <a:gd name="T3" fmla="*/ 0 h 1"/>
                <a:gd name="T4" fmla="*/ 1 w 2"/>
                <a:gd name="T5" fmla="*/ 0 h 1"/>
                <a:gd name="T6" fmla="*/ 0 w 2"/>
                <a:gd name="T7" fmla="*/ 0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0"/>
                    <a:pt x="2" y="0"/>
                  </a:cubicBezTo>
                  <a:cubicBezTo>
                    <a:pt x="2" y="0"/>
                    <a:pt x="1" y="0"/>
                    <a:pt x="1" y="0"/>
                  </a:cubicBezTo>
                  <a:cubicBezTo>
                    <a:pt x="0" y="0"/>
                    <a:pt x="0" y="0"/>
                    <a:pt x="0" y="0"/>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Freeform 319"/>
            <p:cNvSpPr>
              <a:spLocks/>
            </p:cNvSpPr>
            <p:nvPr/>
          </p:nvSpPr>
          <p:spPr bwMode="auto">
            <a:xfrm>
              <a:off x="-3662363" y="3024188"/>
              <a:ext cx="25400" cy="14288"/>
            </a:xfrm>
            <a:custGeom>
              <a:avLst/>
              <a:gdLst>
                <a:gd name="T0" fmla="*/ 1 w 2"/>
                <a:gd name="T1" fmla="*/ 0 h 1"/>
                <a:gd name="T2" fmla="*/ 2 w 2"/>
                <a:gd name="T3" fmla="*/ 0 h 1"/>
                <a:gd name="T4" fmla="*/ 1 w 2"/>
                <a:gd name="T5" fmla="*/ 0 h 1"/>
                <a:gd name="T6" fmla="*/ 0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2" y="0"/>
                    <a:pt x="2" y="0"/>
                    <a:pt x="2" y="0"/>
                  </a:cubicBezTo>
                  <a:cubicBezTo>
                    <a:pt x="2" y="0"/>
                    <a:pt x="2" y="0"/>
                    <a:pt x="1" y="0"/>
                  </a:cubicBezTo>
                  <a:cubicBezTo>
                    <a:pt x="1" y="0"/>
                    <a:pt x="0" y="0"/>
                    <a:pt x="0" y="0"/>
                  </a:cubicBezTo>
                  <a:cubicBezTo>
                    <a:pt x="0" y="0"/>
                    <a:pt x="1" y="1"/>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1" name="Freeform 320"/>
            <p:cNvSpPr>
              <a:spLocks/>
            </p:cNvSpPr>
            <p:nvPr/>
          </p:nvSpPr>
          <p:spPr bwMode="auto">
            <a:xfrm>
              <a:off x="-3609975" y="3011488"/>
              <a:ext cx="25400" cy="12700"/>
            </a:xfrm>
            <a:custGeom>
              <a:avLst/>
              <a:gdLst>
                <a:gd name="T0" fmla="*/ 1 w 2"/>
                <a:gd name="T1" fmla="*/ 1 h 1"/>
                <a:gd name="T2" fmla="*/ 1 w 2"/>
                <a:gd name="T3" fmla="*/ 1 h 1"/>
                <a:gd name="T4" fmla="*/ 1 w 2"/>
                <a:gd name="T5" fmla="*/ 0 h 1"/>
                <a:gd name="T6" fmla="*/ 0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1" y="1"/>
                    <a:pt x="2" y="1"/>
                    <a:pt x="1" y="1"/>
                  </a:cubicBezTo>
                  <a:cubicBezTo>
                    <a:pt x="1" y="1"/>
                    <a:pt x="1" y="0"/>
                    <a:pt x="1" y="0"/>
                  </a:cubicBezTo>
                  <a:cubicBezTo>
                    <a:pt x="0" y="0"/>
                    <a:pt x="0" y="1"/>
                    <a:pt x="0" y="1"/>
                  </a:cubicBezTo>
                  <a:cubicBezTo>
                    <a:pt x="0" y="1"/>
                    <a:pt x="0" y="1"/>
                    <a:pt x="1"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2" name="Freeform 321"/>
            <p:cNvSpPr>
              <a:spLocks/>
            </p:cNvSpPr>
            <p:nvPr/>
          </p:nvSpPr>
          <p:spPr bwMode="auto">
            <a:xfrm>
              <a:off x="-3571875" y="3024188"/>
              <a:ext cx="12700" cy="0"/>
            </a:xfrm>
            <a:custGeom>
              <a:avLst/>
              <a:gdLst>
                <a:gd name="T0" fmla="*/ 1 w 1"/>
                <a:gd name="T1" fmla="*/ 1 w 1"/>
                <a:gd name="T2" fmla="*/ 1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1" y="0"/>
                    <a:pt x="0" y="0"/>
                    <a:pt x="0" y="0"/>
                  </a:cubicBezTo>
                  <a:cubicBezTo>
                    <a:pt x="0" y="0"/>
                    <a:pt x="0"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Freeform 322"/>
            <p:cNvSpPr>
              <a:spLocks/>
            </p:cNvSpPr>
            <p:nvPr/>
          </p:nvSpPr>
          <p:spPr bwMode="auto">
            <a:xfrm>
              <a:off x="-3519488" y="3024188"/>
              <a:ext cx="12700" cy="0"/>
            </a:xfrm>
            <a:custGeom>
              <a:avLst/>
              <a:gdLst>
                <a:gd name="T0" fmla="*/ 0 w 1"/>
                <a:gd name="T1" fmla="*/ 1 w 1"/>
                <a:gd name="T2" fmla="*/ 0 w 1"/>
                <a:gd name="T3" fmla="*/ 0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1" y="0"/>
                  </a:cubicBezTo>
                  <a:cubicBezTo>
                    <a:pt x="1" y="0"/>
                    <a:pt x="0" y="0"/>
                    <a:pt x="0" y="0"/>
                  </a:cubicBezTo>
                  <a:cubicBezTo>
                    <a:pt x="0" y="0"/>
                    <a:pt x="0" y="0"/>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4" name="Freeform 323"/>
            <p:cNvSpPr>
              <a:spLocks/>
            </p:cNvSpPr>
            <p:nvPr/>
          </p:nvSpPr>
          <p:spPr bwMode="auto">
            <a:xfrm>
              <a:off x="-2043113" y="3470276"/>
              <a:ext cx="39688" cy="25400"/>
            </a:xfrm>
            <a:custGeom>
              <a:avLst/>
              <a:gdLst>
                <a:gd name="T0" fmla="*/ 1 w 3"/>
                <a:gd name="T1" fmla="*/ 0 h 2"/>
                <a:gd name="T2" fmla="*/ 3 w 3"/>
                <a:gd name="T3" fmla="*/ 2 h 2"/>
                <a:gd name="T4" fmla="*/ 2 w 3"/>
                <a:gd name="T5" fmla="*/ 2 h 2"/>
                <a:gd name="T6" fmla="*/ 0 w 3"/>
                <a:gd name="T7" fmla="*/ 0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2" y="0"/>
                    <a:pt x="2" y="1"/>
                    <a:pt x="3" y="2"/>
                  </a:cubicBezTo>
                  <a:cubicBezTo>
                    <a:pt x="2" y="2"/>
                    <a:pt x="2" y="2"/>
                    <a:pt x="2" y="2"/>
                  </a:cubicBezTo>
                  <a:cubicBezTo>
                    <a:pt x="1" y="1"/>
                    <a:pt x="1" y="1"/>
                    <a:pt x="0" y="0"/>
                  </a:cubicBezTo>
                  <a:cubicBezTo>
                    <a:pt x="1"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5" name="Freeform 324"/>
            <p:cNvSpPr>
              <a:spLocks/>
            </p:cNvSpPr>
            <p:nvPr/>
          </p:nvSpPr>
          <p:spPr bwMode="auto">
            <a:xfrm>
              <a:off x="-2030413" y="3457576"/>
              <a:ext cx="26988" cy="25400"/>
            </a:xfrm>
            <a:custGeom>
              <a:avLst/>
              <a:gdLst>
                <a:gd name="T0" fmla="*/ 1 w 2"/>
                <a:gd name="T1" fmla="*/ 0 h 2"/>
                <a:gd name="T2" fmla="*/ 2 w 2"/>
                <a:gd name="T3" fmla="*/ 2 h 2"/>
                <a:gd name="T4" fmla="*/ 2 w 2"/>
                <a:gd name="T5" fmla="*/ 2 h 2"/>
                <a:gd name="T6" fmla="*/ 0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1"/>
                    <a:pt x="2" y="1"/>
                    <a:pt x="2" y="2"/>
                  </a:cubicBezTo>
                  <a:cubicBezTo>
                    <a:pt x="2" y="2"/>
                    <a:pt x="2" y="2"/>
                    <a:pt x="2" y="2"/>
                  </a:cubicBezTo>
                  <a:cubicBezTo>
                    <a:pt x="1" y="2"/>
                    <a:pt x="1" y="1"/>
                    <a:pt x="0" y="1"/>
                  </a:cubicBezTo>
                  <a:cubicBezTo>
                    <a:pt x="1"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Freeform 325"/>
            <p:cNvSpPr>
              <a:spLocks/>
            </p:cNvSpPr>
            <p:nvPr/>
          </p:nvSpPr>
          <p:spPr bwMode="auto">
            <a:xfrm>
              <a:off x="-2017713" y="3443288"/>
              <a:ext cx="26988" cy="39688"/>
            </a:xfrm>
            <a:custGeom>
              <a:avLst/>
              <a:gdLst>
                <a:gd name="T0" fmla="*/ 1 w 2"/>
                <a:gd name="T1" fmla="*/ 0 h 3"/>
                <a:gd name="T2" fmla="*/ 2 w 2"/>
                <a:gd name="T3" fmla="*/ 2 h 3"/>
                <a:gd name="T4" fmla="*/ 1 w 2"/>
                <a:gd name="T5" fmla="*/ 3 h 3"/>
                <a:gd name="T6" fmla="*/ 0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2" y="2"/>
                    <a:pt x="2" y="2"/>
                  </a:cubicBezTo>
                  <a:cubicBezTo>
                    <a:pt x="2" y="3"/>
                    <a:pt x="2" y="3"/>
                    <a:pt x="1" y="3"/>
                  </a:cubicBezTo>
                  <a:cubicBezTo>
                    <a:pt x="1" y="2"/>
                    <a:pt x="1" y="2"/>
                    <a:pt x="0" y="1"/>
                  </a:cubicBezTo>
                  <a:cubicBezTo>
                    <a:pt x="0" y="1"/>
                    <a:pt x="1" y="1"/>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7" name="Freeform 326"/>
            <p:cNvSpPr>
              <a:spLocks/>
            </p:cNvSpPr>
            <p:nvPr/>
          </p:nvSpPr>
          <p:spPr bwMode="auto">
            <a:xfrm>
              <a:off x="-2003425" y="3443288"/>
              <a:ext cx="25400" cy="26988"/>
            </a:xfrm>
            <a:custGeom>
              <a:avLst/>
              <a:gdLst>
                <a:gd name="T0" fmla="*/ 1 w 2"/>
                <a:gd name="T1" fmla="*/ 0 h 2"/>
                <a:gd name="T2" fmla="*/ 2 w 2"/>
                <a:gd name="T3" fmla="*/ 2 h 2"/>
                <a:gd name="T4" fmla="*/ 1 w 2"/>
                <a:gd name="T5" fmla="*/ 2 h 2"/>
                <a:gd name="T6" fmla="*/ 0 w 2"/>
                <a:gd name="T7" fmla="*/ 0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1"/>
                    <a:pt x="2" y="1"/>
                    <a:pt x="2" y="2"/>
                  </a:cubicBezTo>
                  <a:cubicBezTo>
                    <a:pt x="2" y="2"/>
                    <a:pt x="2" y="2"/>
                    <a:pt x="1" y="2"/>
                  </a:cubicBezTo>
                  <a:cubicBezTo>
                    <a:pt x="1" y="2"/>
                    <a:pt x="0" y="1"/>
                    <a:pt x="0" y="0"/>
                  </a:cubicBezTo>
                  <a:cubicBezTo>
                    <a:pt x="0" y="0"/>
                    <a:pt x="0"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327"/>
            <p:cNvSpPr>
              <a:spLocks/>
            </p:cNvSpPr>
            <p:nvPr/>
          </p:nvSpPr>
          <p:spPr bwMode="auto">
            <a:xfrm>
              <a:off x="-1990725" y="3430588"/>
              <a:ext cx="25400" cy="39688"/>
            </a:xfrm>
            <a:custGeom>
              <a:avLst/>
              <a:gdLst>
                <a:gd name="T0" fmla="*/ 0 w 2"/>
                <a:gd name="T1" fmla="*/ 0 h 3"/>
                <a:gd name="T2" fmla="*/ 2 w 2"/>
                <a:gd name="T3" fmla="*/ 2 h 3"/>
                <a:gd name="T4" fmla="*/ 1 w 2"/>
                <a:gd name="T5" fmla="*/ 3 h 3"/>
                <a:gd name="T6" fmla="*/ 0 w 2"/>
                <a:gd name="T7" fmla="*/ 1 h 3"/>
                <a:gd name="T8" fmla="*/ 0 w 2"/>
                <a:gd name="T9" fmla="*/ 0 h 3"/>
              </a:gdLst>
              <a:ahLst/>
              <a:cxnLst>
                <a:cxn ang="0">
                  <a:pos x="T0" y="T1"/>
                </a:cxn>
                <a:cxn ang="0">
                  <a:pos x="T2" y="T3"/>
                </a:cxn>
                <a:cxn ang="0">
                  <a:pos x="T4" y="T5"/>
                </a:cxn>
                <a:cxn ang="0">
                  <a:pos x="T6" y="T7"/>
                </a:cxn>
                <a:cxn ang="0">
                  <a:pos x="T8" y="T9"/>
                </a:cxn>
              </a:cxnLst>
              <a:rect l="0" t="0" r="r" b="b"/>
              <a:pathLst>
                <a:path w="2" h="3">
                  <a:moveTo>
                    <a:pt x="0" y="0"/>
                  </a:moveTo>
                  <a:cubicBezTo>
                    <a:pt x="1" y="1"/>
                    <a:pt x="1" y="2"/>
                    <a:pt x="2" y="2"/>
                  </a:cubicBezTo>
                  <a:cubicBezTo>
                    <a:pt x="2" y="2"/>
                    <a:pt x="1" y="3"/>
                    <a:pt x="1" y="3"/>
                  </a:cubicBezTo>
                  <a:cubicBezTo>
                    <a:pt x="1" y="2"/>
                    <a:pt x="0" y="1"/>
                    <a:pt x="0" y="1"/>
                  </a:cubicBezTo>
                  <a:cubicBezTo>
                    <a:pt x="0" y="1"/>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9" name="Freeform 328"/>
            <p:cNvSpPr>
              <a:spLocks/>
            </p:cNvSpPr>
            <p:nvPr/>
          </p:nvSpPr>
          <p:spPr bwMode="auto">
            <a:xfrm>
              <a:off x="-1978025" y="3430588"/>
              <a:ext cx="25400" cy="26988"/>
            </a:xfrm>
            <a:custGeom>
              <a:avLst/>
              <a:gdLst>
                <a:gd name="T0" fmla="*/ 0 w 2"/>
                <a:gd name="T1" fmla="*/ 0 h 2"/>
                <a:gd name="T2" fmla="*/ 2 w 2"/>
                <a:gd name="T3" fmla="*/ 2 h 2"/>
                <a:gd name="T4" fmla="*/ 1 w 2"/>
                <a:gd name="T5" fmla="*/ 2 h 2"/>
                <a:gd name="T6" fmla="*/ 0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1" y="0"/>
                    <a:pt x="1" y="1"/>
                    <a:pt x="2" y="2"/>
                  </a:cubicBezTo>
                  <a:cubicBezTo>
                    <a:pt x="1" y="2"/>
                    <a:pt x="1" y="2"/>
                    <a:pt x="1" y="2"/>
                  </a:cubicBezTo>
                  <a:cubicBezTo>
                    <a:pt x="1" y="2"/>
                    <a:pt x="0" y="1"/>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Freeform 329"/>
            <p:cNvSpPr>
              <a:spLocks/>
            </p:cNvSpPr>
            <p:nvPr/>
          </p:nvSpPr>
          <p:spPr bwMode="auto">
            <a:xfrm>
              <a:off x="-1978025" y="3417888"/>
              <a:ext cx="38100" cy="39688"/>
            </a:xfrm>
            <a:custGeom>
              <a:avLst/>
              <a:gdLst>
                <a:gd name="T0" fmla="*/ 1 w 3"/>
                <a:gd name="T1" fmla="*/ 0 h 3"/>
                <a:gd name="T2" fmla="*/ 3 w 3"/>
                <a:gd name="T3" fmla="*/ 2 h 3"/>
                <a:gd name="T4" fmla="*/ 2 w 3"/>
                <a:gd name="T5" fmla="*/ 3 h 3"/>
                <a:gd name="T6" fmla="*/ 0 w 3"/>
                <a:gd name="T7" fmla="*/ 1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2" y="1"/>
                    <a:pt x="2" y="1"/>
                    <a:pt x="3" y="2"/>
                  </a:cubicBezTo>
                  <a:cubicBezTo>
                    <a:pt x="2" y="2"/>
                    <a:pt x="2" y="2"/>
                    <a:pt x="2" y="3"/>
                  </a:cubicBezTo>
                  <a:cubicBezTo>
                    <a:pt x="1" y="2"/>
                    <a:pt x="1" y="1"/>
                    <a:pt x="0" y="1"/>
                  </a:cubicBezTo>
                  <a:cubicBezTo>
                    <a:pt x="1" y="1"/>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1" name="Freeform 330"/>
            <p:cNvSpPr>
              <a:spLocks/>
            </p:cNvSpPr>
            <p:nvPr/>
          </p:nvSpPr>
          <p:spPr bwMode="auto">
            <a:xfrm>
              <a:off x="-1965325" y="3417888"/>
              <a:ext cx="25400" cy="25400"/>
            </a:xfrm>
            <a:custGeom>
              <a:avLst/>
              <a:gdLst>
                <a:gd name="T0" fmla="*/ 1 w 2"/>
                <a:gd name="T1" fmla="*/ 0 h 2"/>
                <a:gd name="T2" fmla="*/ 2 w 2"/>
                <a:gd name="T3" fmla="*/ 2 h 2"/>
                <a:gd name="T4" fmla="*/ 2 w 2"/>
                <a:gd name="T5" fmla="*/ 2 h 2"/>
                <a:gd name="T6" fmla="*/ 0 w 2"/>
                <a:gd name="T7" fmla="*/ 0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1" y="0"/>
                    <a:pt x="2" y="1"/>
                    <a:pt x="2" y="2"/>
                  </a:cubicBezTo>
                  <a:cubicBezTo>
                    <a:pt x="2" y="2"/>
                    <a:pt x="2" y="2"/>
                    <a:pt x="2" y="2"/>
                  </a:cubicBezTo>
                  <a:cubicBezTo>
                    <a:pt x="1" y="1"/>
                    <a:pt x="1" y="1"/>
                    <a:pt x="0" y="0"/>
                  </a:cubicBezTo>
                  <a:cubicBezTo>
                    <a:pt x="0"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2" name="Freeform 331"/>
            <p:cNvSpPr>
              <a:spLocks/>
            </p:cNvSpPr>
            <p:nvPr/>
          </p:nvSpPr>
          <p:spPr bwMode="auto">
            <a:xfrm>
              <a:off x="-1952625" y="3405188"/>
              <a:ext cx="26988" cy="38100"/>
            </a:xfrm>
            <a:custGeom>
              <a:avLst/>
              <a:gdLst>
                <a:gd name="T0" fmla="*/ 1 w 2"/>
                <a:gd name="T1" fmla="*/ 0 h 3"/>
                <a:gd name="T2" fmla="*/ 2 w 2"/>
                <a:gd name="T3" fmla="*/ 2 h 3"/>
                <a:gd name="T4" fmla="*/ 1 w 2"/>
                <a:gd name="T5" fmla="*/ 3 h 3"/>
                <a:gd name="T6" fmla="*/ 0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2" y="1"/>
                    <a:pt x="2" y="2"/>
                  </a:cubicBezTo>
                  <a:cubicBezTo>
                    <a:pt x="2" y="2"/>
                    <a:pt x="2" y="2"/>
                    <a:pt x="1" y="3"/>
                  </a:cubicBezTo>
                  <a:cubicBezTo>
                    <a:pt x="1" y="2"/>
                    <a:pt x="1" y="1"/>
                    <a:pt x="0" y="1"/>
                  </a:cubicBezTo>
                  <a:cubicBezTo>
                    <a:pt x="0" y="0"/>
                    <a:pt x="1" y="0"/>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3" name="Freeform 332"/>
            <p:cNvSpPr>
              <a:spLocks/>
            </p:cNvSpPr>
            <p:nvPr/>
          </p:nvSpPr>
          <p:spPr bwMode="auto">
            <a:xfrm>
              <a:off x="-1939925" y="3390901"/>
              <a:ext cx="26988" cy="39688"/>
            </a:xfrm>
            <a:custGeom>
              <a:avLst/>
              <a:gdLst>
                <a:gd name="T0" fmla="*/ 1 w 2"/>
                <a:gd name="T1" fmla="*/ 0 h 3"/>
                <a:gd name="T2" fmla="*/ 2 w 2"/>
                <a:gd name="T3" fmla="*/ 2 h 3"/>
                <a:gd name="T4" fmla="*/ 1 w 2"/>
                <a:gd name="T5" fmla="*/ 3 h 3"/>
                <a:gd name="T6" fmla="*/ 0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1" y="1"/>
                    <a:pt x="2" y="2"/>
                    <a:pt x="2" y="2"/>
                  </a:cubicBezTo>
                  <a:cubicBezTo>
                    <a:pt x="2" y="3"/>
                    <a:pt x="2" y="3"/>
                    <a:pt x="1" y="3"/>
                  </a:cubicBezTo>
                  <a:cubicBezTo>
                    <a:pt x="1" y="2"/>
                    <a:pt x="0" y="2"/>
                    <a:pt x="0" y="1"/>
                  </a:cubicBezTo>
                  <a:cubicBezTo>
                    <a:pt x="0" y="1"/>
                    <a:pt x="0" y="1"/>
                    <a:pt x="1"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4" name="Freeform 333"/>
            <p:cNvSpPr>
              <a:spLocks/>
            </p:cNvSpPr>
            <p:nvPr/>
          </p:nvSpPr>
          <p:spPr bwMode="auto">
            <a:xfrm>
              <a:off x="-1925638" y="3390901"/>
              <a:ext cx="25400" cy="26988"/>
            </a:xfrm>
            <a:custGeom>
              <a:avLst/>
              <a:gdLst>
                <a:gd name="T0" fmla="*/ 0 w 2"/>
                <a:gd name="T1" fmla="*/ 0 h 2"/>
                <a:gd name="T2" fmla="*/ 2 w 2"/>
                <a:gd name="T3" fmla="*/ 2 h 2"/>
                <a:gd name="T4" fmla="*/ 1 w 2"/>
                <a:gd name="T5" fmla="*/ 2 h 2"/>
                <a:gd name="T6" fmla="*/ 0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1" y="1"/>
                    <a:pt x="1" y="1"/>
                    <a:pt x="2" y="2"/>
                  </a:cubicBezTo>
                  <a:cubicBezTo>
                    <a:pt x="2" y="2"/>
                    <a:pt x="1" y="2"/>
                    <a:pt x="1" y="2"/>
                  </a:cubicBezTo>
                  <a:cubicBezTo>
                    <a:pt x="1" y="2"/>
                    <a:pt x="0" y="1"/>
                    <a:pt x="0" y="0"/>
                  </a:cubicBezTo>
                  <a:cubicBezTo>
                    <a:pt x="0" y="0"/>
                    <a:pt x="0" y="0"/>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5" name="Freeform 334"/>
            <p:cNvSpPr>
              <a:spLocks/>
            </p:cNvSpPr>
            <p:nvPr/>
          </p:nvSpPr>
          <p:spPr bwMode="auto">
            <a:xfrm>
              <a:off x="-2444750" y="3116263"/>
              <a:ext cx="39688" cy="26988"/>
            </a:xfrm>
            <a:custGeom>
              <a:avLst/>
              <a:gdLst>
                <a:gd name="T0" fmla="*/ 0 w 3"/>
                <a:gd name="T1" fmla="*/ 1 h 2"/>
                <a:gd name="T2" fmla="*/ 1 w 3"/>
                <a:gd name="T3" fmla="*/ 0 h 2"/>
                <a:gd name="T4" fmla="*/ 3 w 3"/>
                <a:gd name="T5" fmla="*/ 2 h 2"/>
                <a:gd name="T6" fmla="*/ 2 w 3"/>
                <a:gd name="T7" fmla="*/ 2 h 2"/>
                <a:gd name="T8" fmla="*/ 0 w 3"/>
                <a:gd name="T9" fmla="*/ 1 h 2"/>
              </a:gdLst>
              <a:ahLst/>
              <a:cxnLst>
                <a:cxn ang="0">
                  <a:pos x="T0" y="T1"/>
                </a:cxn>
                <a:cxn ang="0">
                  <a:pos x="T2" y="T3"/>
                </a:cxn>
                <a:cxn ang="0">
                  <a:pos x="T4" y="T5"/>
                </a:cxn>
                <a:cxn ang="0">
                  <a:pos x="T6" y="T7"/>
                </a:cxn>
                <a:cxn ang="0">
                  <a:pos x="T8" y="T9"/>
                </a:cxn>
              </a:cxnLst>
              <a:rect l="0" t="0" r="r" b="b"/>
              <a:pathLst>
                <a:path w="3" h="2">
                  <a:moveTo>
                    <a:pt x="0" y="1"/>
                  </a:moveTo>
                  <a:cubicBezTo>
                    <a:pt x="0" y="1"/>
                    <a:pt x="1" y="0"/>
                    <a:pt x="1" y="0"/>
                  </a:cubicBezTo>
                  <a:cubicBezTo>
                    <a:pt x="1" y="1"/>
                    <a:pt x="2" y="1"/>
                    <a:pt x="3" y="2"/>
                  </a:cubicBezTo>
                  <a:cubicBezTo>
                    <a:pt x="2" y="2"/>
                    <a:pt x="2" y="2"/>
                    <a:pt x="2" y="2"/>
                  </a:cubicBezTo>
                  <a:cubicBezTo>
                    <a:pt x="1" y="2"/>
                    <a:pt x="1"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6" name="Freeform 335"/>
            <p:cNvSpPr>
              <a:spLocks/>
            </p:cNvSpPr>
            <p:nvPr/>
          </p:nvSpPr>
          <p:spPr bwMode="auto">
            <a:xfrm>
              <a:off x="-2470150" y="3103563"/>
              <a:ext cx="38100" cy="25400"/>
            </a:xfrm>
            <a:custGeom>
              <a:avLst/>
              <a:gdLst>
                <a:gd name="T0" fmla="*/ 0 w 3"/>
                <a:gd name="T1" fmla="*/ 0 h 2"/>
                <a:gd name="T2" fmla="*/ 1 w 3"/>
                <a:gd name="T3" fmla="*/ 0 h 2"/>
                <a:gd name="T4" fmla="*/ 3 w 3"/>
                <a:gd name="T5" fmla="*/ 1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1" y="0"/>
                    <a:pt x="1" y="0"/>
                  </a:cubicBezTo>
                  <a:cubicBezTo>
                    <a:pt x="1" y="0"/>
                    <a:pt x="2" y="1"/>
                    <a:pt x="3" y="1"/>
                  </a:cubicBezTo>
                  <a:cubicBezTo>
                    <a:pt x="2" y="1"/>
                    <a:pt x="2" y="1"/>
                    <a:pt x="2" y="2"/>
                  </a:cubicBezTo>
                  <a:cubicBezTo>
                    <a:pt x="1" y="1"/>
                    <a:pt x="1" y="1"/>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7" name="Freeform 336"/>
            <p:cNvSpPr>
              <a:spLocks/>
            </p:cNvSpPr>
            <p:nvPr/>
          </p:nvSpPr>
          <p:spPr bwMode="auto">
            <a:xfrm>
              <a:off x="-2497138" y="3076576"/>
              <a:ext cx="39688" cy="26988"/>
            </a:xfrm>
            <a:custGeom>
              <a:avLst/>
              <a:gdLst>
                <a:gd name="T0" fmla="*/ 0 w 3"/>
                <a:gd name="T1" fmla="*/ 1 h 2"/>
                <a:gd name="T2" fmla="*/ 1 w 3"/>
                <a:gd name="T3" fmla="*/ 0 h 2"/>
                <a:gd name="T4" fmla="*/ 3 w 3"/>
                <a:gd name="T5" fmla="*/ 1 h 2"/>
                <a:gd name="T6" fmla="*/ 2 w 3"/>
                <a:gd name="T7" fmla="*/ 2 h 2"/>
                <a:gd name="T8" fmla="*/ 0 w 3"/>
                <a:gd name="T9" fmla="*/ 1 h 2"/>
              </a:gdLst>
              <a:ahLst/>
              <a:cxnLst>
                <a:cxn ang="0">
                  <a:pos x="T0" y="T1"/>
                </a:cxn>
                <a:cxn ang="0">
                  <a:pos x="T2" y="T3"/>
                </a:cxn>
                <a:cxn ang="0">
                  <a:pos x="T4" y="T5"/>
                </a:cxn>
                <a:cxn ang="0">
                  <a:pos x="T6" y="T7"/>
                </a:cxn>
                <a:cxn ang="0">
                  <a:pos x="T8" y="T9"/>
                </a:cxn>
              </a:cxnLst>
              <a:rect l="0" t="0" r="r" b="b"/>
              <a:pathLst>
                <a:path w="3" h="2">
                  <a:moveTo>
                    <a:pt x="0" y="1"/>
                  </a:moveTo>
                  <a:cubicBezTo>
                    <a:pt x="0" y="1"/>
                    <a:pt x="1" y="0"/>
                    <a:pt x="1" y="0"/>
                  </a:cubicBezTo>
                  <a:cubicBezTo>
                    <a:pt x="1" y="1"/>
                    <a:pt x="2" y="1"/>
                    <a:pt x="3" y="1"/>
                  </a:cubicBezTo>
                  <a:cubicBezTo>
                    <a:pt x="2" y="2"/>
                    <a:pt x="2" y="2"/>
                    <a:pt x="2" y="2"/>
                  </a:cubicBezTo>
                  <a:cubicBezTo>
                    <a:pt x="1" y="2"/>
                    <a:pt x="1"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8" name="Freeform 337"/>
            <p:cNvSpPr>
              <a:spLocks/>
            </p:cNvSpPr>
            <p:nvPr/>
          </p:nvSpPr>
          <p:spPr bwMode="auto">
            <a:xfrm>
              <a:off x="-2522538" y="3063876"/>
              <a:ext cx="39688" cy="26988"/>
            </a:xfrm>
            <a:custGeom>
              <a:avLst/>
              <a:gdLst>
                <a:gd name="T0" fmla="*/ 0 w 3"/>
                <a:gd name="T1" fmla="*/ 0 h 2"/>
                <a:gd name="T2" fmla="*/ 1 w 3"/>
                <a:gd name="T3" fmla="*/ 0 h 2"/>
                <a:gd name="T4" fmla="*/ 3 w 3"/>
                <a:gd name="T5" fmla="*/ 1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0" y="0"/>
                    <a:pt x="1" y="0"/>
                    <a:pt x="1" y="0"/>
                  </a:cubicBezTo>
                  <a:cubicBezTo>
                    <a:pt x="1" y="0"/>
                    <a:pt x="2" y="0"/>
                    <a:pt x="3" y="1"/>
                  </a:cubicBezTo>
                  <a:cubicBezTo>
                    <a:pt x="2" y="1"/>
                    <a:pt x="2" y="1"/>
                    <a:pt x="2" y="2"/>
                  </a:cubicBezTo>
                  <a:cubicBezTo>
                    <a:pt x="1" y="1"/>
                    <a:pt x="1" y="1"/>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9" name="Freeform 338"/>
            <p:cNvSpPr>
              <a:spLocks/>
            </p:cNvSpPr>
            <p:nvPr/>
          </p:nvSpPr>
          <p:spPr bwMode="auto">
            <a:xfrm>
              <a:off x="-2547938" y="3038476"/>
              <a:ext cx="25400" cy="25400"/>
            </a:xfrm>
            <a:custGeom>
              <a:avLst/>
              <a:gdLst>
                <a:gd name="T0" fmla="*/ 0 w 2"/>
                <a:gd name="T1" fmla="*/ 1 h 2"/>
                <a:gd name="T2" fmla="*/ 1 w 2"/>
                <a:gd name="T3" fmla="*/ 0 h 2"/>
                <a:gd name="T4" fmla="*/ 2 w 2"/>
                <a:gd name="T5" fmla="*/ 1 h 2"/>
                <a:gd name="T6" fmla="*/ 2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0"/>
                    <a:pt x="1" y="0"/>
                  </a:cubicBezTo>
                  <a:cubicBezTo>
                    <a:pt x="1" y="1"/>
                    <a:pt x="2" y="1"/>
                    <a:pt x="2" y="1"/>
                  </a:cubicBezTo>
                  <a:cubicBezTo>
                    <a:pt x="2" y="2"/>
                    <a:pt x="2" y="2"/>
                    <a:pt x="2" y="2"/>
                  </a:cubicBezTo>
                  <a:cubicBezTo>
                    <a:pt x="1" y="2"/>
                    <a:pt x="1"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0" name="Freeform 339"/>
            <p:cNvSpPr>
              <a:spLocks/>
            </p:cNvSpPr>
            <p:nvPr/>
          </p:nvSpPr>
          <p:spPr bwMode="auto">
            <a:xfrm>
              <a:off x="-2573338" y="3024188"/>
              <a:ext cx="25400" cy="26988"/>
            </a:xfrm>
            <a:custGeom>
              <a:avLst/>
              <a:gdLst>
                <a:gd name="T0" fmla="*/ 0 w 2"/>
                <a:gd name="T1" fmla="*/ 0 h 2"/>
                <a:gd name="T2" fmla="*/ 0 w 2"/>
                <a:gd name="T3" fmla="*/ 0 h 2"/>
                <a:gd name="T4" fmla="*/ 2 w 2"/>
                <a:gd name="T5" fmla="*/ 1 h 2"/>
                <a:gd name="T6" fmla="*/ 2 w 2"/>
                <a:gd name="T7" fmla="*/ 2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0"/>
                    <a:pt x="0" y="0"/>
                    <a:pt x="0" y="0"/>
                  </a:cubicBezTo>
                  <a:cubicBezTo>
                    <a:pt x="1" y="0"/>
                    <a:pt x="2" y="0"/>
                    <a:pt x="2" y="1"/>
                  </a:cubicBezTo>
                  <a:cubicBezTo>
                    <a:pt x="2" y="1"/>
                    <a:pt x="2" y="1"/>
                    <a:pt x="2" y="2"/>
                  </a:cubicBezTo>
                  <a:cubicBezTo>
                    <a:pt x="1" y="1"/>
                    <a:pt x="1" y="1"/>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1" name="Freeform 340"/>
            <p:cNvSpPr>
              <a:spLocks/>
            </p:cNvSpPr>
            <p:nvPr/>
          </p:nvSpPr>
          <p:spPr bwMode="auto">
            <a:xfrm>
              <a:off x="-2600325" y="2998788"/>
              <a:ext cx="26988" cy="25400"/>
            </a:xfrm>
            <a:custGeom>
              <a:avLst/>
              <a:gdLst>
                <a:gd name="T0" fmla="*/ 0 w 2"/>
                <a:gd name="T1" fmla="*/ 1 h 2"/>
                <a:gd name="T2" fmla="*/ 0 w 2"/>
                <a:gd name="T3" fmla="*/ 0 h 2"/>
                <a:gd name="T4" fmla="*/ 2 w 2"/>
                <a:gd name="T5" fmla="*/ 1 h 2"/>
                <a:gd name="T6" fmla="*/ 2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1"/>
                    <a:pt x="0" y="0"/>
                  </a:cubicBezTo>
                  <a:cubicBezTo>
                    <a:pt x="1" y="1"/>
                    <a:pt x="2" y="1"/>
                    <a:pt x="2" y="1"/>
                  </a:cubicBezTo>
                  <a:cubicBezTo>
                    <a:pt x="2" y="2"/>
                    <a:pt x="2" y="2"/>
                    <a:pt x="2" y="2"/>
                  </a:cubicBezTo>
                  <a:cubicBezTo>
                    <a:pt x="1" y="2"/>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2" name="Freeform 341"/>
            <p:cNvSpPr>
              <a:spLocks/>
            </p:cNvSpPr>
            <p:nvPr/>
          </p:nvSpPr>
          <p:spPr bwMode="auto">
            <a:xfrm>
              <a:off x="-2625725" y="2986088"/>
              <a:ext cx="25400" cy="25400"/>
            </a:xfrm>
            <a:custGeom>
              <a:avLst/>
              <a:gdLst>
                <a:gd name="T0" fmla="*/ 0 w 2"/>
                <a:gd name="T1" fmla="*/ 1 h 2"/>
                <a:gd name="T2" fmla="*/ 0 w 2"/>
                <a:gd name="T3" fmla="*/ 0 h 2"/>
                <a:gd name="T4" fmla="*/ 2 w 2"/>
                <a:gd name="T5" fmla="*/ 1 h 2"/>
                <a:gd name="T6" fmla="*/ 2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0"/>
                    <a:pt x="0" y="0"/>
                    <a:pt x="0" y="0"/>
                  </a:cubicBezTo>
                  <a:cubicBezTo>
                    <a:pt x="1" y="0"/>
                    <a:pt x="1" y="1"/>
                    <a:pt x="2" y="1"/>
                  </a:cubicBezTo>
                  <a:cubicBezTo>
                    <a:pt x="2" y="1"/>
                    <a:pt x="2" y="2"/>
                    <a:pt x="2" y="2"/>
                  </a:cubicBezTo>
                  <a:cubicBezTo>
                    <a:pt x="1" y="1"/>
                    <a:pt x="0"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3" name="Freeform 342"/>
            <p:cNvSpPr>
              <a:spLocks/>
            </p:cNvSpPr>
            <p:nvPr/>
          </p:nvSpPr>
          <p:spPr bwMode="auto">
            <a:xfrm>
              <a:off x="-2665413" y="2971801"/>
              <a:ext cx="39688" cy="26988"/>
            </a:xfrm>
            <a:custGeom>
              <a:avLst/>
              <a:gdLst>
                <a:gd name="T0" fmla="*/ 0 w 3"/>
                <a:gd name="T1" fmla="*/ 0 h 2"/>
                <a:gd name="T2" fmla="*/ 1 w 3"/>
                <a:gd name="T3" fmla="*/ 0 h 2"/>
                <a:gd name="T4" fmla="*/ 3 w 3"/>
                <a:gd name="T5" fmla="*/ 1 h 2"/>
                <a:gd name="T6" fmla="*/ 2 w 3"/>
                <a:gd name="T7" fmla="*/ 2 h 2"/>
                <a:gd name="T8" fmla="*/ 0 w 3"/>
                <a:gd name="T9" fmla="*/ 0 h 2"/>
              </a:gdLst>
              <a:ahLst/>
              <a:cxnLst>
                <a:cxn ang="0">
                  <a:pos x="T0" y="T1"/>
                </a:cxn>
                <a:cxn ang="0">
                  <a:pos x="T2" y="T3"/>
                </a:cxn>
                <a:cxn ang="0">
                  <a:pos x="T4" y="T5"/>
                </a:cxn>
                <a:cxn ang="0">
                  <a:pos x="T6" y="T7"/>
                </a:cxn>
                <a:cxn ang="0">
                  <a:pos x="T8" y="T9"/>
                </a:cxn>
              </a:cxnLst>
              <a:rect l="0" t="0" r="r" b="b"/>
              <a:pathLst>
                <a:path w="3" h="2">
                  <a:moveTo>
                    <a:pt x="0" y="0"/>
                  </a:moveTo>
                  <a:cubicBezTo>
                    <a:pt x="1" y="0"/>
                    <a:pt x="1" y="0"/>
                    <a:pt x="1" y="0"/>
                  </a:cubicBezTo>
                  <a:cubicBezTo>
                    <a:pt x="2" y="0"/>
                    <a:pt x="2" y="0"/>
                    <a:pt x="3" y="1"/>
                  </a:cubicBezTo>
                  <a:cubicBezTo>
                    <a:pt x="3" y="1"/>
                    <a:pt x="3" y="1"/>
                    <a:pt x="2" y="2"/>
                  </a:cubicBezTo>
                  <a:cubicBezTo>
                    <a:pt x="2" y="1"/>
                    <a:pt x="1" y="1"/>
                    <a:pt x="0" y="0"/>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Freeform 343"/>
            <p:cNvSpPr>
              <a:spLocks/>
            </p:cNvSpPr>
            <p:nvPr/>
          </p:nvSpPr>
          <p:spPr bwMode="auto">
            <a:xfrm>
              <a:off x="-2690813" y="2946401"/>
              <a:ext cx="39688" cy="25400"/>
            </a:xfrm>
            <a:custGeom>
              <a:avLst/>
              <a:gdLst>
                <a:gd name="T0" fmla="*/ 0 w 3"/>
                <a:gd name="T1" fmla="*/ 1 h 2"/>
                <a:gd name="T2" fmla="*/ 1 w 3"/>
                <a:gd name="T3" fmla="*/ 0 h 2"/>
                <a:gd name="T4" fmla="*/ 3 w 3"/>
                <a:gd name="T5" fmla="*/ 1 h 2"/>
                <a:gd name="T6" fmla="*/ 2 w 3"/>
                <a:gd name="T7" fmla="*/ 2 h 2"/>
                <a:gd name="T8" fmla="*/ 0 w 3"/>
                <a:gd name="T9" fmla="*/ 1 h 2"/>
              </a:gdLst>
              <a:ahLst/>
              <a:cxnLst>
                <a:cxn ang="0">
                  <a:pos x="T0" y="T1"/>
                </a:cxn>
                <a:cxn ang="0">
                  <a:pos x="T2" y="T3"/>
                </a:cxn>
                <a:cxn ang="0">
                  <a:pos x="T4" y="T5"/>
                </a:cxn>
                <a:cxn ang="0">
                  <a:pos x="T6" y="T7"/>
                </a:cxn>
                <a:cxn ang="0">
                  <a:pos x="T8" y="T9"/>
                </a:cxn>
              </a:cxnLst>
              <a:rect l="0" t="0" r="r" b="b"/>
              <a:pathLst>
                <a:path w="3" h="2">
                  <a:moveTo>
                    <a:pt x="0" y="1"/>
                  </a:moveTo>
                  <a:cubicBezTo>
                    <a:pt x="0" y="1"/>
                    <a:pt x="1" y="1"/>
                    <a:pt x="1" y="0"/>
                  </a:cubicBezTo>
                  <a:cubicBezTo>
                    <a:pt x="1" y="1"/>
                    <a:pt x="2" y="1"/>
                    <a:pt x="3" y="1"/>
                  </a:cubicBezTo>
                  <a:cubicBezTo>
                    <a:pt x="2" y="2"/>
                    <a:pt x="2" y="2"/>
                    <a:pt x="2" y="2"/>
                  </a:cubicBezTo>
                  <a:cubicBezTo>
                    <a:pt x="2" y="2"/>
                    <a:pt x="1"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5" name="Freeform 344"/>
            <p:cNvSpPr>
              <a:spLocks/>
            </p:cNvSpPr>
            <p:nvPr/>
          </p:nvSpPr>
          <p:spPr bwMode="auto">
            <a:xfrm>
              <a:off x="-2716213" y="2933701"/>
              <a:ext cx="25400" cy="25400"/>
            </a:xfrm>
            <a:custGeom>
              <a:avLst/>
              <a:gdLst>
                <a:gd name="T0" fmla="*/ 0 w 2"/>
                <a:gd name="T1" fmla="*/ 1 h 2"/>
                <a:gd name="T2" fmla="*/ 0 w 2"/>
                <a:gd name="T3" fmla="*/ 0 h 2"/>
                <a:gd name="T4" fmla="*/ 2 w 2"/>
                <a:gd name="T5" fmla="*/ 1 h 2"/>
                <a:gd name="T6" fmla="*/ 2 w 2"/>
                <a:gd name="T7" fmla="*/ 2 h 2"/>
                <a:gd name="T8" fmla="*/ 0 w 2"/>
                <a:gd name="T9" fmla="*/ 1 h 2"/>
              </a:gdLst>
              <a:ahLst/>
              <a:cxnLst>
                <a:cxn ang="0">
                  <a:pos x="T0" y="T1"/>
                </a:cxn>
                <a:cxn ang="0">
                  <a:pos x="T2" y="T3"/>
                </a:cxn>
                <a:cxn ang="0">
                  <a:pos x="T4" y="T5"/>
                </a:cxn>
                <a:cxn ang="0">
                  <a:pos x="T6" y="T7"/>
                </a:cxn>
                <a:cxn ang="0">
                  <a:pos x="T8" y="T9"/>
                </a:cxn>
              </a:cxnLst>
              <a:rect l="0" t="0" r="r" b="b"/>
              <a:pathLst>
                <a:path w="2" h="2">
                  <a:moveTo>
                    <a:pt x="0" y="1"/>
                  </a:moveTo>
                  <a:cubicBezTo>
                    <a:pt x="0" y="1"/>
                    <a:pt x="0" y="0"/>
                    <a:pt x="0" y="0"/>
                  </a:cubicBezTo>
                  <a:cubicBezTo>
                    <a:pt x="1" y="0"/>
                    <a:pt x="2" y="1"/>
                    <a:pt x="2" y="1"/>
                  </a:cubicBezTo>
                  <a:cubicBezTo>
                    <a:pt x="2" y="1"/>
                    <a:pt x="2" y="2"/>
                    <a:pt x="2" y="2"/>
                  </a:cubicBezTo>
                  <a:cubicBezTo>
                    <a:pt x="1" y="2"/>
                    <a:pt x="1" y="1"/>
                    <a:pt x="0"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6" name="Freeform 345"/>
            <p:cNvSpPr>
              <a:spLocks/>
            </p:cNvSpPr>
            <p:nvPr/>
          </p:nvSpPr>
          <p:spPr bwMode="auto">
            <a:xfrm>
              <a:off x="-2366963" y="3116263"/>
              <a:ext cx="25400" cy="26988"/>
            </a:xfrm>
            <a:custGeom>
              <a:avLst/>
              <a:gdLst>
                <a:gd name="T0" fmla="*/ 2 w 2"/>
                <a:gd name="T1" fmla="*/ 1 h 2"/>
                <a:gd name="T2" fmla="*/ 1 w 2"/>
                <a:gd name="T3" fmla="*/ 2 h 2"/>
                <a:gd name="T4" fmla="*/ 0 w 2"/>
                <a:gd name="T5" fmla="*/ 1 h 2"/>
                <a:gd name="T6" fmla="*/ 0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2"/>
                    <a:pt x="1" y="2"/>
                    <a:pt x="1" y="2"/>
                  </a:cubicBezTo>
                  <a:cubicBezTo>
                    <a:pt x="1" y="2"/>
                    <a:pt x="0" y="1"/>
                    <a:pt x="0" y="1"/>
                  </a:cubicBezTo>
                  <a:cubicBezTo>
                    <a:pt x="0" y="0"/>
                    <a:pt x="0" y="0"/>
                    <a:pt x="0" y="0"/>
                  </a:cubicBezTo>
                  <a:cubicBezTo>
                    <a:pt x="1" y="0"/>
                    <a:pt x="1"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7" name="Freeform 346"/>
            <p:cNvSpPr>
              <a:spLocks/>
            </p:cNvSpPr>
            <p:nvPr/>
          </p:nvSpPr>
          <p:spPr bwMode="auto">
            <a:xfrm>
              <a:off x="-2341563" y="3143251"/>
              <a:ext cx="26988" cy="25400"/>
            </a:xfrm>
            <a:custGeom>
              <a:avLst/>
              <a:gdLst>
                <a:gd name="T0" fmla="*/ 2 w 2"/>
                <a:gd name="T1" fmla="*/ 1 h 2"/>
                <a:gd name="T2" fmla="*/ 1 w 2"/>
                <a:gd name="T3" fmla="*/ 2 h 2"/>
                <a:gd name="T4" fmla="*/ 0 w 2"/>
                <a:gd name="T5" fmla="*/ 0 h 2"/>
                <a:gd name="T6" fmla="*/ 0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1"/>
                    <a:pt x="1" y="2"/>
                    <a:pt x="1" y="2"/>
                  </a:cubicBezTo>
                  <a:cubicBezTo>
                    <a:pt x="1" y="1"/>
                    <a:pt x="0" y="1"/>
                    <a:pt x="0" y="0"/>
                  </a:cubicBezTo>
                  <a:cubicBezTo>
                    <a:pt x="0" y="0"/>
                    <a:pt x="0" y="0"/>
                    <a:pt x="0" y="0"/>
                  </a:cubicBezTo>
                  <a:cubicBezTo>
                    <a:pt x="1" y="0"/>
                    <a:pt x="1"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8" name="Freeform 347"/>
            <p:cNvSpPr>
              <a:spLocks/>
            </p:cNvSpPr>
            <p:nvPr/>
          </p:nvSpPr>
          <p:spPr bwMode="auto">
            <a:xfrm>
              <a:off x="-2327275" y="3155951"/>
              <a:ext cx="38100" cy="39688"/>
            </a:xfrm>
            <a:custGeom>
              <a:avLst/>
              <a:gdLst>
                <a:gd name="T0" fmla="*/ 3 w 3"/>
                <a:gd name="T1" fmla="*/ 2 h 3"/>
                <a:gd name="T2" fmla="*/ 2 w 3"/>
                <a:gd name="T3" fmla="*/ 3 h 3"/>
                <a:gd name="T4" fmla="*/ 0 w 3"/>
                <a:gd name="T5" fmla="*/ 1 h 3"/>
                <a:gd name="T6" fmla="*/ 1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2"/>
                    <a:pt x="2" y="2"/>
                    <a:pt x="2" y="3"/>
                  </a:cubicBezTo>
                  <a:cubicBezTo>
                    <a:pt x="2" y="2"/>
                    <a:pt x="1" y="1"/>
                    <a:pt x="0" y="1"/>
                  </a:cubicBezTo>
                  <a:cubicBezTo>
                    <a:pt x="1" y="1"/>
                    <a:pt x="1" y="1"/>
                    <a:pt x="1" y="0"/>
                  </a:cubicBezTo>
                  <a:cubicBezTo>
                    <a:pt x="2" y="1"/>
                    <a:pt x="2" y="1"/>
                    <a:pt x="3"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9" name="Freeform 348"/>
            <p:cNvSpPr>
              <a:spLocks/>
            </p:cNvSpPr>
            <p:nvPr/>
          </p:nvSpPr>
          <p:spPr bwMode="auto">
            <a:xfrm>
              <a:off x="-2301875" y="3181351"/>
              <a:ext cx="38100" cy="26988"/>
            </a:xfrm>
            <a:custGeom>
              <a:avLst/>
              <a:gdLst>
                <a:gd name="T0" fmla="*/ 3 w 3"/>
                <a:gd name="T1" fmla="*/ 2 h 2"/>
                <a:gd name="T2" fmla="*/ 2 w 3"/>
                <a:gd name="T3" fmla="*/ 2 h 2"/>
                <a:gd name="T4" fmla="*/ 0 w 3"/>
                <a:gd name="T5" fmla="*/ 1 h 2"/>
                <a:gd name="T6" fmla="*/ 1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cubicBezTo>
                    <a:pt x="2" y="2"/>
                    <a:pt x="2" y="2"/>
                    <a:pt x="2" y="2"/>
                  </a:cubicBezTo>
                  <a:cubicBezTo>
                    <a:pt x="2" y="2"/>
                    <a:pt x="1" y="1"/>
                    <a:pt x="0" y="1"/>
                  </a:cubicBezTo>
                  <a:cubicBezTo>
                    <a:pt x="1" y="1"/>
                    <a:pt x="1" y="0"/>
                    <a:pt x="1" y="0"/>
                  </a:cubicBezTo>
                  <a:cubicBezTo>
                    <a:pt x="2" y="1"/>
                    <a:pt x="2" y="1"/>
                    <a:pt x="3"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0" name="Freeform 349"/>
            <p:cNvSpPr>
              <a:spLocks/>
            </p:cNvSpPr>
            <p:nvPr/>
          </p:nvSpPr>
          <p:spPr bwMode="auto">
            <a:xfrm>
              <a:off x="-2276475" y="3208338"/>
              <a:ext cx="39688" cy="25400"/>
            </a:xfrm>
            <a:custGeom>
              <a:avLst/>
              <a:gdLst>
                <a:gd name="T0" fmla="*/ 3 w 3"/>
                <a:gd name="T1" fmla="*/ 2 h 2"/>
                <a:gd name="T2" fmla="*/ 2 w 3"/>
                <a:gd name="T3" fmla="*/ 2 h 2"/>
                <a:gd name="T4" fmla="*/ 0 w 3"/>
                <a:gd name="T5" fmla="*/ 1 h 2"/>
                <a:gd name="T6" fmla="*/ 1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cubicBezTo>
                    <a:pt x="2" y="2"/>
                    <a:pt x="2" y="2"/>
                    <a:pt x="2" y="2"/>
                  </a:cubicBezTo>
                  <a:cubicBezTo>
                    <a:pt x="1" y="2"/>
                    <a:pt x="1" y="1"/>
                    <a:pt x="0" y="1"/>
                  </a:cubicBezTo>
                  <a:cubicBezTo>
                    <a:pt x="0" y="0"/>
                    <a:pt x="1" y="0"/>
                    <a:pt x="1" y="0"/>
                  </a:cubicBezTo>
                  <a:cubicBezTo>
                    <a:pt x="1" y="0"/>
                    <a:pt x="2" y="1"/>
                    <a:pt x="3"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1" name="Freeform 350"/>
            <p:cNvSpPr>
              <a:spLocks/>
            </p:cNvSpPr>
            <p:nvPr/>
          </p:nvSpPr>
          <p:spPr bwMode="auto">
            <a:xfrm>
              <a:off x="-2249488" y="3233738"/>
              <a:ext cx="25400" cy="26988"/>
            </a:xfrm>
            <a:custGeom>
              <a:avLst/>
              <a:gdLst>
                <a:gd name="T0" fmla="*/ 2 w 2"/>
                <a:gd name="T1" fmla="*/ 1 h 2"/>
                <a:gd name="T2" fmla="*/ 2 w 2"/>
                <a:gd name="T3" fmla="*/ 2 h 2"/>
                <a:gd name="T4" fmla="*/ 0 w 2"/>
                <a:gd name="T5" fmla="*/ 0 h 2"/>
                <a:gd name="T6" fmla="*/ 1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2"/>
                    <a:pt x="2" y="2"/>
                    <a:pt x="2" y="2"/>
                  </a:cubicBezTo>
                  <a:cubicBezTo>
                    <a:pt x="1" y="2"/>
                    <a:pt x="1" y="1"/>
                    <a:pt x="0" y="0"/>
                  </a:cubicBezTo>
                  <a:cubicBezTo>
                    <a:pt x="0" y="0"/>
                    <a:pt x="1" y="0"/>
                    <a:pt x="1" y="0"/>
                  </a:cubicBezTo>
                  <a:cubicBezTo>
                    <a:pt x="1" y="0"/>
                    <a:pt x="2"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2" name="Freeform 351"/>
            <p:cNvSpPr>
              <a:spLocks/>
            </p:cNvSpPr>
            <p:nvPr/>
          </p:nvSpPr>
          <p:spPr bwMode="auto">
            <a:xfrm>
              <a:off x="-2224088" y="3260726"/>
              <a:ext cx="25400" cy="25400"/>
            </a:xfrm>
            <a:custGeom>
              <a:avLst/>
              <a:gdLst>
                <a:gd name="T0" fmla="*/ 2 w 2"/>
                <a:gd name="T1" fmla="*/ 1 h 2"/>
                <a:gd name="T2" fmla="*/ 2 w 2"/>
                <a:gd name="T3" fmla="*/ 2 h 2"/>
                <a:gd name="T4" fmla="*/ 0 w 2"/>
                <a:gd name="T5" fmla="*/ 0 h 2"/>
                <a:gd name="T6" fmla="*/ 1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2"/>
                    <a:pt x="2" y="2"/>
                    <a:pt x="2" y="2"/>
                  </a:cubicBezTo>
                  <a:cubicBezTo>
                    <a:pt x="1" y="1"/>
                    <a:pt x="0" y="1"/>
                    <a:pt x="0" y="0"/>
                  </a:cubicBezTo>
                  <a:cubicBezTo>
                    <a:pt x="0" y="0"/>
                    <a:pt x="0" y="0"/>
                    <a:pt x="1" y="0"/>
                  </a:cubicBezTo>
                  <a:cubicBezTo>
                    <a:pt x="1" y="0"/>
                    <a:pt x="2"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3" name="Freeform 352"/>
            <p:cNvSpPr>
              <a:spLocks/>
            </p:cNvSpPr>
            <p:nvPr/>
          </p:nvSpPr>
          <p:spPr bwMode="auto">
            <a:xfrm>
              <a:off x="-2198688" y="3286126"/>
              <a:ext cx="26988" cy="26988"/>
            </a:xfrm>
            <a:custGeom>
              <a:avLst/>
              <a:gdLst>
                <a:gd name="T0" fmla="*/ 2 w 2"/>
                <a:gd name="T1" fmla="*/ 1 h 2"/>
                <a:gd name="T2" fmla="*/ 1 w 2"/>
                <a:gd name="T3" fmla="*/ 2 h 2"/>
                <a:gd name="T4" fmla="*/ 0 w 2"/>
                <a:gd name="T5" fmla="*/ 0 h 2"/>
                <a:gd name="T6" fmla="*/ 0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2"/>
                    <a:pt x="2" y="2"/>
                    <a:pt x="1" y="2"/>
                  </a:cubicBezTo>
                  <a:cubicBezTo>
                    <a:pt x="1" y="1"/>
                    <a:pt x="0" y="1"/>
                    <a:pt x="0" y="0"/>
                  </a:cubicBezTo>
                  <a:cubicBezTo>
                    <a:pt x="0" y="0"/>
                    <a:pt x="0" y="0"/>
                    <a:pt x="0" y="0"/>
                  </a:cubicBezTo>
                  <a:cubicBezTo>
                    <a:pt x="1" y="0"/>
                    <a:pt x="1"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4" name="Freeform 353"/>
            <p:cNvSpPr>
              <a:spLocks/>
            </p:cNvSpPr>
            <p:nvPr/>
          </p:nvSpPr>
          <p:spPr bwMode="auto">
            <a:xfrm>
              <a:off x="-2171700" y="3313113"/>
              <a:ext cx="25400" cy="25400"/>
            </a:xfrm>
            <a:custGeom>
              <a:avLst/>
              <a:gdLst>
                <a:gd name="T0" fmla="*/ 2 w 2"/>
                <a:gd name="T1" fmla="*/ 1 h 2"/>
                <a:gd name="T2" fmla="*/ 1 w 2"/>
                <a:gd name="T3" fmla="*/ 2 h 2"/>
                <a:gd name="T4" fmla="*/ 0 w 2"/>
                <a:gd name="T5" fmla="*/ 0 h 2"/>
                <a:gd name="T6" fmla="*/ 0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1"/>
                    <a:pt x="1" y="2"/>
                    <a:pt x="1" y="2"/>
                  </a:cubicBezTo>
                  <a:cubicBezTo>
                    <a:pt x="1" y="1"/>
                    <a:pt x="0" y="1"/>
                    <a:pt x="0" y="0"/>
                  </a:cubicBezTo>
                  <a:cubicBezTo>
                    <a:pt x="0" y="0"/>
                    <a:pt x="0" y="0"/>
                    <a:pt x="0" y="0"/>
                  </a:cubicBezTo>
                  <a:cubicBezTo>
                    <a:pt x="1" y="0"/>
                    <a:pt x="1"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5" name="Freeform 354"/>
            <p:cNvSpPr>
              <a:spLocks/>
            </p:cNvSpPr>
            <p:nvPr/>
          </p:nvSpPr>
          <p:spPr bwMode="auto">
            <a:xfrm>
              <a:off x="-2159000" y="3338513"/>
              <a:ext cx="25400" cy="26988"/>
            </a:xfrm>
            <a:custGeom>
              <a:avLst/>
              <a:gdLst>
                <a:gd name="T0" fmla="*/ 2 w 2"/>
                <a:gd name="T1" fmla="*/ 1 h 2"/>
                <a:gd name="T2" fmla="*/ 2 w 2"/>
                <a:gd name="T3" fmla="*/ 2 h 2"/>
                <a:gd name="T4" fmla="*/ 0 w 2"/>
                <a:gd name="T5" fmla="*/ 0 h 2"/>
                <a:gd name="T6" fmla="*/ 1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2"/>
                    <a:pt x="2" y="2"/>
                    <a:pt x="2" y="2"/>
                  </a:cubicBezTo>
                  <a:cubicBezTo>
                    <a:pt x="1" y="1"/>
                    <a:pt x="1" y="1"/>
                    <a:pt x="0" y="0"/>
                  </a:cubicBezTo>
                  <a:cubicBezTo>
                    <a:pt x="0" y="0"/>
                    <a:pt x="1" y="0"/>
                    <a:pt x="1" y="0"/>
                  </a:cubicBezTo>
                  <a:cubicBezTo>
                    <a:pt x="1" y="0"/>
                    <a:pt x="2"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6" name="Freeform 355"/>
            <p:cNvSpPr>
              <a:spLocks/>
            </p:cNvSpPr>
            <p:nvPr/>
          </p:nvSpPr>
          <p:spPr bwMode="auto">
            <a:xfrm>
              <a:off x="-2133600" y="3365501"/>
              <a:ext cx="25400" cy="25400"/>
            </a:xfrm>
            <a:custGeom>
              <a:avLst/>
              <a:gdLst>
                <a:gd name="T0" fmla="*/ 2 w 2"/>
                <a:gd name="T1" fmla="*/ 1 h 2"/>
                <a:gd name="T2" fmla="*/ 1 w 2"/>
                <a:gd name="T3" fmla="*/ 2 h 2"/>
                <a:gd name="T4" fmla="*/ 0 w 2"/>
                <a:gd name="T5" fmla="*/ 0 h 2"/>
                <a:gd name="T6" fmla="*/ 1 w 2"/>
                <a:gd name="T7" fmla="*/ 0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2" y="2"/>
                    <a:pt x="2" y="2"/>
                    <a:pt x="1" y="2"/>
                  </a:cubicBezTo>
                  <a:cubicBezTo>
                    <a:pt x="1" y="1"/>
                    <a:pt x="0" y="1"/>
                    <a:pt x="0" y="0"/>
                  </a:cubicBezTo>
                  <a:cubicBezTo>
                    <a:pt x="0" y="0"/>
                    <a:pt x="0" y="0"/>
                    <a:pt x="1" y="0"/>
                  </a:cubicBezTo>
                  <a:cubicBezTo>
                    <a:pt x="1" y="0"/>
                    <a:pt x="2" y="1"/>
                    <a:pt x="2" y="1"/>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 name="Rectangle 5"/>
          <p:cNvSpPr>
            <a:spLocks noChangeArrowheads="1"/>
          </p:cNvSpPr>
          <p:nvPr/>
        </p:nvSpPr>
        <p:spPr bwMode="auto">
          <a:xfrm>
            <a:off x="8314335" y="1014095"/>
            <a:ext cx="3877665"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18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549" name="组合 548"/>
          <p:cNvGrpSpPr/>
          <p:nvPr/>
        </p:nvGrpSpPr>
        <p:grpSpPr>
          <a:xfrm rot="10800000" flipV="1">
            <a:off x="8396093" y="98862"/>
            <a:ext cx="2188565" cy="227361"/>
            <a:chOff x="2852738" y="1754188"/>
            <a:chExt cx="9117012" cy="1565275"/>
          </a:xfrm>
          <a:solidFill>
            <a:srgbClr val="00B4EB"/>
          </a:solidFill>
        </p:grpSpPr>
        <p:sp>
          <p:nvSpPr>
            <p:cNvPr id="503" name="Rectangle 9"/>
            <p:cNvSpPr>
              <a:spLocks noChangeArrowheads="1"/>
            </p:cNvSpPr>
            <p:nvPr/>
          </p:nvSpPr>
          <p:spPr bwMode="auto">
            <a:xfrm>
              <a:off x="8283575" y="2538413"/>
              <a:ext cx="1939925" cy="428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Rectangle 10"/>
            <p:cNvSpPr>
              <a:spLocks noChangeArrowheads="1"/>
            </p:cNvSpPr>
            <p:nvPr/>
          </p:nvSpPr>
          <p:spPr bwMode="auto">
            <a:xfrm>
              <a:off x="6159500" y="2811463"/>
              <a:ext cx="193992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Rectangle 11"/>
            <p:cNvSpPr>
              <a:spLocks noChangeArrowheads="1"/>
            </p:cNvSpPr>
            <p:nvPr/>
          </p:nvSpPr>
          <p:spPr bwMode="auto">
            <a:xfrm>
              <a:off x="2852738" y="2811463"/>
              <a:ext cx="301942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12"/>
            <p:cNvSpPr>
              <a:spLocks/>
            </p:cNvSpPr>
            <p:nvPr/>
          </p:nvSpPr>
          <p:spPr bwMode="auto">
            <a:xfrm>
              <a:off x="7974013" y="2538413"/>
              <a:ext cx="434975" cy="314325"/>
            </a:xfrm>
            <a:custGeom>
              <a:avLst/>
              <a:gdLst>
                <a:gd name="T0" fmla="*/ 0 w 274"/>
                <a:gd name="T1" fmla="*/ 198 h 198"/>
                <a:gd name="T2" fmla="*/ 195 w 274"/>
                <a:gd name="T3" fmla="*/ 0 h 198"/>
                <a:gd name="T4" fmla="*/ 274 w 274"/>
                <a:gd name="T5" fmla="*/ 0 h 198"/>
                <a:gd name="T6" fmla="*/ 79 w 274"/>
                <a:gd name="T7" fmla="*/ 198 h 198"/>
                <a:gd name="T8" fmla="*/ 0 w 274"/>
                <a:gd name="T9" fmla="*/ 198 h 198"/>
              </a:gdLst>
              <a:ahLst/>
              <a:cxnLst>
                <a:cxn ang="0">
                  <a:pos x="T0" y="T1"/>
                </a:cxn>
                <a:cxn ang="0">
                  <a:pos x="T2" y="T3"/>
                </a:cxn>
                <a:cxn ang="0">
                  <a:pos x="T4" y="T5"/>
                </a:cxn>
                <a:cxn ang="0">
                  <a:pos x="T6" y="T7"/>
                </a:cxn>
                <a:cxn ang="0">
                  <a:pos x="T8" y="T9"/>
                </a:cxn>
              </a:cxnLst>
              <a:rect l="0" t="0" r="r" b="b"/>
              <a:pathLst>
                <a:path w="274" h="198">
                  <a:moveTo>
                    <a:pt x="0" y="198"/>
                  </a:moveTo>
                  <a:lnTo>
                    <a:pt x="195" y="0"/>
                  </a:lnTo>
                  <a:lnTo>
                    <a:pt x="274" y="0"/>
                  </a:lnTo>
                  <a:lnTo>
                    <a:pt x="79" y="198"/>
                  </a:ln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13"/>
            <p:cNvSpPr>
              <a:spLocks/>
            </p:cNvSpPr>
            <p:nvPr/>
          </p:nvSpPr>
          <p:spPr bwMode="auto">
            <a:xfrm>
              <a:off x="7935913" y="2351088"/>
              <a:ext cx="438150" cy="314325"/>
            </a:xfrm>
            <a:custGeom>
              <a:avLst/>
              <a:gdLst>
                <a:gd name="T0" fmla="*/ 0 w 276"/>
                <a:gd name="T1" fmla="*/ 198 h 198"/>
                <a:gd name="T2" fmla="*/ 197 w 276"/>
                <a:gd name="T3" fmla="*/ 0 h 198"/>
                <a:gd name="T4" fmla="*/ 276 w 276"/>
                <a:gd name="T5" fmla="*/ 0 h 198"/>
                <a:gd name="T6" fmla="*/ 79 w 276"/>
                <a:gd name="T7" fmla="*/ 198 h 198"/>
                <a:gd name="T8" fmla="*/ 0 w 276"/>
                <a:gd name="T9" fmla="*/ 198 h 198"/>
              </a:gdLst>
              <a:ahLst/>
              <a:cxnLst>
                <a:cxn ang="0">
                  <a:pos x="T0" y="T1"/>
                </a:cxn>
                <a:cxn ang="0">
                  <a:pos x="T2" y="T3"/>
                </a:cxn>
                <a:cxn ang="0">
                  <a:pos x="T4" y="T5"/>
                </a:cxn>
                <a:cxn ang="0">
                  <a:pos x="T6" y="T7"/>
                </a:cxn>
                <a:cxn ang="0">
                  <a:pos x="T8" y="T9"/>
                </a:cxn>
              </a:cxnLst>
              <a:rect l="0" t="0" r="r" b="b"/>
              <a:pathLst>
                <a:path w="276" h="198">
                  <a:moveTo>
                    <a:pt x="0" y="198"/>
                  </a:moveTo>
                  <a:lnTo>
                    <a:pt x="197" y="0"/>
                  </a:lnTo>
                  <a:lnTo>
                    <a:pt x="276" y="0"/>
                  </a:lnTo>
                  <a:lnTo>
                    <a:pt x="79" y="198"/>
                  </a:ln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14"/>
            <p:cNvSpPr>
              <a:spLocks/>
            </p:cNvSpPr>
            <p:nvPr/>
          </p:nvSpPr>
          <p:spPr bwMode="auto">
            <a:xfrm>
              <a:off x="8134350" y="2943226"/>
              <a:ext cx="139700" cy="104775"/>
            </a:xfrm>
            <a:custGeom>
              <a:avLst/>
              <a:gdLst>
                <a:gd name="T0" fmla="*/ 0 w 88"/>
                <a:gd name="T1" fmla="*/ 66 h 66"/>
                <a:gd name="T2" fmla="*/ 64 w 88"/>
                <a:gd name="T3" fmla="*/ 0 h 66"/>
                <a:gd name="T4" fmla="*/ 88 w 88"/>
                <a:gd name="T5" fmla="*/ 0 h 66"/>
                <a:gd name="T6" fmla="*/ 24 w 88"/>
                <a:gd name="T7" fmla="*/ 66 h 66"/>
                <a:gd name="T8" fmla="*/ 0 w 88"/>
                <a:gd name="T9" fmla="*/ 66 h 66"/>
              </a:gdLst>
              <a:ahLst/>
              <a:cxnLst>
                <a:cxn ang="0">
                  <a:pos x="T0" y="T1"/>
                </a:cxn>
                <a:cxn ang="0">
                  <a:pos x="T2" y="T3"/>
                </a:cxn>
                <a:cxn ang="0">
                  <a:pos x="T4" y="T5"/>
                </a:cxn>
                <a:cxn ang="0">
                  <a:pos x="T6" y="T7"/>
                </a:cxn>
                <a:cxn ang="0">
                  <a:pos x="T8" y="T9"/>
                </a:cxn>
              </a:cxnLst>
              <a:rect l="0" t="0" r="r" b="b"/>
              <a:pathLst>
                <a:path w="88" h="66">
                  <a:moveTo>
                    <a:pt x="0" y="66"/>
                  </a:moveTo>
                  <a:lnTo>
                    <a:pt x="64" y="0"/>
                  </a:lnTo>
                  <a:lnTo>
                    <a:pt x="88" y="0"/>
                  </a:lnTo>
                  <a:lnTo>
                    <a:pt x="24" y="66"/>
                  </a:lnTo>
                  <a:lnTo>
                    <a:pt x="0" y="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9" name="Freeform 15"/>
            <p:cNvSpPr>
              <a:spLocks/>
            </p:cNvSpPr>
            <p:nvPr/>
          </p:nvSpPr>
          <p:spPr bwMode="auto">
            <a:xfrm>
              <a:off x="8421688" y="3138488"/>
              <a:ext cx="123825" cy="119063"/>
            </a:xfrm>
            <a:custGeom>
              <a:avLst/>
              <a:gdLst>
                <a:gd name="T0" fmla="*/ 78 w 78"/>
                <a:gd name="T1" fmla="*/ 75 h 75"/>
                <a:gd name="T2" fmla="*/ 24 w 78"/>
                <a:gd name="T3" fmla="*/ 0 h 75"/>
                <a:gd name="T4" fmla="*/ 0 w 78"/>
                <a:gd name="T5" fmla="*/ 0 h 75"/>
                <a:gd name="T6" fmla="*/ 58 w 78"/>
                <a:gd name="T7" fmla="*/ 75 h 75"/>
                <a:gd name="T8" fmla="*/ 78 w 78"/>
                <a:gd name="T9" fmla="*/ 75 h 75"/>
              </a:gdLst>
              <a:ahLst/>
              <a:cxnLst>
                <a:cxn ang="0">
                  <a:pos x="T0" y="T1"/>
                </a:cxn>
                <a:cxn ang="0">
                  <a:pos x="T2" y="T3"/>
                </a:cxn>
                <a:cxn ang="0">
                  <a:pos x="T4" y="T5"/>
                </a:cxn>
                <a:cxn ang="0">
                  <a:pos x="T6" y="T7"/>
                </a:cxn>
                <a:cxn ang="0">
                  <a:pos x="T8" y="T9"/>
                </a:cxn>
              </a:cxnLst>
              <a:rect l="0" t="0" r="r" b="b"/>
              <a:pathLst>
                <a:path w="78" h="75">
                  <a:moveTo>
                    <a:pt x="78" y="75"/>
                  </a:moveTo>
                  <a:lnTo>
                    <a:pt x="24" y="0"/>
                  </a:lnTo>
                  <a:lnTo>
                    <a:pt x="0" y="0"/>
                  </a:lnTo>
                  <a:lnTo>
                    <a:pt x="58" y="75"/>
                  </a:lnTo>
                  <a:lnTo>
                    <a:pt x="78"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16"/>
            <p:cNvSpPr>
              <a:spLocks/>
            </p:cNvSpPr>
            <p:nvPr/>
          </p:nvSpPr>
          <p:spPr bwMode="auto">
            <a:xfrm>
              <a:off x="10191750" y="1838326"/>
              <a:ext cx="735012" cy="742950"/>
            </a:xfrm>
            <a:custGeom>
              <a:avLst/>
              <a:gdLst>
                <a:gd name="T0" fmla="*/ 0 w 463"/>
                <a:gd name="T1" fmla="*/ 447 h 468"/>
                <a:gd name="T2" fmla="*/ 443 w 463"/>
                <a:gd name="T3" fmla="*/ 0 h 468"/>
                <a:gd name="T4" fmla="*/ 463 w 463"/>
                <a:gd name="T5" fmla="*/ 19 h 468"/>
                <a:gd name="T6" fmla="*/ 20 w 463"/>
                <a:gd name="T7" fmla="*/ 468 h 468"/>
                <a:gd name="T8" fmla="*/ 0 w 463"/>
                <a:gd name="T9" fmla="*/ 447 h 468"/>
              </a:gdLst>
              <a:ahLst/>
              <a:cxnLst>
                <a:cxn ang="0">
                  <a:pos x="T0" y="T1"/>
                </a:cxn>
                <a:cxn ang="0">
                  <a:pos x="T2" y="T3"/>
                </a:cxn>
                <a:cxn ang="0">
                  <a:pos x="T4" y="T5"/>
                </a:cxn>
                <a:cxn ang="0">
                  <a:pos x="T6" y="T7"/>
                </a:cxn>
                <a:cxn ang="0">
                  <a:pos x="T8" y="T9"/>
                </a:cxn>
              </a:cxnLst>
              <a:rect l="0" t="0" r="r" b="b"/>
              <a:pathLst>
                <a:path w="463" h="468">
                  <a:moveTo>
                    <a:pt x="0" y="447"/>
                  </a:moveTo>
                  <a:lnTo>
                    <a:pt x="443" y="0"/>
                  </a:lnTo>
                  <a:lnTo>
                    <a:pt x="463" y="19"/>
                  </a:lnTo>
                  <a:lnTo>
                    <a:pt x="20" y="468"/>
                  </a:lnTo>
                  <a:lnTo>
                    <a:pt x="0" y="4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Rectangle 17"/>
            <p:cNvSpPr>
              <a:spLocks noChangeArrowheads="1"/>
            </p:cNvSpPr>
            <p:nvPr/>
          </p:nvSpPr>
          <p:spPr bwMode="auto">
            <a:xfrm>
              <a:off x="8277225" y="2351088"/>
              <a:ext cx="170497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Rectangle 18"/>
            <p:cNvSpPr>
              <a:spLocks noChangeArrowheads="1"/>
            </p:cNvSpPr>
            <p:nvPr/>
          </p:nvSpPr>
          <p:spPr bwMode="auto">
            <a:xfrm>
              <a:off x="8235950" y="2943226"/>
              <a:ext cx="29098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3" name="Rectangle 19"/>
            <p:cNvSpPr>
              <a:spLocks noChangeArrowheads="1"/>
            </p:cNvSpPr>
            <p:nvPr/>
          </p:nvSpPr>
          <p:spPr bwMode="auto">
            <a:xfrm>
              <a:off x="6592888" y="3024188"/>
              <a:ext cx="1579562"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Rectangle 20"/>
            <p:cNvSpPr>
              <a:spLocks noChangeArrowheads="1"/>
            </p:cNvSpPr>
            <p:nvPr/>
          </p:nvSpPr>
          <p:spPr bwMode="auto">
            <a:xfrm>
              <a:off x="6877050" y="3138488"/>
              <a:ext cx="158273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Rectangle 21"/>
            <p:cNvSpPr>
              <a:spLocks noChangeArrowheads="1"/>
            </p:cNvSpPr>
            <p:nvPr/>
          </p:nvSpPr>
          <p:spPr bwMode="auto">
            <a:xfrm>
              <a:off x="8513763" y="3232151"/>
              <a:ext cx="1579562"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Rectangle 22"/>
            <p:cNvSpPr>
              <a:spLocks noChangeArrowheads="1"/>
            </p:cNvSpPr>
            <p:nvPr/>
          </p:nvSpPr>
          <p:spPr bwMode="auto">
            <a:xfrm>
              <a:off x="7269163" y="2641601"/>
              <a:ext cx="792162"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7" name="Rectangle 23"/>
            <p:cNvSpPr>
              <a:spLocks noChangeArrowheads="1"/>
            </p:cNvSpPr>
            <p:nvPr/>
          </p:nvSpPr>
          <p:spPr bwMode="auto">
            <a:xfrm>
              <a:off x="7269163" y="2351088"/>
              <a:ext cx="100806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Rectangle 24"/>
            <p:cNvSpPr>
              <a:spLocks noChangeArrowheads="1"/>
            </p:cNvSpPr>
            <p:nvPr/>
          </p:nvSpPr>
          <p:spPr bwMode="auto">
            <a:xfrm>
              <a:off x="7094538" y="2351088"/>
              <a:ext cx="698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9" name="Rectangle 25"/>
            <p:cNvSpPr>
              <a:spLocks noChangeArrowheads="1"/>
            </p:cNvSpPr>
            <p:nvPr/>
          </p:nvSpPr>
          <p:spPr bwMode="auto">
            <a:xfrm>
              <a:off x="6586538" y="2351088"/>
              <a:ext cx="6667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Rectangle 26"/>
            <p:cNvSpPr>
              <a:spLocks noChangeArrowheads="1"/>
            </p:cNvSpPr>
            <p:nvPr/>
          </p:nvSpPr>
          <p:spPr bwMode="auto">
            <a:xfrm>
              <a:off x="6299200" y="2351088"/>
              <a:ext cx="22066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1" name="Rectangle 27"/>
            <p:cNvSpPr>
              <a:spLocks noChangeArrowheads="1"/>
            </p:cNvSpPr>
            <p:nvPr/>
          </p:nvSpPr>
          <p:spPr bwMode="auto">
            <a:xfrm>
              <a:off x="5715000" y="2351088"/>
              <a:ext cx="5143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2" name="Rectangle 28"/>
            <p:cNvSpPr>
              <a:spLocks noChangeArrowheads="1"/>
            </p:cNvSpPr>
            <p:nvPr/>
          </p:nvSpPr>
          <p:spPr bwMode="auto">
            <a:xfrm>
              <a:off x="7377113" y="2568576"/>
              <a:ext cx="684212"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3" name="Rectangle 29"/>
            <p:cNvSpPr>
              <a:spLocks noChangeArrowheads="1"/>
            </p:cNvSpPr>
            <p:nvPr/>
          </p:nvSpPr>
          <p:spPr bwMode="auto">
            <a:xfrm>
              <a:off x="6643688" y="2568576"/>
              <a:ext cx="682625"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Rectangle 30"/>
            <p:cNvSpPr>
              <a:spLocks noChangeArrowheads="1"/>
            </p:cNvSpPr>
            <p:nvPr/>
          </p:nvSpPr>
          <p:spPr bwMode="auto">
            <a:xfrm>
              <a:off x="7473950" y="2490788"/>
              <a:ext cx="6794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Rectangle 31"/>
            <p:cNvSpPr>
              <a:spLocks noChangeArrowheads="1"/>
            </p:cNvSpPr>
            <p:nvPr/>
          </p:nvSpPr>
          <p:spPr bwMode="auto">
            <a:xfrm>
              <a:off x="7170738" y="2490788"/>
              <a:ext cx="2651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Rectangle 32"/>
            <p:cNvSpPr>
              <a:spLocks noChangeArrowheads="1"/>
            </p:cNvSpPr>
            <p:nvPr/>
          </p:nvSpPr>
          <p:spPr bwMode="auto">
            <a:xfrm>
              <a:off x="7423150" y="2422526"/>
              <a:ext cx="7842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Rectangle 33"/>
            <p:cNvSpPr>
              <a:spLocks noChangeArrowheads="1"/>
            </p:cNvSpPr>
            <p:nvPr/>
          </p:nvSpPr>
          <p:spPr bwMode="auto">
            <a:xfrm>
              <a:off x="5173663" y="2422526"/>
              <a:ext cx="21939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Rectangle 34"/>
            <p:cNvSpPr>
              <a:spLocks noChangeArrowheads="1"/>
            </p:cNvSpPr>
            <p:nvPr/>
          </p:nvSpPr>
          <p:spPr bwMode="auto">
            <a:xfrm>
              <a:off x="6643688" y="2490788"/>
              <a:ext cx="48577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9" name="Rectangle 35"/>
            <p:cNvSpPr>
              <a:spLocks noChangeArrowheads="1"/>
            </p:cNvSpPr>
            <p:nvPr/>
          </p:nvSpPr>
          <p:spPr bwMode="auto">
            <a:xfrm>
              <a:off x="6305550" y="2490788"/>
              <a:ext cx="24288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0" name="Rectangle 36"/>
            <p:cNvSpPr>
              <a:spLocks noChangeArrowheads="1"/>
            </p:cNvSpPr>
            <p:nvPr/>
          </p:nvSpPr>
          <p:spPr bwMode="auto">
            <a:xfrm>
              <a:off x="5853113" y="2490788"/>
              <a:ext cx="24130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1" name="Rectangle 37"/>
            <p:cNvSpPr>
              <a:spLocks noChangeArrowheads="1"/>
            </p:cNvSpPr>
            <p:nvPr/>
          </p:nvSpPr>
          <p:spPr bwMode="auto">
            <a:xfrm>
              <a:off x="5399088" y="2490788"/>
              <a:ext cx="2397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2" name="Rectangle 38"/>
            <p:cNvSpPr>
              <a:spLocks noChangeArrowheads="1"/>
            </p:cNvSpPr>
            <p:nvPr/>
          </p:nvSpPr>
          <p:spPr bwMode="auto">
            <a:xfrm>
              <a:off x="4943475" y="2490788"/>
              <a:ext cx="24288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3" name="Rectangle 39"/>
            <p:cNvSpPr>
              <a:spLocks noChangeArrowheads="1"/>
            </p:cNvSpPr>
            <p:nvPr/>
          </p:nvSpPr>
          <p:spPr bwMode="auto">
            <a:xfrm>
              <a:off x="5737225" y="2641601"/>
              <a:ext cx="14239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4" name="Rectangle 40"/>
            <p:cNvSpPr>
              <a:spLocks noChangeArrowheads="1"/>
            </p:cNvSpPr>
            <p:nvPr/>
          </p:nvSpPr>
          <p:spPr bwMode="auto">
            <a:xfrm>
              <a:off x="6251575" y="3024188"/>
              <a:ext cx="24923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5" name="Rectangle 41"/>
            <p:cNvSpPr>
              <a:spLocks noChangeArrowheads="1"/>
            </p:cNvSpPr>
            <p:nvPr/>
          </p:nvSpPr>
          <p:spPr bwMode="auto">
            <a:xfrm>
              <a:off x="4827588" y="3024188"/>
              <a:ext cx="13477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6" name="Rectangle 42"/>
            <p:cNvSpPr>
              <a:spLocks noChangeArrowheads="1"/>
            </p:cNvSpPr>
            <p:nvPr/>
          </p:nvSpPr>
          <p:spPr bwMode="auto">
            <a:xfrm>
              <a:off x="4627563" y="3024188"/>
              <a:ext cx="127000"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7" name="Rectangle 43"/>
            <p:cNvSpPr>
              <a:spLocks noChangeArrowheads="1"/>
            </p:cNvSpPr>
            <p:nvPr/>
          </p:nvSpPr>
          <p:spPr bwMode="auto">
            <a:xfrm>
              <a:off x="4429125" y="3024188"/>
              <a:ext cx="1285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8" name="Rectangle 44"/>
            <p:cNvSpPr>
              <a:spLocks noChangeArrowheads="1"/>
            </p:cNvSpPr>
            <p:nvPr/>
          </p:nvSpPr>
          <p:spPr bwMode="auto">
            <a:xfrm>
              <a:off x="3465513" y="3024188"/>
              <a:ext cx="8778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9" name="Rectangle 45"/>
            <p:cNvSpPr>
              <a:spLocks noChangeArrowheads="1"/>
            </p:cNvSpPr>
            <p:nvPr/>
          </p:nvSpPr>
          <p:spPr bwMode="auto">
            <a:xfrm>
              <a:off x="5695950" y="2882901"/>
              <a:ext cx="520223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0" name="Rectangle 46"/>
            <p:cNvSpPr>
              <a:spLocks noChangeArrowheads="1"/>
            </p:cNvSpPr>
            <p:nvPr/>
          </p:nvSpPr>
          <p:spPr bwMode="auto">
            <a:xfrm>
              <a:off x="4043363" y="2882901"/>
              <a:ext cx="11620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1" name="Rectangle 47"/>
            <p:cNvSpPr>
              <a:spLocks noChangeArrowheads="1"/>
            </p:cNvSpPr>
            <p:nvPr/>
          </p:nvSpPr>
          <p:spPr bwMode="auto">
            <a:xfrm>
              <a:off x="3076575" y="2882901"/>
              <a:ext cx="5683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2" name="Freeform 48"/>
            <p:cNvSpPr>
              <a:spLocks/>
            </p:cNvSpPr>
            <p:nvPr/>
          </p:nvSpPr>
          <p:spPr bwMode="auto">
            <a:xfrm>
              <a:off x="11126788" y="2205038"/>
              <a:ext cx="754062" cy="762000"/>
            </a:xfrm>
            <a:custGeom>
              <a:avLst/>
              <a:gdLst>
                <a:gd name="T0" fmla="*/ 0 w 475"/>
                <a:gd name="T1" fmla="*/ 469 h 480"/>
                <a:gd name="T2" fmla="*/ 463 w 475"/>
                <a:gd name="T3" fmla="*/ 0 h 480"/>
                <a:gd name="T4" fmla="*/ 475 w 475"/>
                <a:gd name="T5" fmla="*/ 10 h 480"/>
                <a:gd name="T6" fmla="*/ 12 w 475"/>
                <a:gd name="T7" fmla="*/ 480 h 480"/>
                <a:gd name="T8" fmla="*/ 0 w 475"/>
                <a:gd name="T9" fmla="*/ 469 h 480"/>
              </a:gdLst>
              <a:ahLst/>
              <a:cxnLst>
                <a:cxn ang="0">
                  <a:pos x="T0" y="T1"/>
                </a:cxn>
                <a:cxn ang="0">
                  <a:pos x="T2" y="T3"/>
                </a:cxn>
                <a:cxn ang="0">
                  <a:pos x="T4" y="T5"/>
                </a:cxn>
                <a:cxn ang="0">
                  <a:pos x="T6" y="T7"/>
                </a:cxn>
                <a:cxn ang="0">
                  <a:pos x="T8" y="T9"/>
                </a:cxn>
              </a:cxnLst>
              <a:rect l="0" t="0" r="r" b="b"/>
              <a:pathLst>
                <a:path w="475" h="480">
                  <a:moveTo>
                    <a:pt x="0" y="469"/>
                  </a:moveTo>
                  <a:lnTo>
                    <a:pt x="463" y="0"/>
                  </a:lnTo>
                  <a:lnTo>
                    <a:pt x="475" y="10"/>
                  </a:lnTo>
                  <a:lnTo>
                    <a:pt x="12" y="480"/>
                  </a:lnTo>
                  <a:lnTo>
                    <a:pt x="0" y="4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3" name="Freeform 49"/>
            <p:cNvSpPr>
              <a:spLocks/>
            </p:cNvSpPr>
            <p:nvPr/>
          </p:nvSpPr>
          <p:spPr bwMode="auto">
            <a:xfrm>
              <a:off x="10879138" y="2470151"/>
              <a:ext cx="430212" cy="434975"/>
            </a:xfrm>
            <a:custGeom>
              <a:avLst/>
              <a:gdLst>
                <a:gd name="T0" fmla="*/ 0 w 271"/>
                <a:gd name="T1" fmla="*/ 264 h 274"/>
                <a:gd name="T2" fmla="*/ 259 w 271"/>
                <a:gd name="T3" fmla="*/ 0 h 274"/>
                <a:gd name="T4" fmla="*/ 271 w 271"/>
                <a:gd name="T5" fmla="*/ 10 h 274"/>
                <a:gd name="T6" fmla="*/ 12 w 271"/>
                <a:gd name="T7" fmla="*/ 274 h 274"/>
                <a:gd name="T8" fmla="*/ 0 w 271"/>
                <a:gd name="T9" fmla="*/ 264 h 274"/>
              </a:gdLst>
              <a:ahLst/>
              <a:cxnLst>
                <a:cxn ang="0">
                  <a:pos x="T0" y="T1"/>
                </a:cxn>
                <a:cxn ang="0">
                  <a:pos x="T2" y="T3"/>
                </a:cxn>
                <a:cxn ang="0">
                  <a:pos x="T4" y="T5"/>
                </a:cxn>
                <a:cxn ang="0">
                  <a:pos x="T6" y="T7"/>
                </a:cxn>
                <a:cxn ang="0">
                  <a:pos x="T8" y="T9"/>
                </a:cxn>
              </a:cxnLst>
              <a:rect l="0" t="0" r="r" b="b"/>
              <a:pathLst>
                <a:path w="271" h="274">
                  <a:moveTo>
                    <a:pt x="0" y="264"/>
                  </a:moveTo>
                  <a:lnTo>
                    <a:pt x="259" y="0"/>
                  </a:lnTo>
                  <a:lnTo>
                    <a:pt x="271" y="10"/>
                  </a:lnTo>
                  <a:lnTo>
                    <a:pt x="12" y="274"/>
                  </a:lnTo>
                  <a:lnTo>
                    <a:pt x="0" y="2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4" name="Oval 50"/>
            <p:cNvSpPr>
              <a:spLocks noChangeArrowheads="1"/>
            </p:cNvSpPr>
            <p:nvPr/>
          </p:nvSpPr>
          <p:spPr bwMode="auto">
            <a:xfrm>
              <a:off x="11755438" y="2093913"/>
              <a:ext cx="214312" cy="2174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5" name="Oval 51"/>
            <p:cNvSpPr>
              <a:spLocks noChangeArrowheads="1"/>
            </p:cNvSpPr>
            <p:nvPr/>
          </p:nvSpPr>
          <p:spPr bwMode="auto">
            <a:xfrm>
              <a:off x="10801350" y="1754188"/>
              <a:ext cx="214312" cy="2174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6" name="Oval 52"/>
            <p:cNvSpPr>
              <a:spLocks noChangeArrowheads="1"/>
            </p:cNvSpPr>
            <p:nvPr/>
          </p:nvSpPr>
          <p:spPr bwMode="auto">
            <a:xfrm>
              <a:off x="11236325" y="2413001"/>
              <a:ext cx="146050" cy="1476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7" name="Oval 53"/>
            <p:cNvSpPr>
              <a:spLocks noChangeArrowheads="1"/>
            </p:cNvSpPr>
            <p:nvPr/>
          </p:nvSpPr>
          <p:spPr bwMode="auto">
            <a:xfrm>
              <a:off x="10020300" y="3170238"/>
              <a:ext cx="149225" cy="1492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8" name="Oval 54"/>
            <p:cNvSpPr>
              <a:spLocks noChangeArrowheads="1"/>
            </p:cNvSpPr>
            <p:nvPr/>
          </p:nvSpPr>
          <p:spPr bwMode="auto">
            <a:xfrm>
              <a:off x="9910763" y="2276476"/>
              <a:ext cx="179387" cy="1809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50" name="组合 549"/>
          <p:cNvGrpSpPr/>
          <p:nvPr/>
        </p:nvGrpSpPr>
        <p:grpSpPr>
          <a:xfrm>
            <a:off x="11137755" y="17380"/>
            <a:ext cx="981472" cy="994082"/>
            <a:chOff x="3983038" y="1357313"/>
            <a:chExt cx="4078288" cy="4130675"/>
          </a:xfrm>
          <a:solidFill>
            <a:schemeClr val="bg1">
              <a:alpha val="40000"/>
            </a:schemeClr>
          </a:solidFill>
        </p:grpSpPr>
        <p:sp>
          <p:nvSpPr>
            <p:cNvPr id="551"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2"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3"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4"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5"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6"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7"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8"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9"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0"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1"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2"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3"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4"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5"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6"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7"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8"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9"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0"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1"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2"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3"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4"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5"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6"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7"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8"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9"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0"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1"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2"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3"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4"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5"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6"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7"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8"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9"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0"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1"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2"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3"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94" name="文本框 593"/>
          <p:cNvSpPr txBox="1"/>
          <p:nvPr/>
        </p:nvSpPr>
        <p:spPr>
          <a:xfrm>
            <a:off x="5517333" y="377305"/>
            <a:ext cx="5570756" cy="523220"/>
          </a:xfrm>
          <a:prstGeom prst="rect">
            <a:avLst/>
          </a:prstGeom>
          <a:noFill/>
        </p:spPr>
        <p:txBody>
          <a:bodyPr wrap="non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多样化服务全面覆盖各种需求会员</a:t>
            </a:r>
          </a:p>
        </p:txBody>
      </p:sp>
      <p:sp>
        <p:nvSpPr>
          <p:cNvPr id="595" name="Rectangle 5"/>
          <p:cNvSpPr>
            <a:spLocks noChangeArrowheads="1"/>
          </p:cNvSpPr>
          <p:nvPr/>
        </p:nvSpPr>
        <p:spPr bwMode="auto">
          <a:xfrm>
            <a:off x="10385963" y="148923"/>
            <a:ext cx="1445909" cy="76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7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601" name="组合 600"/>
          <p:cNvGrpSpPr/>
          <p:nvPr/>
        </p:nvGrpSpPr>
        <p:grpSpPr>
          <a:xfrm>
            <a:off x="5761057" y="16827"/>
            <a:ext cx="4519601" cy="215951"/>
            <a:chOff x="635390" y="1254898"/>
            <a:chExt cx="4519601" cy="215951"/>
          </a:xfrm>
        </p:grpSpPr>
        <p:sp>
          <p:nvSpPr>
            <p:cNvPr id="596" name="椭圆 595"/>
            <p:cNvSpPr/>
            <p:nvPr/>
          </p:nvSpPr>
          <p:spPr>
            <a:xfrm>
              <a:off x="2287483"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7" name="椭圆 596"/>
            <p:cNvSpPr/>
            <p:nvPr/>
          </p:nvSpPr>
          <p:spPr>
            <a:xfrm>
              <a:off x="2531209"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8" name="椭圆 597"/>
            <p:cNvSpPr/>
            <p:nvPr/>
          </p:nvSpPr>
          <p:spPr>
            <a:xfrm>
              <a:off x="2703498"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9" name="椭圆 598"/>
            <p:cNvSpPr/>
            <p:nvPr/>
          </p:nvSpPr>
          <p:spPr>
            <a:xfrm>
              <a:off x="3089861" y="1254898"/>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0" name="直接连接符 599"/>
            <p:cNvCxnSpPr/>
            <p:nvPr/>
          </p:nvCxnSpPr>
          <p:spPr>
            <a:xfrm>
              <a:off x="635390" y="1470849"/>
              <a:ext cx="4519601" cy="0"/>
            </a:xfrm>
            <a:prstGeom prst="line">
              <a:avLst/>
            </a:prstGeom>
            <a:ln>
              <a:solidFill>
                <a:srgbClr val="00B4EB"/>
              </a:solidFill>
              <a:prstDash val="sysDash"/>
            </a:ln>
          </p:spPr>
          <p:style>
            <a:lnRef idx="1">
              <a:schemeClr val="accent1"/>
            </a:lnRef>
            <a:fillRef idx="0">
              <a:schemeClr val="accent1"/>
            </a:fillRef>
            <a:effectRef idx="0">
              <a:schemeClr val="accent1"/>
            </a:effectRef>
            <a:fontRef idx="minor">
              <a:schemeClr val="tx1"/>
            </a:fontRef>
          </p:style>
        </p:cxnSp>
      </p:grpSp>
      <p:sp>
        <p:nvSpPr>
          <p:cNvPr id="623" name="矩形 622"/>
          <p:cNvSpPr/>
          <p:nvPr/>
        </p:nvSpPr>
        <p:spPr>
          <a:xfrm>
            <a:off x="28164" y="3611419"/>
            <a:ext cx="1199367" cy="769441"/>
          </a:xfrm>
          <a:prstGeom prst="rect">
            <a:avLst/>
          </a:prstGeom>
        </p:spPr>
        <p:txBody>
          <a:bodyPr vert="horz" wrap="none">
            <a:spAutoFit/>
          </a:bodyPr>
          <a:lstStyle/>
          <a:p>
            <a:r>
              <a:rPr lang="en-US" altLang="zh-CN" sz="4400" dirty="0">
                <a:solidFill>
                  <a:srgbClr val="00B4EB"/>
                </a:solidFill>
                <a:latin typeface="MStiffHeiHK-UltraBold" panose="00000900000000000000" pitchFamily="50" charset="-120"/>
                <a:ea typeface="MStiffHeiHK-UltraBold" panose="00000900000000000000" pitchFamily="50" charset="-120"/>
              </a:rPr>
              <a:t>CCF</a:t>
            </a:r>
            <a:endParaRPr lang="zh-CN" altLang="en-US" sz="4400" dirty="0">
              <a:solidFill>
                <a:srgbClr val="00B4EB"/>
              </a:solidFill>
              <a:latin typeface="MStiffHeiHK-UltraBold" panose="00000900000000000000" pitchFamily="50" charset="-120"/>
              <a:ea typeface="MStiffHeiHK-UltraBold" panose="00000900000000000000" pitchFamily="50" charset="-120"/>
            </a:endParaRPr>
          </a:p>
        </p:txBody>
      </p:sp>
      <p:grpSp>
        <p:nvGrpSpPr>
          <p:cNvPr id="461" name="组合 460"/>
          <p:cNvGrpSpPr/>
          <p:nvPr/>
        </p:nvGrpSpPr>
        <p:grpSpPr>
          <a:xfrm flipH="1">
            <a:off x="9770568" y="3352791"/>
            <a:ext cx="2421432" cy="3509963"/>
            <a:chOff x="9753600" y="601663"/>
            <a:chExt cx="2441575" cy="3509963"/>
          </a:xfrm>
          <a:solidFill>
            <a:schemeClr val="tx1">
              <a:lumMod val="75000"/>
              <a:lumOff val="25000"/>
            </a:schemeClr>
          </a:solidFill>
        </p:grpSpPr>
        <p:sp>
          <p:nvSpPr>
            <p:cNvPr id="462" name="Freeform 67"/>
            <p:cNvSpPr>
              <a:spLocks/>
            </p:cNvSpPr>
            <p:nvPr/>
          </p:nvSpPr>
          <p:spPr bwMode="auto">
            <a:xfrm>
              <a:off x="9753600" y="3165475"/>
              <a:ext cx="938213" cy="946150"/>
            </a:xfrm>
            <a:custGeom>
              <a:avLst/>
              <a:gdLst>
                <a:gd name="T0" fmla="*/ 0 w 591"/>
                <a:gd name="T1" fmla="*/ 0 h 596"/>
                <a:gd name="T2" fmla="*/ 0 w 591"/>
                <a:gd name="T3" fmla="*/ 8 h 596"/>
                <a:gd name="T4" fmla="*/ 252 w 591"/>
                <a:gd name="T5" fmla="*/ 264 h 596"/>
                <a:gd name="T6" fmla="*/ 582 w 591"/>
                <a:gd name="T7" fmla="*/ 596 h 596"/>
                <a:gd name="T8" fmla="*/ 591 w 591"/>
                <a:gd name="T9" fmla="*/ 596 h 596"/>
                <a:gd name="T10" fmla="*/ 256 w 591"/>
                <a:gd name="T11" fmla="*/ 260 h 596"/>
                <a:gd name="T12" fmla="*/ 0 w 591"/>
                <a:gd name="T13" fmla="*/ 0 h 596"/>
              </a:gdLst>
              <a:ahLst/>
              <a:cxnLst>
                <a:cxn ang="0">
                  <a:pos x="T0" y="T1"/>
                </a:cxn>
                <a:cxn ang="0">
                  <a:pos x="T2" y="T3"/>
                </a:cxn>
                <a:cxn ang="0">
                  <a:pos x="T4" y="T5"/>
                </a:cxn>
                <a:cxn ang="0">
                  <a:pos x="T6" y="T7"/>
                </a:cxn>
                <a:cxn ang="0">
                  <a:pos x="T8" y="T9"/>
                </a:cxn>
                <a:cxn ang="0">
                  <a:pos x="T10" y="T11"/>
                </a:cxn>
                <a:cxn ang="0">
                  <a:pos x="T12" y="T13"/>
                </a:cxn>
              </a:cxnLst>
              <a:rect l="0" t="0" r="r" b="b"/>
              <a:pathLst>
                <a:path w="591" h="596">
                  <a:moveTo>
                    <a:pt x="0" y="0"/>
                  </a:moveTo>
                  <a:lnTo>
                    <a:pt x="0" y="8"/>
                  </a:lnTo>
                  <a:lnTo>
                    <a:pt x="252" y="264"/>
                  </a:lnTo>
                  <a:lnTo>
                    <a:pt x="582" y="596"/>
                  </a:lnTo>
                  <a:lnTo>
                    <a:pt x="591" y="596"/>
                  </a:lnTo>
                  <a:lnTo>
                    <a:pt x="256" y="26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68"/>
            <p:cNvSpPr>
              <a:spLocks/>
            </p:cNvSpPr>
            <p:nvPr/>
          </p:nvSpPr>
          <p:spPr bwMode="auto">
            <a:xfrm>
              <a:off x="9753600" y="3217863"/>
              <a:ext cx="885825" cy="893763"/>
            </a:xfrm>
            <a:custGeom>
              <a:avLst/>
              <a:gdLst>
                <a:gd name="T0" fmla="*/ 0 w 558"/>
                <a:gd name="T1" fmla="*/ 0 h 563"/>
                <a:gd name="T2" fmla="*/ 0 w 558"/>
                <a:gd name="T3" fmla="*/ 8 h 563"/>
                <a:gd name="T4" fmla="*/ 236 w 558"/>
                <a:gd name="T5" fmla="*/ 248 h 563"/>
                <a:gd name="T6" fmla="*/ 550 w 558"/>
                <a:gd name="T7" fmla="*/ 563 h 563"/>
                <a:gd name="T8" fmla="*/ 558 w 558"/>
                <a:gd name="T9" fmla="*/ 563 h 563"/>
                <a:gd name="T10" fmla="*/ 240 w 558"/>
                <a:gd name="T11" fmla="*/ 244 h 563"/>
                <a:gd name="T12" fmla="*/ 0 w 558"/>
                <a:gd name="T13" fmla="*/ 0 h 563"/>
              </a:gdLst>
              <a:ahLst/>
              <a:cxnLst>
                <a:cxn ang="0">
                  <a:pos x="T0" y="T1"/>
                </a:cxn>
                <a:cxn ang="0">
                  <a:pos x="T2" y="T3"/>
                </a:cxn>
                <a:cxn ang="0">
                  <a:pos x="T4" y="T5"/>
                </a:cxn>
                <a:cxn ang="0">
                  <a:pos x="T6" y="T7"/>
                </a:cxn>
                <a:cxn ang="0">
                  <a:pos x="T8" y="T9"/>
                </a:cxn>
                <a:cxn ang="0">
                  <a:pos x="T10" y="T11"/>
                </a:cxn>
                <a:cxn ang="0">
                  <a:pos x="T12" y="T13"/>
                </a:cxn>
              </a:cxnLst>
              <a:rect l="0" t="0" r="r" b="b"/>
              <a:pathLst>
                <a:path w="558" h="563">
                  <a:moveTo>
                    <a:pt x="0" y="0"/>
                  </a:moveTo>
                  <a:lnTo>
                    <a:pt x="0" y="8"/>
                  </a:lnTo>
                  <a:lnTo>
                    <a:pt x="236" y="248"/>
                  </a:lnTo>
                  <a:lnTo>
                    <a:pt x="550" y="563"/>
                  </a:lnTo>
                  <a:lnTo>
                    <a:pt x="558" y="563"/>
                  </a:lnTo>
                  <a:lnTo>
                    <a:pt x="240" y="244"/>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4" name="Freeform 69"/>
            <p:cNvSpPr>
              <a:spLocks/>
            </p:cNvSpPr>
            <p:nvPr/>
          </p:nvSpPr>
          <p:spPr bwMode="auto">
            <a:xfrm>
              <a:off x="9753600" y="3268663"/>
              <a:ext cx="835025" cy="842963"/>
            </a:xfrm>
            <a:custGeom>
              <a:avLst/>
              <a:gdLst>
                <a:gd name="T0" fmla="*/ 0 w 526"/>
                <a:gd name="T1" fmla="*/ 0 h 531"/>
                <a:gd name="T2" fmla="*/ 0 w 526"/>
                <a:gd name="T3" fmla="*/ 8 h 531"/>
                <a:gd name="T4" fmla="*/ 220 w 526"/>
                <a:gd name="T5" fmla="*/ 232 h 531"/>
                <a:gd name="T6" fmla="*/ 518 w 526"/>
                <a:gd name="T7" fmla="*/ 531 h 531"/>
                <a:gd name="T8" fmla="*/ 526 w 526"/>
                <a:gd name="T9" fmla="*/ 531 h 531"/>
                <a:gd name="T10" fmla="*/ 224 w 526"/>
                <a:gd name="T11" fmla="*/ 228 h 531"/>
                <a:gd name="T12" fmla="*/ 0 w 526"/>
                <a:gd name="T13" fmla="*/ 0 h 531"/>
              </a:gdLst>
              <a:ahLst/>
              <a:cxnLst>
                <a:cxn ang="0">
                  <a:pos x="T0" y="T1"/>
                </a:cxn>
                <a:cxn ang="0">
                  <a:pos x="T2" y="T3"/>
                </a:cxn>
                <a:cxn ang="0">
                  <a:pos x="T4" y="T5"/>
                </a:cxn>
                <a:cxn ang="0">
                  <a:pos x="T6" y="T7"/>
                </a:cxn>
                <a:cxn ang="0">
                  <a:pos x="T8" y="T9"/>
                </a:cxn>
                <a:cxn ang="0">
                  <a:pos x="T10" y="T11"/>
                </a:cxn>
                <a:cxn ang="0">
                  <a:pos x="T12" y="T13"/>
                </a:cxn>
              </a:cxnLst>
              <a:rect l="0" t="0" r="r" b="b"/>
              <a:pathLst>
                <a:path w="526" h="531">
                  <a:moveTo>
                    <a:pt x="0" y="0"/>
                  </a:moveTo>
                  <a:lnTo>
                    <a:pt x="0" y="8"/>
                  </a:lnTo>
                  <a:lnTo>
                    <a:pt x="220" y="232"/>
                  </a:lnTo>
                  <a:lnTo>
                    <a:pt x="518" y="531"/>
                  </a:lnTo>
                  <a:lnTo>
                    <a:pt x="526" y="531"/>
                  </a:lnTo>
                  <a:lnTo>
                    <a:pt x="224" y="228"/>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5" name="Freeform 70"/>
            <p:cNvSpPr>
              <a:spLocks/>
            </p:cNvSpPr>
            <p:nvPr/>
          </p:nvSpPr>
          <p:spPr bwMode="auto">
            <a:xfrm>
              <a:off x="9753600" y="3321050"/>
              <a:ext cx="784225" cy="790575"/>
            </a:xfrm>
            <a:custGeom>
              <a:avLst/>
              <a:gdLst>
                <a:gd name="T0" fmla="*/ 0 w 494"/>
                <a:gd name="T1" fmla="*/ 0 h 498"/>
                <a:gd name="T2" fmla="*/ 0 w 494"/>
                <a:gd name="T3" fmla="*/ 8 h 498"/>
                <a:gd name="T4" fmla="*/ 203 w 494"/>
                <a:gd name="T5" fmla="*/ 215 h 498"/>
                <a:gd name="T6" fmla="*/ 486 w 494"/>
                <a:gd name="T7" fmla="*/ 498 h 498"/>
                <a:gd name="T8" fmla="*/ 494 w 494"/>
                <a:gd name="T9" fmla="*/ 498 h 498"/>
                <a:gd name="T10" fmla="*/ 208 w 494"/>
                <a:gd name="T11" fmla="*/ 211 h 498"/>
                <a:gd name="T12" fmla="*/ 0 w 494"/>
                <a:gd name="T13" fmla="*/ 0 h 498"/>
              </a:gdLst>
              <a:ahLst/>
              <a:cxnLst>
                <a:cxn ang="0">
                  <a:pos x="T0" y="T1"/>
                </a:cxn>
                <a:cxn ang="0">
                  <a:pos x="T2" y="T3"/>
                </a:cxn>
                <a:cxn ang="0">
                  <a:pos x="T4" y="T5"/>
                </a:cxn>
                <a:cxn ang="0">
                  <a:pos x="T6" y="T7"/>
                </a:cxn>
                <a:cxn ang="0">
                  <a:pos x="T8" y="T9"/>
                </a:cxn>
                <a:cxn ang="0">
                  <a:pos x="T10" y="T11"/>
                </a:cxn>
                <a:cxn ang="0">
                  <a:pos x="T12" y="T13"/>
                </a:cxn>
              </a:cxnLst>
              <a:rect l="0" t="0" r="r" b="b"/>
              <a:pathLst>
                <a:path w="494" h="498">
                  <a:moveTo>
                    <a:pt x="0" y="0"/>
                  </a:moveTo>
                  <a:lnTo>
                    <a:pt x="0" y="8"/>
                  </a:lnTo>
                  <a:lnTo>
                    <a:pt x="203" y="215"/>
                  </a:lnTo>
                  <a:lnTo>
                    <a:pt x="486" y="498"/>
                  </a:lnTo>
                  <a:lnTo>
                    <a:pt x="494" y="498"/>
                  </a:lnTo>
                  <a:lnTo>
                    <a:pt x="208" y="211"/>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71"/>
            <p:cNvSpPr>
              <a:spLocks/>
            </p:cNvSpPr>
            <p:nvPr/>
          </p:nvSpPr>
          <p:spPr bwMode="auto">
            <a:xfrm>
              <a:off x="9753600" y="3371850"/>
              <a:ext cx="733425" cy="739775"/>
            </a:xfrm>
            <a:custGeom>
              <a:avLst/>
              <a:gdLst>
                <a:gd name="T0" fmla="*/ 0 w 462"/>
                <a:gd name="T1" fmla="*/ 0 h 466"/>
                <a:gd name="T2" fmla="*/ 0 w 462"/>
                <a:gd name="T3" fmla="*/ 8 h 466"/>
                <a:gd name="T4" fmla="*/ 187 w 462"/>
                <a:gd name="T5" fmla="*/ 200 h 466"/>
                <a:gd name="T6" fmla="*/ 453 w 462"/>
                <a:gd name="T7" fmla="*/ 466 h 466"/>
                <a:gd name="T8" fmla="*/ 462 w 462"/>
                <a:gd name="T9" fmla="*/ 466 h 466"/>
                <a:gd name="T10" fmla="*/ 191 w 462"/>
                <a:gd name="T11" fmla="*/ 196 h 466"/>
                <a:gd name="T12" fmla="*/ 0 w 462"/>
                <a:gd name="T13" fmla="*/ 0 h 466"/>
              </a:gdLst>
              <a:ahLst/>
              <a:cxnLst>
                <a:cxn ang="0">
                  <a:pos x="T0" y="T1"/>
                </a:cxn>
                <a:cxn ang="0">
                  <a:pos x="T2" y="T3"/>
                </a:cxn>
                <a:cxn ang="0">
                  <a:pos x="T4" y="T5"/>
                </a:cxn>
                <a:cxn ang="0">
                  <a:pos x="T6" y="T7"/>
                </a:cxn>
                <a:cxn ang="0">
                  <a:pos x="T8" y="T9"/>
                </a:cxn>
                <a:cxn ang="0">
                  <a:pos x="T10" y="T11"/>
                </a:cxn>
                <a:cxn ang="0">
                  <a:pos x="T12" y="T13"/>
                </a:cxn>
              </a:cxnLst>
              <a:rect l="0" t="0" r="r" b="b"/>
              <a:pathLst>
                <a:path w="462" h="466">
                  <a:moveTo>
                    <a:pt x="0" y="0"/>
                  </a:moveTo>
                  <a:lnTo>
                    <a:pt x="0" y="8"/>
                  </a:lnTo>
                  <a:lnTo>
                    <a:pt x="187" y="200"/>
                  </a:lnTo>
                  <a:lnTo>
                    <a:pt x="453" y="466"/>
                  </a:lnTo>
                  <a:lnTo>
                    <a:pt x="462" y="466"/>
                  </a:lnTo>
                  <a:lnTo>
                    <a:pt x="191" y="196"/>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72"/>
            <p:cNvSpPr>
              <a:spLocks/>
            </p:cNvSpPr>
            <p:nvPr/>
          </p:nvSpPr>
          <p:spPr bwMode="auto">
            <a:xfrm>
              <a:off x="11042650" y="1916113"/>
              <a:ext cx="765175" cy="771525"/>
            </a:xfrm>
            <a:custGeom>
              <a:avLst/>
              <a:gdLst>
                <a:gd name="T0" fmla="*/ 237 w 239"/>
                <a:gd name="T1" fmla="*/ 237 h 239"/>
                <a:gd name="T2" fmla="*/ 237 w 239"/>
                <a:gd name="T3" fmla="*/ 231 h 239"/>
                <a:gd name="T4" fmla="*/ 232 w 239"/>
                <a:gd name="T5" fmla="*/ 230 h 239"/>
                <a:gd name="T6" fmla="*/ 192 w 239"/>
                <a:gd name="T7" fmla="*/ 189 h 239"/>
                <a:gd name="T8" fmla="*/ 141 w 239"/>
                <a:gd name="T9" fmla="*/ 189 h 239"/>
                <a:gd name="T10" fmla="*/ 95 w 239"/>
                <a:gd name="T11" fmla="*/ 143 h 239"/>
                <a:gd name="T12" fmla="*/ 49 w 239"/>
                <a:gd name="T13" fmla="*/ 97 h 239"/>
                <a:gd name="T14" fmla="*/ 49 w 239"/>
                <a:gd name="T15" fmla="*/ 47 h 239"/>
                <a:gd name="T16" fmla="*/ 9 w 239"/>
                <a:gd name="T17" fmla="*/ 7 h 239"/>
                <a:gd name="T18" fmla="*/ 8 w 239"/>
                <a:gd name="T19" fmla="*/ 2 h 239"/>
                <a:gd name="T20" fmla="*/ 2 w 239"/>
                <a:gd name="T21" fmla="*/ 2 h 239"/>
                <a:gd name="T22" fmla="*/ 2 w 239"/>
                <a:gd name="T23" fmla="*/ 8 h 239"/>
                <a:gd name="T24" fmla="*/ 7 w 239"/>
                <a:gd name="T25" fmla="*/ 9 h 239"/>
                <a:gd name="T26" fmla="*/ 47 w 239"/>
                <a:gd name="T27" fmla="*/ 49 h 239"/>
                <a:gd name="T28" fmla="*/ 47 w 239"/>
                <a:gd name="T29" fmla="*/ 99 h 239"/>
                <a:gd name="T30" fmla="*/ 93 w 239"/>
                <a:gd name="T31" fmla="*/ 145 h 239"/>
                <a:gd name="T32" fmla="*/ 140 w 239"/>
                <a:gd name="T33" fmla="*/ 192 h 239"/>
                <a:gd name="T34" fmla="*/ 190 w 239"/>
                <a:gd name="T35" fmla="*/ 192 h 239"/>
                <a:gd name="T36" fmla="*/ 230 w 239"/>
                <a:gd name="T37" fmla="*/ 232 h 239"/>
                <a:gd name="T38" fmla="*/ 231 w 239"/>
                <a:gd name="T39" fmla="*/ 237 h 239"/>
                <a:gd name="T40" fmla="*/ 237 w 239"/>
                <a:gd name="T41" fmla="*/ 23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9" h="239">
                  <a:moveTo>
                    <a:pt x="237" y="237"/>
                  </a:moveTo>
                  <a:cubicBezTo>
                    <a:pt x="239" y="235"/>
                    <a:pt x="239" y="233"/>
                    <a:pt x="237" y="231"/>
                  </a:cubicBezTo>
                  <a:cubicBezTo>
                    <a:pt x="236" y="230"/>
                    <a:pt x="234" y="229"/>
                    <a:pt x="232" y="230"/>
                  </a:cubicBezTo>
                  <a:cubicBezTo>
                    <a:pt x="192" y="189"/>
                    <a:pt x="192" y="189"/>
                    <a:pt x="192" y="189"/>
                  </a:cubicBezTo>
                  <a:cubicBezTo>
                    <a:pt x="141" y="189"/>
                    <a:pt x="141" y="189"/>
                    <a:pt x="141" y="189"/>
                  </a:cubicBezTo>
                  <a:cubicBezTo>
                    <a:pt x="95" y="143"/>
                    <a:pt x="95" y="143"/>
                    <a:pt x="95" y="143"/>
                  </a:cubicBezTo>
                  <a:cubicBezTo>
                    <a:pt x="49" y="97"/>
                    <a:pt x="49" y="97"/>
                    <a:pt x="49" y="97"/>
                  </a:cubicBezTo>
                  <a:cubicBezTo>
                    <a:pt x="49" y="47"/>
                    <a:pt x="49" y="47"/>
                    <a:pt x="49" y="47"/>
                  </a:cubicBezTo>
                  <a:cubicBezTo>
                    <a:pt x="9" y="7"/>
                    <a:pt x="9" y="7"/>
                    <a:pt x="9" y="7"/>
                  </a:cubicBezTo>
                  <a:cubicBezTo>
                    <a:pt x="10" y="5"/>
                    <a:pt x="9" y="3"/>
                    <a:pt x="8" y="2"/>
                  </a:cubicBezTo>
                  <a:cubicBezTo>
                    <a:pt x="6" y="0"/>
                    <a:pt x="4" y="0"/>
                    <a:pt x="2" y="2"/>
                  </a:cubicBezTo>
                  <a:cubicBezTo>
                    <a:pt x="0" y="4"/>
                    <a:pt x="0" y="6"/>
                    <a:pt x="2" y="8"/>
                  </a:cubicBezTo>
                  <a:cubicBezTo>
                    <a:pt x="3" y="9"/>
                    <a:pt x="5" y="10"/>
                    <a:pt x="7" y="9"/>
                  </a:cubicBezTo>
                  <a:cubicBezTo>
                    <a:pt x="47" y="49"/>
                    <a:pt x="47" y="49"/>
                    <a:pt x="47" y="49"/>
                  </a:cubicBezTo>
                  <a:cubicBezTo>
                    <a:pt x="47" y="99"/>
                    <a:pt x="47" y="99"/>
                    <a:pt x="47" y="99"/>
                  </a:cubicBezTo>
                  <a:cubicBezTo>
                    <a:pt x="93" y="145"/>
                    <a:pt x="93" y="145"/>
                    <a:pt x="93" y="145"/>
                  </a:cubicBezTo>
                  <a:cubicBezTo>
                    <a:pt x="140" y="192"/>
                    <a:pt x="140" y="192"/>
                    <a:pt x="140" y="192"/>
                  </a:cubicBezTo>
                  <a:cubicBezTo>
                    <a:pt x="190" y="192"/>
                    <a:pt x="190" y="192"/>
                    <a:pt x="190" y="192"/>
                  </a:cubicBezTo>
                  <a:cubicBezTo>
                    <a:pt x="230" y="232"/>
                    <a:pt x="230" y="232"/>
                    <a:pt x="230" y="232"/>
                  </a:cubicBezTo>
                  <a:cubicBezTo>
                    <a:pt x="229" y="234"/>
                    <a:pt x="230" y="236"/>
                    <a:pt x="231" y="237"/>
                  </a:cubicBezTo>
                  <a:cubicBezTo>
                    <a:pt x="233" y="239"/>
                    <a:pt x="235" y="239"/>
                    <a:pt x="237" y="2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73"/>
            <p:cNvSpPr>
              <a:spLocks/>
            </p:cNvSpPr>
            <p:nvPr/>
          </p:nvSpPr>
          <p:spPr bwMode="auto">
            <a:xfrm>
              <a:off x="11017250" y="1941513"/>
              <a:ext cx="765175" cy="771525"/>
            </a:xfrm>
            <a:custGeom>
              <a:avLst/>
              <a:gdLst>
                <a:gd name="T0" fmla="*/ 8 w 239"/>
                <a:gd name="T1" fmla="*/ 2 h 239"/>
                <a:gd name="T2" fmla="*/ 2 w 239"/>
                <a:gd name="T3" fmla="*/ 2 h 239"/>
                <a:gd name="T4" fmla="*/ 2 w 239"/>
                <a:gd name="T5" fmla="*/ 8 h 239"/>
                <a:gd name="T6" fmla="*/ 7 w 239"/>
                <a:gd name="T7" fmla="*/ 9 h 239"/>
                <a:gd name="T8" fmla="*/ 43 w 239"/>
                <a:gd name="T9" fmla="*/ 45 h 239"/>
                <a:gd name="T10" fmla="*/ 43 w 239"/>
                <a:gd name="T11" fmla="*/ 95 h 239"/>
                <a:gd name="T12" fmla="*/ 93 w 239"/>
                <a:gd name="T13" fmla="*/ 146 h 239"/>
                <a:gd name="T14" fmla="*/ 144 w 239"/>
                <a:gd name="T15" fmla="*/ 196 h 239"/>
                <a:gd name="T16" fmla="*/ 194 w 239"/>
                <a:gd name="T17" fmla="*/ 196 h 239"/>
                <a:gd name="T18" fmla="*/ 230 w 239"/>
                <a:gd name="T19" fmla="*/ 232 h 239"/>
                <a:gd name="T20" fmla="*/ 231 w 239"/>
                <a:gd name="T21" fmla="*/ 237 h 239"/>
                <a:gd name="T22" fmla="*/ 237 w 239"/>
                <a:gd name="T23" fmla="*/ 237 h 239"/>
                <a:gd name="T24" fmla="*/ 237 w 239"/>
                <a:gd name="T25" fmla="*/ 231 h 239"/>
                <a:gd name="T26" fmla="*/ 232 w 239"/>
                <a:gd name="T27" fmla="*/ 230 h 239"/>
                <a:gd name="T28" fmla="*/ 195 w 239"/>
                <a:gd name="T29" fmla="*/ 193 h 239"/>
                <a:gd name="T30" fmla="*/ 145 w 239"/>
                <a:gd name="T31" fmla="*/ 193 h 239"/>
                <a:gd name="T32" fmla="*/ 95 w 239"/>
                <a:gd name="T33" fmla="*/ 143 h 239"/>
                <a:gd name="T34" fmla="*/ 46 w 239"/>
                <a:gd name="T35" fmla="*/ 94 h 239"/>
                <a:gd name="T36" fmla="*/ 46 w 239"/>
                <a:gd name="T37" fmla="*/ 44 h 239"/>
                <a:gd name="T38" fmla="*/ 9 w 239"/>
                <a:gd name="T39" fmla="*/ 7 h 239"/>
                <a:gd name="T40" fmla="*/ 8 w 239"/>
                <a:gd name="T41" fmla="*/ 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9" h="239">
                  <a:moveTo>
                    <a:pt x="8" y="2"/>
                  </a:moveTo>
                  <a:cubicBezTo>
                    <a:pt x="6" y="0"/>
                    <a:pt x="4" y="0"/>
                    <a:pt x="2" y="2"/>
                  </a:cubicBezTo>
                  <a:cubicBezTo>
                    <a:pt x="0" y="4"/>
                    <a:pt x="0" y="6"/>
                    <a:pt x="2" y="8"/>
                  </a:cubicBezTo>
                  <a:cubicBezTo>
                    <a:pt x="3" y="9"/>
                    <a:pt x="5" y="10"/>
                    <a:pt x="7" y="9"/>
                  </a:cubicBezTo>
                  <a:cubicBezTo>
                    <a:pt x="43" y="45"/>
                    <a:pt x="43" y="45"/>
                    <a:pt x="43" y="45"/>
                  </a:cubicBezTo>
                  <a:cubicBezTo>
                    <a:pt x="43" y="95"/>
                    <a:pt x="43" y="95"/>
                    <a:pt x="43" y="95"/>
                  </a:cubicBezTo>
                  <a:cubicBezTo>
                    <a:pt x="93" y="146"/>
                    <a:pt x="93" y="146"/>
                    <a:pt x="93" y="146"/>
                  </a:cubicBezTo>
                  <a:cubicBezTo>
                    <a:pt x="144" y="196"/>
                    <a:pt x="144" y="196"/>
                    <a:pt x="144" y="196"/>
                  </a:cubicBezTo>
                  <a:cubicBezTo>
                    <a:pt x="194" y="196"/>
                    <a:pt x="194" y="196"/>
                    <a:pt x="194" y="196"/>
                  </a:cubicBezTo>
                  <a:cubicBezTo>
                    <a:pt x="230" y="232"/>
                    <a:pt x="230" y="232"/>
                    <a:pt x="230" y="232"/>
                  </a:cubicBezTo>
                  <a:cubicBezTo>
                    <a:pt x="229" y="234"/>
                    <a:pt x="230" y="236"/>
                    <a:pt x="231" y="237"/>
                  </a:cubicBezTo>
                  <a:cubicBezTo>
                    <a:pt x="233" y="239"/>
                    <a:pt x="235" y="239"/>
                    <a:pt x="237" y="237"/>
                  </a:cubicBezTo>
                  <a:cubicBezTo>
                    <a:pt x="239" y="235"/>
                    <a:pt x="239" y="233"/>
                    <a:pt x="237" y="231"/>
                  </a:cubicBezTo>
                  <a:cubicBezTo>
                    <a:pt x="236" y="230"/>
                    <a:pt x="234" y="229"/>
                    <a:pt x="232" y="230"/>
                  </a:cubicBezTo>
                  <a:cubicBezTo>
                    <a:pt x="195" y="193"/>
                    <a:pt x="195" y="193"/>
                    <a:pt x="195" y="193"/>
                  </a:cubicBezTo>
                  <a:cubicBezTo>
                    <a:pt x="145" y="193"/>
                    <a:pt x="145" y="193"/>
                    <a:pt x="145" y="193"/>
                  </a:cubicBezTo>
                  <a:cubicBezTo>
                    <a:pt x="95" y="143"/>
                    <a:pt x="95" y="143"/>
                    <a:pt x="95" y="143"/>
                  </a:cubicBezTo>
                  <a:cubicBezTo>
                    <a:pt x="46" y="94"/>
                    <a:pt x="46" y="94"/>
                    <a:pt x="46" y="94"/>
                  </a:cubicBezTo>
                  <a:cubicBezTo>
                    <a:pt x="46" y="44"/>
                    <a:pt x="46" y="44"/>
                    <a:pt x="46" y="44"/>
                  </a:cubicBezTo>
                  <a:cubicBezTo>
                    <a:pt x="9" y="7"/>
                    <a:pt x="9" y="7"/>
                    <a:pt x="9" y="7"/>
                  </a:cubicBezTo>
                  <a:cubicBezTo>
                    <a:pt x="10" y="5"/>
                    <a:pt x="9" y="3"/>
                    <a:pt x="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74"/>
            <p:cNvSpPr>
              <a:spLocks/>
            </p:cNvSpPr>
            <p:nvPr/>
          </p:nvSpPr>
          <p:spPr bwMode="auto">
            <a:xfrm>
              <a:off x="10991850" y="1966913"/>
              <a:ext cx="765175" cy="771525"/>
            </a:xfrm>
            <a:custGeom>
              <a:avLst/>
              <a:gdLst>
                <a:gd name="T0" fmla="*/ 2 w 239"/>
                <a:gd name="T1" fmla="*/ 2 h 239"/>
                <a:gd name="T2" fmla="*/ 2 w 239"/>
                <a:gd name="T3" fmla="*/ 8 h 239"/>
                <a:gd name="T4" fmla="*/ 7 w 239"/>
                <a:gd name="T5" fmla="*/ 9 h 239"/>
                <a:gd name="T6" fmla="*/ 40 w 239"/>
                <a:gd name="T7" fmla="*/ 42 h 239"/>
                <a:gd name="T8" fmla="*/ 40 w 239"/>
                <a:gd name="T9" fmla="*/ 92 h 239"/>
                <a:gd name="T10" fmla="*/ 93 w 239"/>
                <a:gd name="T11" fmla="*/ 146 h 239"/>
                <a:gd name="T12" fmla="*/ 147 w 239"/>
                <a:gd name="T13" fmla="*/ 199 h 239"/>
                <a:gd name="T14" fmla="*/ 197 w 239"/>
                <a:gd name="T15" fmla="*/ 199 h 239"/>
                <a:gd name="T16" fmla="*/ 230 w 239"/>
                <a:gd name="T17" fmla="*/ 232 h 239"/>
                <a:gd name="T18" fmla="*/ 231 w 239"/>
                <a:gd name="T19" fmla="*/ 237 h 239"/>
                <a:gd name="T20" fmla="*/ 237 w 239"/>
                <a:gd name="T21" fmla="*/ 237 h 239"/>
                <a:gd name="T22" fmla="*/ 237 w 239"/>
                <a:gd name="T23" fmla="*/ 231 h 239"/>
                <a:gd name="T24" fmla="*/ 232 w 239"/>
                <a:gd name="T25" fmla="*/ 230 h 239"/>
                <a:gd name="T26" fmla="*/ 198 w 239"/>
                <a:gd name="T27" fmla="*/ 196 h 239"/>
                <a:gd name="T28" fmla="*/ 148 w 239"/>
                <a:gd name="T29" fmla="*/ 196 h 239"/>
                <a:gd name="T30" fmla="*/ 95 w 239"/>
                <a:gd name="T31" fmla="*/ 144 h 239"/>
                <a:gd name="T32" fmla="*/ 43 w 239"/>
                <a:gd name="T33" fmla="*/ 91 h 239"/>
                <a:gd name="T34" fmla="*/ 43 w 239"/>
                <a:gd name="T35" fmla="*/ 41 h 239"/>
                <a:gd name="T36" fmla="*/ 9 w 239"/>
                <a:gd name="T37" fmla="*/ 7 h 239"/>
                <a:gd name="T38" fmla="*/ 8 w 239"/>
                <a:gd name="T39" fmla="*/ 2 h 239"/>
                <a:gd name="T40" fmla="*/ 2 w 239"/>
                <a:gd name="T41" fmla="*/ 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9" h="239">
                  <a:moveTo>
                    <a:pt x="2" y="2"/>
                  </a:moveTo>
                  <a:cubicBezTo>
                    <a:pt x="0" y="4"/>
                    <a:pt x="0" y="6"/>
                    <a:pt x="2" y="8"/>
                  </a:cubicBezTo>
                  <a:cubicBezTo>
                    <a:pt x="3" y="9"/>
                    <a:pt x="5" y="10"/>
                    <a:pt x="7" y="9"/>
                  </a:cubicBezTo>
                  <a:cubicBezTo>
                    <a:pt x="40" y="42"/>
                    <a:pt x="40" y="42"/>
                    <a:pt x="40" y="42"/>
                  </a:cubicBezTo>
                  <a:cubicBezTo>
                    <a:pt x="40" y="92"/>
                    <a:pt x="40" y="92"/>
                    <a:pt x="40" y="92"/>
                  </a:cubicBezTo>
                  <a:cubicBezTo>
                    <a:pt x="93" y="146"/>
                    <a:pt x="93" y="146"/>
                    <a:pt x="93" y="146"/>
                  </a:cubicBezTo>
                  <a:cubicBezTo>
                    <a:pt x="147" y="199"/>
                    <a:pt x="147" y="199"/>
                    <a:pt x="147" y="199"/>
                  </a:cubicBezTo>
                  <a:cubicBezTo>
                    <a:pt x="197" y="199"/>
                    <a:pt x="197" y="199"/>
                    <a:pt x="197" y="199"/>
                  </a:cubicBezTo>
                  <a:cubicBezTo>
                    <a:pt x="230" y="232"/>
                    <a:pt x="230" y="232"/>
                    <a:pt x="230" y="232"/>
                  </a:cubicBezTo>
                  <a:cubicBezTo>
                    <a:pt x="229" y="234"/>
                    <a:pt x="230" y="236"/>
                    <a:pt x="231" y="237"/>
                  </a:cubicBezTo>
                  <a:cubicBezTo>
                    <a:pt x="233" y="239"/>
                    <a:pt x="235" y="239"/>
                    <a:pt x="237" y="237"/>
                  </a:cubicBezTo>
                  <a:cubicBezTo>
                    <a:pt x="239" y="235"/>
                    <a:pt x="239" y="233"/>
                    <a:pt x="237" y="231"/>
                  </a:cubicBezTo>
                  <a:cubicBezTo>
                    <a:pt x="236" y="230"/>
                    <a:pt x="234" y="229"/>
                    <a:pt x="232" y="230"/>
                  </a:cubicBezTo>
                  <a:cubicBezTo>
                    <a:pt x="198" y="196"/>
                    <a:pt x="198" y="196"/>
                    <a:pt x="198" y="196"/>
                  </a:cubicBezTo>
                  <a:cubicBezTo>
                    <a:pt x="148" y="196"/>
                    <a:pt x="148" y="196"/>
                    <a:pt x="148" y="196"/>
                  </a:cubicBezTo>
                  <a:cubicBezTo>
                    <a:pt x="95" y="144"/>
                    <a:pt x="95" y="144"/>
                    <a:pt x="95" y="144"/>
                  </a:cubicBezTo>
                  <a:cubicBezTo>
                    <a:pt x="43" y="91"/>
                    <a:pt x="43" y="91"/>
                    <a:pt x="43" y="91"/>
                  </a:cubicBezTo>
                  <a:cubicBezTo>
                    <a:pt x="43" y="41"/>
                    <a:pt x="43" y="41"/>
                    <a:pt x="43" y="41"/>
                  </a:cubicBezTo>
                  <a:cubicBezTo>
                    <a:pt x="9" y="7"/>
                    <a:pt x="9" y="7"/>
                    <a:pt x="9" y="7"/>
                  </a:cubicBezTo>
                  <a:cubicBezTo>
                    <a:pt x="10" y="5"/>
                    <a:pt x="9" y="3"/>
                    <a:pt x="8" y="2"/>
                  </a:cubicBezTo>
                  <a:cubicBezTo>
                    <a:pt x="6" y="0"/>
                    <a:pt x="4" y="0"/>
                    <a:pt x="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75"/>
            <p:cNvSpPr>
              <a:spLocks/>
            </p:cNvSpPr>
            <p:nvPr/>
          </p:nvSpPr>
          <p:spPr bwMode="auto">
            <a:xfrm>
              <a:off x="10726738" y="768350"/>
              <a:ext cx="1365250" cy="2238375"/>
            </a:xfrm>
            <a:custGeom>
              <a:avLst/>
              <a:gdLst>
                <a:gd name="T0" fmla="*/ 275 w 427"/>
                <a:gd name="T1" fmla="*/ 690 h 693"/>
                <a:gd name="T2" fmla="*/ 139 w 427"/>
                <a:gd name="T3" fmla="*/ 554 h 693"/>
                <a:gd name="T4" fmla="*/ 3 w 427"/>
                <a:gd name="T5" fmla="*/ 418 h 693"/>
                <a:gd name="T6" fmla="*/ 3 w 427"/>
                <a:gd name="T7" fmla="*/ 372 h 693"/>
                <a:gd name="T8" fmla="*/ 163 w 427"/>
                <a:gd name="T9" fmla="*/ 211 h 693"/>
                <a:gd name="T10" fmla="*/ 163 w 427"/>
                <a:gd name="T11" fmla="*/ 153 h 693"/>
                <a:gd name="T12" fmla="*/ 16 w 427"/>
                <a:gd name="T13" fmla="*/ 6 h 693"/>
                <a:gd name="T14" fmla="*/ 16 w 427"/>
                <a:gd name="T15" fmla="*/ 1 h 693"/>
                <a:gd name="T16" fmla="*/ 10 w 427"/>
                <a:gd name="T17" fmla="*/ 1 h 693"/>
                <a:gd name="T18" fmla="*/ 10 w 427"/>
                <a:gd name="T19" fmla="*/ 7 h 693"/>
                <a:gd name="T20" fmla="*/ 14 w 427"/>
                <a:gd name="T21" fmla="*/ 8 h 693"/>
                <a:gd name="T22" fmla="*/ 160 w 427"/>
                <a:gd name="T23" fmla="*/ 154 h 693"/>
                <a:gd name="T24" fmla="*/ 160 w 427"/>
                <a:gd name="T25" fmla="*/ 210 h 693"/>
                <a:gd name="T26" fmla="*/ 0 w 427"/>
                <a:gd name="T27" fmla="*/ 370 h 693"/>
                <a:gd name="T28" fmla="*/ 0 w 427"/>
                <a:gd name="T29" fmla="*/ 420 h 693"/>
                <a:gd name="T30" fmla="*/ 137 w 427"/>
                <a:gd name="T31" fmla="*/ 556 h 693"/>
                <a:gd name="T32" fmla="*/ 273 w 427"/>
                <a:gd name="T33" fmla="*/ 693 h 693"/>
                <a:gd name="T34" fmla="*/ 323 w 427"/>
                <a:gd name="T35" fmla="*/ 693 h 693"/>
                <a:gd name="T36" fmla="*/ 420 w 427"/>
                <a:gd name="T37" fmla="*/ 595 h 693"/>
                <a:gd name="T38" fmla="*/ 425 w 427"/>
                <a:gd name="T39" fmla="*/ 594 h 693"/>
                <a:gd name="T40" fmla="*/ 425 w 427"/>
                <a:gd name="T41" fmla="*/ 588 h 693"/>
                <a:gd name="T42" fmla="*/ 419 w 427"/>
                <a:gd name="T43" fmla="*/ 588 h 693"/>
                <a:gd name="T44" fmla="*/ 418 w 427"/>
                <a:gd name="T45" fmla="*/ 593 h 693"/>
                <a:gd name="T46" fmla="*/ 321 w 427"/>
                <a:gd name="T47" fmla="*/ 690 h 693"/>
                <a:gd name="T48" fmla="*/ 275 w 427"/>
                <a:gd name="T49" fmla="*/ 690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7" h="693">
                  <a:moveTo>
                    <a:pt x="275" y="690"/>
                  </a:moveTo>
                  <a:cubicBezTo>
                    <a:pt x="139" y="554"/>
                    <a:pt x="139" y="554"/>
                    <a:pt x="139" y="554"/>
                  </a:cubicBezTo>
                  <a:cubicBezTo>
                    <a:pt x="3" y="418"/>
                    <a:pt x="3" y="418"/>
                    <a:pt x="3" y="418"/>
                  </a:cubicBezTo>
                  <a:cubicBezTo>
                    <a:pt x="3" y="372"/>
                    <a:pt x="3" y="372"/>
                    <a:pt x="3" y="372"/>
                  </a:cubicBezTo>
                  <a:cubicBezTo>
                    <a:pt x="163" y="211"/>
                    <a:pt x="163" y="211"/>
                    <a:pt x="163" y="211"/>
                  </a:cubicBezTo>
                  <a:cubicBezTo>
                    <a:pt x="163" y="153"/>
                    <a:pt x="163" y="153"/>
                    <a:pt x="163" y="153"/>
                  </a:cubicBezTo>
                  <a:cubicBezTo>
                    <a:pt x="16" y="6"/>
                    <a:pt x="16" y="6"/>
                    <a:pt x="16" y="6"/>
                  </a:cubicBezTo>
                  <a:cubicBezTo>
                    <a:pt x="17" y="5"/>
                    <a:pt x="17" y="3"/>
                    <a:pt x="16" y="1"/>
                  </a:cubicBezTo>
                  <a:cubicBezTo>
                    <a:pt x="14" y="0"/>
                    <a:pt x="11" y="0"/>
                    <a:pt x="10" y="1"/>
                  </a:cubicBezTo>
                  <a:cubicBezTo>
                    <a:pt x="8" y="3"/>
                    <a:pt x="8" y="6"/>
                    <a:pt x="10" y="7"/>
                  </a:cubicBezTo>
                  <a:cubicBezTo>
                    <a:pt x="11" y="9"/>
                    <a:pt x="13" y="9"/>
                    <a:pt x="14" y="8"/>
                  </a:cubicBezTo>
                  <a:cubicBezTo>
                    <a:pt x="160" y="154"/>
                    <a:pt x="160" y="154"/>
                    <a:pt x="160" y="154"/>
                  </a:cubicBezTo>
                  <a:cubicBezTo>
                    <a:pt x="160" y="210"/>
                    <a:pt x="160" y="210"/>
                    <a:pt x="160" y="210"/>
                  </a:cubicBezTo>
                  <a:cubicBezTo>
                    <a:pt x="0" y="370"/>
                    <a:pt x="0" y="370"/>
                    <a:pt x="0" y="370"/>
                  </a:cubicBezTo>
                  <a:cubicBezTo>
                    <a:pt x="0" y="420"/>
                    <a:pt x="0" y="420"/>
                    <a:pt x="0" y="420"/>
                  </a:cubicBezTo>
                  <a:cubicBezTo>
                    <a:pt x="137" y="556"/>
                    <a:pt x="137" y="556"/>
                    <a:pt x="137" y="556"/>
                  </a:cubicBezTo>
                  <a:cubicBezTo>
                    <a:pt x="273" y="693"/>
                    <a:pt x="273" y="693"/>
                    <a:pt x="273" y="693"/>
                  </a:cubicBezTo>
                  <a:cubicBezTo>
                    <a:pt x="323" y="693"/>
                    <a:pt x="323" y="693"/>
                    <a:pt x="323" y="693"/>
                  </a:cubicBezTo>
                  <a:cubicBezTo>
                    <a:pt x="420" y="595"/>
                    <a:pt x="420" y="595"/>
                    <a:pt x="420" y="595"/>
                  </a:cubicBezTo>
                  <a:cubicBezTo>
                    <a:pt x="422" y="596"/>
                    <a:pt x="424" y="596"/>
                    <a:pt x="425" y="594"/>
                  </a:cubicBezTo>
                  <a:cubicBezTo>
                    <a:pt x="427" y="593"/>
                    <a:pt x="427" y="590"/>
                    <a:pt x="425" y="588"/>
                  </a:cubicBezTo>
                  <a:cubicBezTo>
                    <a:pt x="423" y="587"/>
                    <a:pt x="421" y="587"/>
                    <a:pt x="419" y="588"/>
                  </a:cubicBezTo>
                  <a:cubicBezTo>
                    <a:pt x="418" y="590"/>
                    <a:pt x="418" y="591"/>
                    <a:pt x="418" y="593"/>
                  </a:cubicBezTo>
                  <a:cubicBezTo>
                    <a:pt x="321" y="690"/>
                    <a:pt x="321" y="690"/>
                    <a:pt x="321" y="690"/>
                  </a:cubicBezTo>
                  <a:lnTo>
                    <a:pt x="275" y="69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76"/>
            <p:cNvSpPr>
              <a:spLocks/>
            </p:cNvSpPr>
            <p:nvPr/>
          </p:nvSpPr>
          <p:spPr bwMode="auto">
            <a:xfrm>
              <a:off x="10534650" y="601663"/>
              <a:ext cx="1455738" cy="2441575"/>
            </a:xfrm>
            <a:custGeom>
              <a:avLst/>
              <a:gdLst>
                <a:gd name="T0" fmla="*/ 8 w 455"/>
                <a:gd name="T1" fmla="*/ 1 h 756"/>
                <a:gd name="T2" fmla="*/ 2 w 455"/>
                <a:gd name="T3" fmla="*/ 1 h 756"/>
                <a:gd name="T4" fmla="*/ 2 w 455"/>
                <a:gd name="T5" fmla="*/ 7 h 756"/>
                <a:gd name="T6" fmla="*/ 6 w 455"/>
                <a:gd name="T7" fmla="*/ 8 h 756"/>
                <a:gd name="T8" fmla="*/ 209 w 455"/>
                <a:gd name="T9" fmla="*/ 211 h 756"/>
                <a:gd name="T10" fmla="*/ 209 w 455"/>
                <a:gd name="T11" fmla="*/ 257 h 756"/>
                <a:gd name="T12" fmla="*/ 49 w 455"/>
                <a:gd name="T13" fmla="*/ 418 h 756"/>
                <a:gd name="T14" fmla="*/ 49 w 455"/>
                <a:gd name="T15" fmla="*/ 476 h 756"/>
                <a:gd name="T16" fmla="*/ 189 w 455"/>
                <a:gd name="T17" fmla="*/ 616 h 756"/>
                <a:gd name="T18" fmla="*/ 329 w 455"/>
                <a:gd name="T19" fmla="*/ 756 h 756"/>
                <a:gd name="T20" fmla="*/ 387 w 455"/>
                <a:gd name="T21" fmla="*/ 756 h 756"/>
                <a:gd name="T22" fmla="*/ 448 w 455"/>
                <a:gd name="T23" fmla="*/ 695 h 756"/>
                <a:gd name="T24" fmla="*/ 453 w 455"/>
                <a:gd name="T25" fmla="*/ 694 h 756"/>
                <a:gd name="T26" fmla="*/ 453 w 455"/>
                <a:gd name="T27" fmla="*/ 688 h 756"/>
                <a:gd name="T28" fmla="*/ 447 w 455"/>
                <a:gd name="T29" fmla="*/ 688 h 756"/>
                <a:gd name="T30" fmla="*/ 446 w 455"/>
                <a:gd name="T31" fmla="*/ 693 h 756"/>
                <a:gd name="T32" fmla="*/ 386 w 455"/>
                <a:gd name="T33" fmla="*/ 753 h 756"/>
                <a:gd name="T34" fmla="*/ 330 w 455"/>
                <a:gd name="T35" fmla="*/ 753 h 756"/>
                <a:gd name="T36" fmla="*/ 191 w 455"/>
                <a:gd name="T37" fmla="*/ 614 h 756"/>
                <a:gd name="T38" fmla="*/ 52 w 455"/>
                <a:gd name="T39" fmla="*/ 475 h 756"/>
                <a:gd name="T40" fmla="*/ 52 w 455"/>
                <a:gd name="T41" fmla="*/ 419 h 756"/>
                <a:gd name="T42" fmla="*/ 212 w 455"/>
                <a:gd name="T43" fmla="*/ 259 h 756"/>
                <a:gd name="T44" fmla="*/ 212 w 455"/>
                <a:gd name="T45" fmla="*/ 210 h 756"/>
                <a:gd name="T46" fmla="*/ 8 w 455"/>
                <a:gd name="T47" fmla="*/ 6 h 756"/>
                <a:gd name="T48" fmla="*/ 8 w 455"/>
                <a:gd name="T49" fmla="*/ 1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5" h="756">
                  <a:moveTo>
                    <a:pt x="8" y="1"/>
                  </a:moveTo>
                  <a:cubicBezTo>
                    <a:pt x="6" y="0"/>
                    <a:pt x="3" y="0"/>
                    <a:pt x="2" y="1"/>
                  </a:cubicBezTo>
                  <a:cubicBezTo>
                    <a:pt x="0" y="3"/>
                    <a:pt x="0" y="6"/>
                    <a:pt x="2" y="7"/>
                  </a:cubicBezTo>
                  <a:cubicBezTo>
                    <a:pt x="3" y="9"/>
                    <a:pt x="5" y="9"/>
                    <a:pt x="6" y="8"/>
                  </a:cubicBezTo>
                  <a:cubicBezTo>
                    <a:pt x="209" y="211"/>
                    <a:pt x="209" y="211"/>
                    <a:pt x="209" y="211"/>
                  </a:cubicBezTo>
                  <a:cubicBezTo>
                    <a:pt x="209" y="257"/>
                    <a:pt x="209" y="257"/>
                    <a:pt x="209" y="257"/>
                  </a:cubicBezTo>
                  <a:cubicBezTo>
                    <a:pt x="49" y="418"/>
                    <a:pt x="49" y="418"/>
                    <a:pt x="49" y="418"/>
                  </a:cubicBezTo>
                  <a:cubicBezTo>
                    <a:pt x="49" y="476"/>
                    <a:pt x="49" y="476"/>
                    <a:pt x="49" y="476"/>
                  </a:cubicBezTo>
                  <a:cubicBezTo>
                    <a:pt x="189" y="616"/>
                    <a:pt x="189" y="616"/>
                    <a:pt x="189" y="616"/>
                  </a:cubicBezTo>
                  <a:cubicBezTo>
                    <a:pt x="329" y="756"/>
                    <a:pt x="329" y="756"/>
                    <a:pt x="329" y="756"/>
                  </a:cubicBezTo>
                  <a:cubicBezTo>
                    <a:pt x="387" y="756"/>
                    <a:pt x="387" y="756"/>
                    <a:pt x="387" y="756"/>
                  </a:cubicBezTo>
                  <a:cubicBezTo>
                    <a:pt x="448" y="695"/>
                    <a:pt x="448" y="695"/>
                    <a:pt x="448" y="695"/>
                  </a:cubicBezTo>
                  <a:cubicBezTo>
                    <a:pt x="450" y="696"/>
                    <a:pt x="452" y="696"/>
                    <a:pt x="453" y="694"/>
                  </a:cubicBezTo>
                  <a:cubicBezTo>
                    <a:pt x="455" y="693"/>
                    <a:pt x="455" y="690"/>
                    <a:pt x="453" y="688"/>
                  </a:cubicBezTo>
                  <a:cubicBezTo>
                    <a:pt x="451" y="687"/>
                    <a:pt x="449" y="687"/>
                    <a:pt x="447" y="688"/>
                  </a:cubicBezTo>
                  <a:cubicBezTo>
                    <a:pt x="446" y="690"/>
                    <a:pt x="446" y="692"/>
                    <a:pt x="446" y="693"/>
                  </a:cubicBezTo>
                  <a:cubicBezTo>
                    <a:pt x="386" y="753"/>
                    <a:pt x="386" y="753"/>
                    <a:pt x="386" y="753"/>
                  </a:cubicBezTo>
                  <a:cubicBezTo>
                    <a:pt x="330" y="753"/>
                    <a:pt x="330" y="753"/>
                    <a:pt x="330" y="753"/>
                  </a:cubicBezTo>
                  <a:cubicBezTo>
                    <a:pt x="191" y="614"/>
                    <a:pt x="191" y="614"/>
                    <a:pt x="191" y="614"/>
                  </a:cubicBezTo>
                  <a:cubicBezTo>
                    <a:pt x="52" y="475"/>
                    <a:pt x="52" y="475"/>
                    <a:pt x="52" y="475"/>
                  </a:cubicBezTo>
                  <a:cubicBezTo>
                    <a:pt x="52" y="419"/>
                    <a:pt x="52" y="419"/>
                    <a:pt x="52" y="419"/>
                  </a:cubicBezTo>
                  <a:cubicBezTo>
                    <a:pt x="212" y="259"/>
                    <a:pt x="212" y="259"/>
                    <a:pt x="212" y="259"/>
                  </a:cubicBezTo>
                  <a:cubicBezTo>
                    <a:pt x="212" y="210"/>
                    <a:pt x="212" y="210"/>
                    <a:pt x="212" y="210"/>
                  </a:cubicBezTo>
                  <a:cubicBezTo>
                    <a:pt x="8" y="6"/>
                    <a:pt x="8" y="6"/>
                    <a:pt x="8" y="6"/>
                  </a:cubicBezTo>
                  <a:cubicBezTo>
                    <a:pt x="9" y="5"/>
                    <a:pt x="9" y="3"/>
                    <a:pt x="8"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77"/>
            <p:cNvSpPr>
              <a:spLocks/>
            </p:cNvSpPr>
            <p:nvPr/>
          </p:nvSpPr>
          <p:spPr bwMode="auto">
            <a:xfrm>
              <a:off x="10482263" y="652463"/>
              <a:ext cx="1558925" cy="2463800"/>
            </a:xfrm>
            <a:custGeom>
              <a:avLst/>
              <a:gdLst>
                <a:gd name="T0" fmla="*/ 42 w 487"/>
                <a:gd name="T1" fmla="*/ 470 h 763"/>
                <a:gd name="T2" fmla="*/ 189 w 487"/>
                <a:gd name="T3" fmla="*/ 616 h 763"/>
                <a:gd name="T4" fmla="*/ 335 w 487"/>
                <a:gd name="T5" fmla="*/ 763 h 763"/>
                <a:gd name="T6" fmla="*/ 413 w 487"/>
                <a:gd name="T7" fmla="*/ 763 h 763"/>
                <a:gd name="T8" fmla="*/ 480 w 487"/>
                <a:gd name="T9" fmla="*/ 695 h 763"/>
                <a:gd name="T10" fmla="*/ 485 w 487"/>
                <a:gd name="T11" fmla="*/ 694 h 763"/>
                <a:gd name="T12" fmla="*/ 485 w 487"/>
                <a:gd name="T13" fmla="*/ 688 h 763"/>
                <a:gd name="T14" fmla="*/ 479 w 487"/>
                <a:gd name="T15" fmla="*/ 688 h 763"/>
                <a:gd name="T16" fmla="*/ 478 w 487"/>
                <a:gd name="T17" fmla="*/ 693 h 763"/>
                <a:gd name="T18" fmla="*/ 411 w 487"/>
                <a:gd name="T19" fmla="*/ 760 h 763"/>
                <a:gd name="T20" fmla="*/ 336 w 487"/>
                <a:gd name="T21" fmla="*/ 760 h 763"/>
                <a:gd name="T22" fmla="*/ 191 w 487"/>
                <a:gd name="T23" fmla="*/ 614 h 763"/>
                <a:gd name="T24" fmla="*/ 45 w 487"/>
                <a:gd name="T25" fmla="*/ 469 h 763"/>
                <a:gd name="T26" fmla="*/ 45 w 487"/>
                <a:gd name="T27" fmla="*/ 393 h 763"/>
                <a:gd name="T28" fmla="*/ 205 w 487"/>
                <a:gd name="T29" fmla="*/ 233 h 763"/>
                <a:gd name="T30" fmla="*/ 205 w 487"/>
                <a:gd name="T31" fmla="*/ 203 h 763"/>
                <a:gd name="T32" fmla="*/ 8 w 487"/>
                <a:gd name="T33" fmla="*/ 6 h 763"/>
                <a:gd name="T34" fmla="*/ 8 w 487"/>
                <a:gd name="T35" fmla="*/ 1 h 763"/>
                <a:gd name="T36" fmla="*/ 2 w 487"/>
                <a:gd name="T37" fmla="*/ 1 h 763"/>
                <a:gd name="T38" fmla="*/ 2 w 487"/>
                <a:gd name="T39" fmla="*/ 7 h 763"/>
                <a:gd name="T40" fmla="*/ 6 w 487"/>
                <a:gd name="T41" fmla="*/ 8 h 763"/>
                <a:gd name="T42" fmla="*/ 202 w 487"/>
                <a:gd name="T43" fmla="*/ 204 h 763"/>
                <a:gd name="T44" fmla="*/ 202 w 487"/>
                <a:gd name="T45" fmla="*/ 232 h 763"/>
                <a:gd name="T46" fmla="*/ 42 w 487"/>
                <a:gd name="T47" fmla="*/ 392 h 763"/>
                <a:gd name="T48" fmla="*/ 42 w 487"/>
                <a:gd name="T49" fmla="*/ 47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7" h="763">
                  <a:moveTo>
                    <a:pt x="42" y="470"/>
                  </a:moveTo>
                  <a:cubicBezTo>
                    <a:pt x="189" y="616"/>
                    <a:pt x="189" y="616"/>
                    <a:pt x="189" y="616"/>
                  </a:cubicBezTo>
                  <a:cubicBezTo>
                    <a:pt x="335" y="763"/>
                    <a:pt x="335" y="763"/>
                    <a:pt x="335" y="763"/>
                  </a:cubicBezTo>
                  <a:cubicBezTo>
                    <a:pt x="413" y="763"/>
                    <a:pt x="413" y="763"/>
                    <a:pt x="413" y="763"/>
                  </a:cubicBezTo>
                  <a:cubicBezTo>
                    <a:pt x="480" y="695"/>
                    <a:pt x="480" y="695"/>
                    <a:pt x="480" y="695"/>
                  </a:cubicBezTo>
                  <a:cubicBezTo>
                    <a:pt x="482" y="696"/>
                    <a:pt x="484" y="696"/>
                    <a:pt x="485" y="694"/>
                  </a:cubicBezTo>
                  <a:cubicBezTo>
                    <a:pt x="487" y="693"/>
                    <a:pt x="487" y="690"/>
                    <a:pt x="485" y="688"/>
                  </a:cubicBezTo>
                  <a:cubicBezTo>
                    <a:pt x="483" y="687"/>
                    <a:pt x="481" y="687"/>
                    <a:pt x="479" y="688"/>
                  </a:cubicBezTo>
                  <a:cubicBezTo>
                    <a:pt x="478" y="690"/>
                    <a:pt x="478" y="692"/>
                    <a:pt x="478" y="693"/>
                  </a:cubicBezTo>
                  <a:cubicBezTo>
                    <a:pt x="411" y="760"/>
                    <a:pt x="411" y="760"/>
                    <a:pt x="411" y="760"/>
                  </a:cubicBezTo>
                  <a:cubicBezTo>
                    <a:pt x="336" y="760"/>
                    <a:pt x="336" y="760"/>
                    <a:pt x="336" y="760"/>
                  </a:cubicBezTo>
                  <a:cubicBezTo>
                    <a:pt x="191" y="614"/>
                    <a:pt x="191" y="614"/>
                    <a:pt x="191" y="614"/>
                  </a:cubicBezTo>
                  <a:cubicBezTo>
                    <a:pt x="45" y="469"/>
                    <a:pt x="45" y="469"/>
                    <a:pt x="45" y="469"/>
                  </a:cubicBezTo>
                  <a:cubicBezTo>
                    <a:pt x="45" y="393"/>
                    <a:pt x="45" y="393"/>
                    <a:pt x="45" y="393"/>
                  </a:cubicBezTo>
                  <a:cubicBezTo>
                    <a:pt x="205" y="233"/>
                    <a:pt x="205" y="233"/>
                    <a:pt x="205" y="233"/>
                  </a:cubicBezTo>
                  <a:cubicBezTo>
                    <a:pt x="205" y="203"/>
                    <a:pt x="205" y="203"/>
                    <a:pt x="205" y="203"/>
                  </a:cubicBezTo>
                  <a:cubicBezTo>
                    <a:pt x="8" y="6"/>
                    <a:pt x="8" y="6"/>
                    <a:pt x="8" y="6"/>
                  </a:cubicBezTo>
                  <a:cubicBezTo>
                    <a:pt x="9" y="5"/>
                    <a:pt x="9" y="3"/>
                    <a:pt x="8" y="1"/>
                  </a:cubicBezTo>
                  <a:cubicBezTo>
                    <a:pt x="6" y="0"/>
                    <a:pt x="3" y="0"/>
                    <a:pt x="2" y="1"/>
                  </a:cubicBezTo>
                  <a:cubicBezTo>
                    <a:pt x="0" y="3"/>
                    <a:pt x="0" y="6"/>
                    <a:pt x="2" y="7"/>
                  </a:cubicBezTo>
                  <a:cubicBezTo>
                    <a:pt x="3" y="9"/>
                    <a:pt x="5" y="9"/>
                    <a:pt x="6" y="8"/>
                  </a:cubicBezTo>
                  <a:cubicBezTo>
                    <a:pt x="202" y="204"/>
                    <a:pt x="202" y="204"/>
                    <a:pt x="202" y="204"/>
                  </a:cubicBezTo>
                  <a:cubicBezTo>
                    <a:pt x="202" y="232"/>
                    <a:pt x="202" y="232"/>
                    <a:pt x="202" y="232"/>
                  </a:cubicBezTo>
                  <a:cubicBezTo>
                    <a:pt x="42" y="392"/>
                    <a:pt x="42" y="392"/>
                    <a:pt x="42" y="392"/>
                  </a:cubicBezTo>
                  <a:lnTo>
                    <a:pt x="42" y="4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78"/>
            <p:cNvSpPr>
              <a:spLocks/>
            </p:cNvSpPr>
            <p:nvPr/>
          </p:nvSpPr>
          <p:spPr bwMode="auto">
            <a:xfrm>
              <a:off x="10582275" y="871538"/>
              <a:ext cx="1612900" cy="2281238"/>
            </a:xfrm>
            <a:custGeom>
              <a:avLst/>
              <a:gdLst>
                <a:gd name="T0" fmla="*/ 502 w 504"/>
                <a:gd name="T1" fmla="*/ 594 h 706"/>
                <a:gd name="T2" fmla="*/ 502 w 504"/>
                <a:gd name="T3" fmla="*/ 588 h 706"/>
                <a:gd name="T4" fmla="*/ 496 w 504"/>
                <a:gd name="T5" fmla="*/ 588 h 706"/>
                <a:gd name="T6" fmla="*/ 495 w 504"/>
                <a:gd name="T7" fmla="*/ 593 h 706"/>
                <a:gd name="T8" fmla="*/ 385 w 504"/>
                <a:gd name="T9" fmla="*/ 703 h 706"/>
                <a:gd name="T10" fmla="*/ 301 w 504"/>
                <a:gd name="T11" fmla="*/ 703 h 706"/>
                <a:gd name="T12" fmla="*/ 152 w 504"/>
                <a:gd name="T13" fmla="*/ 554 h 706"/>
                <a:gd name="T14" fmla="*/ 3 w 504"/>
                <a:gd name="T15" fmla="*/ 405 h 706"/>
                <a:gd name="T16" fmla="*/ 3 w 504"/>
                <a:gd name="T17" fmla="*/ 321 h 706"/>
                <a:gd name="T18" fmla="*/ 163 w 504"/>
                <a:gd name="T19" fmla="*/ 161 h 706"/>
                <a:gd name="T20" fmla="*/ 163 w 504"/>
                <a:gd name="T21" fmla="*/ 140 h 706"/>
                <a:gd name="T22" fmla="*/ 29 w 504"/>
                <a:gd name="T23" fmla="*/ 6 h 706"/>
                <a:gd name="T24" fmla="*/ 29 w 504"/>
                <a:gd name="T25" fmla="*/ 1 h 706"/>
                <a:gd name="T26" fmla="*/ 23 w 504"/>
                <a:gd name="T27" fmla="*/ 1 h 706"/>
                <a:gd name="T28" fmla="*/ 23 w 504"/>
                <a:gd name="T29" fmla="*/ 7 h 706"/>
                <a:gd name="T30" fmla="*/ 27 w 504"/>
                <a:gd name="T31" fmla="*/ 8 h 706"/>
                <a:gd name="T32" fmla="*/ 160 w 504"/>
                <a:gd name="T33" fmla="*/ 141 h 706"/>
                <a:gd name="T34" fmla="*/ 160 w 504"/>
                <a:gd name="T35" fmla="*/ 159 h 706"/>
                <a:gd name="T36" fmla="*/ 0 w 504"/>
                <a:gd name="T37" fmla="*/ 320 h 706"/>
                <a:gd name="T38" fmla="*/ 0 w 504"/>
                <a:gd name="T39" fmla="*/ 406 h 706"/>
                <a:gd name="T40" fmla="*/ 150 w 504"/>
                <a:gd name="T41" fmla="*/ 556 h 706"/>
                <a:gd name="T42" fmla="*/ 300 w 504"/>
                <a:gd name="T43" fmla="*/ 706 h 706"/>
                <a:gd name="T44" fmla="*/ 386 w 504"/>
                <a:gd name="T45" fmla="*/ 706 h 706"/>
                <a:gd name="T46" fmla="*/ 497 w 504"/>
                <a:gd name="T47" fmla="*/ 595 h 706"/>
                <a:gd name="T48" fmla="*/ 502 w 504"/>
                <a:gd name="T49" fmla="*/ 594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4" h="706">
                  <a:moveTo>
                    <a:pt x="502" y="594"/>
                  </a:moveTo>
                  <a:cubicBezTo>
                    <a:pt x="504" y="593"/>
                    <a:pt x="504" y="590"/>
                    <a:pt x="502" y="588"/>
                  </a:cubicBezTo>
                  <a:cubicBezTo>
                    <a:pt x="501" y="587"/>
                    <a:pt x="498" y="587"/>
                    <a:pt x="496" y="588"/>
                  </a:cubicBezTo>
                  <a:cubicBezTo>
                    <a:pt x="495" y="590"/>
                    <a:pt x="495" y="591"/>
                    <a:pt x="495" y="593"/>
                  </a:cubicBezTo>
                  <a:cubicBezTo>
                    <a:pt x="385" y="703"/>
                    <a:pt x="385" y="703"/>
                    <a:pt x="385" y="703"/>
                  </a:cubicBezTo>
                  <a:cubicBezTo>
                    <a:pt x="301" y="703"/>
                    <a:pt x="301" y="703"/>
                    <a:pt x="301" y="703"/>
                  </a:cubicBezTo>
                  <a:cubicBezTo>
                    <a:pt x="152" y="554"/>
                    <a:pt x="152" y="554"/>
                    <a:pt x="152" y="554"/>
                  </a:cubicBezTo>
                  <a:cubicBezTo>
                    <a:pt x="3" y="405"/>
                    <a:pt x="3" y="405"/>
                    <a:pt x="3" y="405"/>
                  </a:cubicBezTo>
                  <a:cubicBezTo>
                    <a:pt x="3" y="321"/>
                    <a:pt x="3" y="321"/>
                    <a:pt x="3" y="321"/>
                  </a:cubicBezTo>
                  <a:cubicBezTo>
                    <a:pt x="163" y="161"/>
                    <a:pt x="163" y="161"/>
                    <a:pt x="163" y="161"/>
                  </a:cubicBezTo>
                  <a:cubicBezTo>
                    <a:pt x="163" y="140"/>
                    <a:pt x="163" y="140"/>
                    <a:pt x="163" y="140"/>
                  </a:cubicBezTo>
                  <a:cubicBezTo>
                    <a:pt x="29" y="6"/>
                    <a:pt x="29" y="6"/>
                    <a:pt x="29" y="6"/>
                  </a:cubicBezTo>
                  <a:cubicBezTo>
                    <a:pt x="30" y="5"/>
                    <a:pt x="30" y="3"/>
                    <a:pt x="29" y="1"/>
                  </a:cubicBezTo>
                  <a:cubicBezTo>
                    <a:pt x="27" y="0"/>
                    <a:pt x="24" y="0"/>
                    <a:pt x="23" y="1"/>
                  </a:cubicBezTo>
                  <a:cubicBezTo>
                    <a:pt x="21" y="3"/>
                    <a:pt x="21" y="6"/>
                    <a:pt x="23" y="7"/>
                  </a:cubicBezTo>
                  <a:cubicBezTo>
                    <a:pt x="24" y="9"/>
                    <a:pt x="26" y="9"/>
                    <a:pt x="27" y="8"/>
                  </a:cubicBezTo>
                  <a:cubicBezTo>
                    <a:pt x="160" y="141"/>
                    <a:pt x="160" y="141"/>
                    <a:pt x="160" y="141"/>
                  </a:cubicBezTo>
                  <a:cubicBezTo>
                    <a:pt x="160" y="159"/>
                    <a:pt x="160" y="159"/>
                    <a:pt x="160" y="159"/>
                  </a:cubicBezTo>
                  <a:cubicBezTo>
                    <a:pt x="0" y="320"/>
                    <a:pt x="0" y="320"/>
                    <a:pt x="0" y="320"/>
                  </a:cubicBezTo>
                  <a:cubicBezTo>
                    <a:pt x="0" y="406"/>
                    <a:pt x="0" y="406"/>
                    <a:pt x="0" y="406"/>
                  </a:cubicBezTo>
                  <a:cubicBezTo>
                    <a:pt x="150" y="556"/>
                    <a:pt x="150" y="556"/>
                    <a:pt x="150" y="556"/>
                  </a:cubicBezTo>
                  <a:cubicBezTo>
                    <a:pt x="300" y="706"/>
                    <a:pt x="300" y="706"/>
                    <a:pt x="300" y="706"/>
                  </a:cubicBezTo>
                  <a:cubicBezTo>
                    <a:pt x="386" y="706"/>
                    <a:pt x="386" y="706"/>
                    <a:pt x="386" y="706"/>
                  </a:cubicBezTo>
                  <a:cubicBezTo>
                    <a:pt x="497" y="595"/>
                    <a:pt x="497" y="595"/>
                    <a:pt x="497" y="595"/>
                  </a:cubicBezTo>
                  <a:cubicBezTo>
                    <a:pt x="499" y="596"/>
                    <a:pt x="501" y="596"/>
                    <a:pt x="502" y="59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4" name="Freeform 79"/>
            <p:cNvSpPr>
              <a:spLocks/>
            </p:cNvSpPr>
            <p:nvPr/>
          </p:nvSpPr>
          <p:spPr bwMode="auto">
            <a:xfrm>
              <a:off x="10431463" y="704850"/>
              <a:ext cx="1597025" cy="2482850"/>
            </a:xfrm>
            <a:custGeom>
              <a:avLst/>
              <a:gdLst>
                <a:gd name="T0" fmla="*/ 497 w 499"/>
                <a:gd name="T1" fmla="*/ 714 h 769"/>
                <a:gd name="T2" fmla="*/ 497 w 499"/>
                <a:gd name="T3" fmla="*/ 708 h 769"/>
                <a:gd name="T4" fmla="*/ 491 w 499"/>
                <a:gd name="T5" fmla="*/ 708 h 769"/>
                <a:gd name="T6" fmla="*/ 490 w 499"/>
                <a:gd name="T7" fmla="*/ 713 h 769"/>
                <a:gd name="T8" fmla="*/ 437 w 499"/>
                <a:gd name="T9" fmla="*/ 767 h 769"/>
                <a:gd name="T10" fmla="*/ 343 w 499"/>
                <a:gd name="T11" fmla="*/ 767 h 769"/>
                <a:gd name="T12" fmla="*/ 191 w 499"/>
                <a:gd name="T13" fmla="*/ 614 h 769"/>
                <a:gd name="T14" fmla="*/ 38 w 499"/>
                <a:gd name="T15" fmla="*/ 462 h 769"/>
                <a:gd name="T16" fmla="*/ 38 w 499"/>
                <a:gd name="T17" fmla="*/ 368 h 769"/>
                <a:gd name="T18" fmla="*/ 199 w 499"/>
                <a:gd name="T19" fmla="*/ 208 h 769"/>
                <a:gd name="T20" fmla="*/ 199 w 499"/>
                <a:gd name="T21" fmla="*/ 196 h 769"/>
                <a:gd name="T22" fmla="*/ 8 w 499"/>
                <a:gd name="T23" fmla="*/ 6 h 769"/>
                <a:gd name="T24" fmla="*/ 8 w 499"/>
                <a:gd name="T25" fmla="*/ 1 h 769"/>
                <a:gd name="T26" fmla="*/ 2 w 499"/>
                <a:gd name="T27" fmla="*/ 1 h 769"/>
                <a:gd name="T28" fmla="*/ 2 w 499"/>
                <a:gd name="T29" fmla="*/ 7 h 769"/>
                <a:gd name="T30" fmla="*/ 6 w 499"/>
                <a:gd name="T31" fmla="*/ 8 h 769"/>
                <a:gd name="T32" fmla="*/ 196 w 499"/>
                <a:gd name="T33" fmla="*/ 198 h 769"/>
                <a:gd name="T34" fmla="*/ 196 w 499"/>
                <a:gd name="T35" fmla="*/ 207 h 769"/>
                <a:gd name="T36" fmla="*/ 36 w 499"/>
                <a:gd name="T37" fmla="*/ 367 h 769"/>
                <a:gd name="T38" fmla="*/ 36 w 499"/>
                <a:gd name="T39" fmla="*/ 463 h 769"/>
                <a:gd name="T40" fmla="*/ 189 w 499"/>
                <a:gd name="T41" fmla="*/ 616 h 769"/>
                <a:gd name="T42" fmla="*/ 342 w 499"/>
                <a:gd name="T43" fmla="*/ 769 h 769"/>
                <a:gd name="T44" fmla="*/ 438 w 499"/>
                <a:gd name="T45" fmla="*/ 769 h 769"/>
                <a:gd name="T46" fmla="*/ 492 w 499"/>
                <a:gd name="T47" fmla="*/ 715 h 769"/>
                <a:gd name="T48" fmla="*/ 497 w 499"/>
                <a:gd name="T49" fmla="*/ 714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9" h="769">
                  <a:moveTo>
                    <a:pt x="497" y="714"/>
                  </a:moveTo>
                  <a:cubicBezTo>
                    <a:pt x="499" y="713"/>
                    <a:pt x="499" y="710"/>
                    <a:pt x="497" y="708"/>
                  </a:cubicBezTo>
                  <a:cubicBezTo>
                    <a:pt x="495" y="707"/>
                    <a:pt x="493" y="707"/>
                    <a:pt x="491" y="708"/>
                  </a:cubicBezTo>
                  <a:cubicBezTo>
                    <a:pt x="490" y="710"/>
                    <a:pt x="490" y="712"/>
                    <a:pt x="490" y="713"/>
                  </a:cubicBezTo>
                  <a:cubicBezTo>
                    <a:pt x="437" y="767"/>
                    <a:pt x="437" y="767"/>
                    <a:pt x="437" y="767"/>
                  </a:cubicBezTo>
                  <a:cubicBezTo>
                    <a:pt x="343" y="767"/>
                    <a:pt x="343" y="767"/>
                    <a:pt x="343" y="767"/>
                  </a:cubicBezTo>
                  <a:cubicBezTo>
                    <a:pt x="191" y="614"/>
                    <a:pt x="191" y="614"/>
                    <a:pt x="191" y="614"/>
                  </a:cubicBezTo>
                  <a:cubicBezTo>
                    <a:pt x="38" y="462"/>
                    <a:pt x="38" y="462"/>
                    <a:pt x="38" y="462"/>
                  </a:cubicBezTo>
                  <a:cubicBezTo>
                    <a:pt x="38" y="368"/>
                    <a:pt x="38" y="368"/>
                    <a:pt x="38" y="368"/>
                  </a:cubicBezTo>
                  <a:cubicBezTo>
                    <a:pt x="199" y="208"/>
                    <a:pt x="199" y="208"/>
                    <a:pt x="199" y="208"/>
                  </a:cubicBezTo>
                  <a:cubicBezTo>
                    <a:pt x="199" y="196"/>
                    <a:pt x="199" y="196"/>
                    <a:pt x="199" y="196"/>
                  </a:cubicBezTo>
                  <a:cubicBezTo>
                    <a:pt x="8" y="6"/>
                    <a:pt x="8" y="6"/>
                    <a:pt x="8" y="6"/>
                  </a:cubicBezTo>
                  <a:cubicBezTo>
                    <a:pt x="9" y="5"/>
                    <a:pt x="9" y="3"/>
                    <a:pt x="8" y="1"/>
                  </a:cubicBezTo>
                  <a:cubicBezTo>
                    <a:pt x="6" y="0"/>
                    <a:pt x="3" y="0"/>
                    <a:pt x="2" y="1"/>
                  </a:cubicBezTo>
                  <a:cubicBezTo>
                    <a:pt x="0" y="3"/>
                    <a:pt x="0" y="6"/>
                    <a:pt x="2" y="7"/>
                  </a:cubicBezTo>
                  <a:cubicBezTo>
                    <a:pt x="3" y="9"/>
                    <a:pt x="5" y="9"/>
                    <a:pt x="6" y="8"/>
                  </a:cubicBezTo>
                  <a:cubicBezTo>
                    <a:pt x="196" y="198"/>
                    <a:pt x="196" y="198"/>
                    <a:pt x="196" y="198"/>
                  </a:cubicBezTo>
                  <a:cubicBezTo>
                    <a:pt x="196" y="207"/>
                    <a:pt x="196" y="207"/>
                    <a:pt x="196" y="207"/>
                  </a:cubicBezTo>
                  <a:cubicBezTo>
                    <a:pt x="36" y="367"/>
                    <a:pt x="36" y="367"/>
                    <a:pt x="36" y="367"/>
                  </a:cubicBezTo>
                  <a:cubicBezTo>
                    <a:pt x="36" y="463"/>
                    <a:pt x="36" y="463"/>
                    <a:pt x="36" y="463"/>
                  </a:cubicBezTo>
                  <a:cubicBezTo>
                    <a:pt x="189" y="616"/>
                    <a:pt x="189" y="616"/>
                    <a:pt x="189" y="616"/>
                  </a:cubicBezTo>
                  <a:cubicBezTo>
                    <a:pt x="342" y="769"/>
                    <a:pt x="342" y="769"/>
                    <a:pt x="342" y="769"/>
                  </a:cubicBezTo>
                  <a:cubicBezTo>
                    <a:pt x="438" y="769"/>
                    <a:pt x="438" y="769"/>
                    <a:pt x="438" y="769"/>
                  </a:cubicBezTo>
                  <a:cubicBezTo>
                    <a:pt x="492" y="715"/>
                    <a:pt x="492" y="715"/>
                    <a:pt x="492" y="715"/>
                  </a:cubicBezTo>
                  <a:cubicBezTo>
                    <a:pt x="494" y="716"/>
                    <a:pt x="496" y="716"/>
                    <a:pt x="497" y="7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5" name="Freeform 80"/>
            <p:cNvSpPr>
              <a:spLocks/>
            </p:cNvSpPr>
            <p:nvPr/>
          </p:nvSpPr>
          <p:spPr bwMode="auto">
            <a:xfrm>
              <a:off x="9753600" y="3471863"/>
              <a:ext cx="249238" cy="471488"/>
            </a:xfrm>
            <a:custGeom>
              <a:avLst/>
              <a:gdLst>
                <a:gd name="T0" fmla="*/ 20 w 157"/>
                <a:gd name="T1" fmla="*/ 0 h 297"/>
                <a:gd name="T2" fmla="*/ 0 w 157"/>
                <a:gd name="T3" fmla="*/ 0 h 297"/>
                <a:gd name="T4" fmla="*/ 0 w 157"/>
                <a:gd name="T5" fmla="*/ 6 h 297"/>
                <a:gd name="T6" fmla="*/ 18 w 157"/>
                <a:gd name="T7" fmla="*/ 6 h 297"/>
                <a:gd name="T8" fmla="*/ 149 w 157"/>
                <a:gd name="T9" fmla="*/ 139 h 297"/>
                <a:gd name="T10" fmla="*/ 0 w 157"/>
                <a:gd name="T11" fmla="*/ 289 h 297"/>
                <a:gd name="T12" fmla="*/ 0 w 157"/>
                <a:gd name="T13" fmla="*/ 297 h 297"/>
                <a:gd name="T14" fmla="*/ 157 w 157"/>
                <a:gd name="T15" fmla="*/ 139 h 297"/>
                <a:gd name="T16" fmla="*/ 20 w 157"/>
                <a:gd name="T17"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297">
                  <a:moveTo>
                    <a:pt x="20" y="0"/>
                  </a:moveTo>
                  <a:lnTo>
                    <a:pt x="0" y="0"/>
                  </a:lnTo>
                  <a:lnTo>
                    <a:pt x="0" y="6"/>
                  </a:lnTo>
                  <a:lnTo>
                    <a:pt x="18" y="6"/>
                  </a:lnTo>
                  <a:lnTo>
                    <a:pt x="149" y="139"/>
                  </a:lnTo>
                  <a:lnTo>
                    <a:pt x="0" y="289"/>
                  </a:lnTo>
                  <a:lnTo>
                    <a:pt x="0" y="297"/>
                  </a:lnTo>
                  <a:lnTo>
                    <a:pt x="157" y="139"/>
                  </a:lnTo>
                  <a:lnTo>
                    <a:pt x="2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6" name="Freeform 81"/>
            <p:cNvSpPr>
              <a:spLocks/>
            </p:cNvSpPr>
            <p:nvPr/>
          </p:nvSpPr>
          <p:spPr bwMode="auto">
            <a:xfrm>
              <a:off x="9753600" y="3508375"/>
              <a:ext cx="198438" cy="384175"/>
            </a:xfrm>
            <a:custGeom>
              <a:avLst/>
              <a:gdLst>
                <a:gd name="T0" fmla="*/ 10 w 125"/>
                <a:gd name="T1" fmla="*/ 0 h 242"/>
                <a:gd name="T2" fmla="*/ 0 w 125"/>
                <a:gd name="T3" fmla="*/ 0 h 242"/>
                <a:gd name="T4" fmla="*/ 0 w 125"/>
                <a:gd name="T5" fmla="*/ 6 h 242"/>
                <a:gd name="T6" fmla="*/ 8 w 125"/>
                <a:gd name="T7" fmla="*/ 6 h 242"/>
                <a:gd name="T8" fmla="*/ 117 w 125"/>
                <a:gd name="T9" fmla="*/ 116 h 242"/>
                <a:gd name="T10" fmla="*/ 0 w 125"/>
                <a:gd name="T11" fmla="*/ 234 h 242"/>
                <a:gd name="T12" fmla="*/ 0 w 125"/>
                <a:gd name="T13" fmla="*/ 242 h 242"/>
                <a:gd name="T14" fmla="*/ 125 w 125"/>
                <a:gd name="T15" fmla="*/ 116 h 242"/>
                <a:gd name="T16" fmla="*/ 10 w 125"/>
                <a:gd name="T1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42">
                  <a:moveTo>
                    <a:pt x="10" y="0"/>
                  </a:moveTo>
                  <a:lnTo>
                    <a:pt x="0" y="0"/>
                  </a:lnTo>
                  <a:lnTo>
                    <a:pt x="0" y="6"/>
                  </a:lnTo>
                  <a:lnTo>
                    <a:pt x="8" y="6"/>
                  </a:lnTo>
                  <a:lnTo>
                    <a:pt x="117" y="116"/>
                  </a:lnTo>
                  <a:lnTo>
                    <a:pt x="0" y="234"/>
                  </a:lnTo>
                  <a:lnTo>
                    <a:pt x="0" y="242"/>
                  </a:lnTo>
                  <a:lnTo>
                    <a:pt x="125" y="116"/>
                  </a:lnTo>
                  <a:lnTo>
                    <a:pt x="1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7" name="Freeform 82"/>
            <p:cNvSpPr>
              <a:spLocks/>
            </p:cNvSpPr>
            <p:nvPr/>
          </p:nvSpPr>
          <p:spPr bwMode="auto">
            <a:xfrm>
              <a:off x="9753600" y="3546475"/>
              <a:ext cx="147638" cy="293688"/>
            </a:xfrm>
            <a:custGeom>
              <a:avLst/>
              <a:gdLst>
                <a:gd name="T0" fmla="*/ 0 w 93"/>
                <a:gd name="T1" fmla="*/ 0 h 185"/>
                <a:gd name="T2" fmla="*/ 0 w 93"/>
                <a:gd name="T3" fmla="*/ 0 h 185"/>
                <a:gd name="T4" fmla="*/ 0 w 93"/>
                <a:gd name="T5" fmla="*/ 6 h 185"/>
                <a:gd name="T6" fmla="*/ 85 w 93"/>
                <a:gd name="T7" fmla="*/ 92 h 185"/>
                <a:gd name="T8" fmla="*/ 0 w 93"/>
                <a:gd name="T9" fmla="*/ 177 h 185"/>
                <a:gd name="T10" fmla="*/ 0 w 93"/>
                <a:gd name="T11" fmla="*/ 185 h 185"/>
                <a:gd name="T12" fmla="*/ 93 w 93"/>
                <a:gd name="T13" fmla="*/ 92 h 185"/>
                <a:gd name="T14" fmla="*/ 0 w 93"/>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85">
                  <a:moveTo>
                    <a:pt x="0" y="0"/>
                  </a:moveTo>
                  <a:lnTo>
                    <a:pt x="0" y="0"/>
                  </a:lnTo>
                  <a:lnTo>
                    <a:pt x="0" y="6"/>
                  </a:lnTo>
                  <a:lnTo>
                    <a:pt x="85" y="92"/>
                  </a:lnTo>
                  <a:lnTo>
                    <a:pt x="0" y="177"/>
                  </a:lnTo>
                  <a:lnTo>
                    <a:pt x="0" y="185"/>
                  </a:lnTo>
                  <a:lnTo>
                    <a:pt x="93" y="92"/>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8" name="Freeform 83"/>
            <p:cNvSpPr>
              <a:spLocks/>
            </p:cNvSpPr>
            <p:nvPr/>
          </p:nvSpPr>
          <p:spPr bwMode="auto">
            <a:xfrm>
              <a:off x="9817100" y="2541588"/>
              <a:ext cx="1373188" cy="1385888"/>
            </a:xfrm>
            <a:custGeom>
              <a:avLst/>
              <a:gdLst>
                <a:gd name="T0" fmla="*/ 0 w 429"/>
                <a:gd name="T1" fmla="*/ 198 h 429"/>
                <a:gd name="T2" fmla="*/ 115 w 429"/>
                <a:gd name="T3" fmla="*/ 313 h 429"/>
                <a:gd name="T4" fmla="*/ 231 w 429"/>
                <a:gd name="T5" fmla="*/ 429 h 429"/>
                <a:gd name="T6" fmla="*/ 325 w 429"/>
                <a:gd name="T7" fmla="*/ 429 h 429"/>
                <a:gd name="T8" fmla="*/ 423 w 429"/>
                <a:gd name="T9" fmla="*/ 331 h 429"/>
                <a:gd name="T10" fmla="*/ 427 w 429"/>
                <a:gd name="T11" fmla="*/ 330 h 429"/>
                <a:gd name="T12" fmla="*/ 427 w 429"/>
                <a:gd name="T13" fmla="*/ 324 h 429"/>
                <a:gd name="T14" fmla="*/ 421 w 429"/>
                <a:gd name="T15" fmla="*/ 324 h 429"/>
                <a:gd name="T16" fmla="*/ 421 w 429"/>
                <a:gd name="T17" fmla="*/ 329 h 429"/>
                <a:gd name="T18" fmla="*/ 323 w 429"/>
                <a:gd name="T19" fmla="*/ 426 h 429"/>
                <a:gd name="T20" fmla="*/ 232 w 429"/>
                <a:gd name="T21" fmla="*/ 426 h 429"/>
                <a:gd name="T22" fmla="*/ 117 w 429"/>
                <a:gd name="T23" fmla="*/ 311 h 429"/>
                <a:gd name="T24" fmla="*/ 3 w 429"/>
                <a:gd name="T25" fmla="*/ 197 h 429"/>
                <a:gd name="T26" fmla="*/ 3 w 429"/>
                <a:gd name="T27" fmla="*/ 106 h 429"/>
                <a:gd name="T28" fmla="*/ 100 w 429"/>
                <a:gd name="T29" fmla="*/ 8 h 429"/>
                <a:gd name="T30" fmla="*/ 105 w 429"/>
                <a:gd name="T31" fmla="*/ 8 h 429"/>
                <a:gd name="T32" fmla="*/ 105 w 429"/>
                <a:gd name="T33" fmla="*/ 2 h 429"/>
                <a:gd name="T34" fmla="*/ 99 w 429"/>
                <a:gd name="T35" fmla="*/ 2 h 429"/>
                <a:gd name="T36" fmla="*/ 98 w 429"/>
                <a:gd name="T37" fmla="*/ 6 h 429"/>
                <a:gd name="T38" fmla="*/ 0 w 429"/>
                <a:gd name="T39" fmla="*/ 104 h 429"/>
                <a:gd name="T40" fmla="*/ 0 w 429"/>
                <a:gd name="T41" fmla="*/ 198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9" h="429">
                  <a:moveTo>
                    <a:pt x="0" y="198"/>
                  </a:moveTo>
                  <a:cubicBezTo>
                    <a:pt x="115" y="313"/>
                    <a:pt x="115" y="313"/>
                    <a:pt x="115" y="313"/>
                  </a:cubicBezTo>
                  <a:cubicBezTo>
                    <a:pt x="231" y="429"/>
                    <a:pt x="231" y="429"/>
                    <a:pt x="231" y="429"/>
                  </a:cubicBezTo>
                  <a:cubicBezTo>
                    <a:pt x="325" y="429"/>
                    <a:pt x="325" y="429"/>
                    <a:pt x="325" y="429"/>
                  </a:cubicBezTo>
                  <a:cubicBezTo>
                    <a:pt x="423" y="331"/>
                    <a:pt x="423" y="331"/>
                    <a:pt x="423" y="331"/>
                  </a:cubicBezTo>
                  <a:cubicBezTo>
                    <a:pt x="424" y="331"/>
                    <a:pt x="426" y="331"/>
                    <a:pt x="427" y="330"/>
                  </a:cubicBezTo>
                  <a:cubicBezTo>
                    <a:pt x="429" y="328"/>
                    <a:pt x="429" y="325"/>
                    <a:pt x="427" y="324"/>
                  </a:cubicBezTo>
                  <a:cubicBezTo>
                    <a:pt x="426" y="322"/>
                    <a:pt x="423" y="322"/>
                    <a:pt x="421" y="324"/>
                  </a:cubicBezTo>
                  <a:cubicBezTo>
                    <a:pt x="420" y="325"/>
                    <a:pt x="420" y="327"/>
                    <a:pt x="421" y="329"/>
                  </a:cubicBezTo>
                  <a:cubicBezTo>
                    <a:pt x="323" y="426"/>
                    <a:pt x="323" y="426"/>
                    <a:pt x="323" y="426"/>
                  </a:cubicBezTo>
                  <a:cubicBezTo>
                    <a:pt x="232" y="426"/>
                    <a:pt x="232" y="426"/>
                    <a:pt x="232" y="426"/>
                  </a:cubicBezTo>
                  <a:cubicBezTo>
                    <a:pt x="117" y="311"/>
                    <a:pt x="117" y="311"/>
                    <a:pt x="117" y="311"/>
                  </a:cubicBezTo>
                  <a:cubicBezTo>
                    <a:pt x="3" y="197"/>
                    <a:pt x="3" y="197"/>
                    <a:pt x="3" y="197"/>
                  </a:cubicBezTo>
                  <a:cubicBezTo>
                    <a:pt x="3" y="106"/>
                    <a:pt x="3" y="106"/>
                    <a:pt x="3" y="106"/>
                  </a:cubicBezTo>
                  <a:cubicBezTo>
                    <a:pt x="100" y="8"/>
                    <a:pt x="100" y="8"/>
                    <a:pt x="100" y="8"/>
                  </a:cubicBezTo>
                  <a:cubicBezTo>
                    <a:pt x="102" y="9"/>
                    <a:pt x="104" y="9"/>
                    <a:pt x="105" y="8"/>
                  </a:cubicBezTo>
                  <a:cubicBezTo>
                    <a:pt x="107" y="6"/>
                    <a:pt x="107" y="3"/>
                    <a:pt x="105" y="2"/>
                  </a:cubicBezTo>
                  <a:cubicBezTo>
                    <a:pt x="104" y="0"/>
                    <a:pt x="101" y="0"/>
                    <a:pt x="99" y="2"/>
                  </a:cubicBezTo>
                  <a:cubicBezTo>
                    <a:pt x="98" y="3"/>
                    <a:pt x="98" y="5"/>
                    <a:pt x="98" y="6"/>
                  </a:cubicBezTo>
                  <a:cubicBezTo>
                    <a:pt x="0" y="104"/>
                    <a:pt x="0" y="104"/>
                    <a:pt x="0" y="104"/>
                  </a:cubicBez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9" name="Freeform 84"/>
            <p:cNvSpPr>
              <a:spLocks/>
            </p:cNvSpPr>
            <p:nvPr/>
          </p:nvSpPr>
          <p:spPr bwMode="auto">
            <a:xfrm>
              <a:off x="9855200" y="2632075"/>
              <a:ext cx="1246188" cy="1257300"/>
            </a:xfrm>
            <a:custGeom>
              <a:avLst/>
              <a:gdLst>
                <a:gd name="T0" fmla="*/ 0 w 389"/>
                <a:gd name="T1" fmla="*/ 166 h 389"/>
                <a:gd name="T2" fmla="*/ 111 w 389"/>
                <a:gd name="T3" fmla="*/ 277 h 389"/>
                <a:gd name="T4" fmla="*/ 223 w 389"/>
                <a:gd name="T5" fmla="*/ 389 h 389"/>
                <a:gd name="T6" fmla="*/ 308 w 389"/>
                <a:gd name="T7" fmla="*/ 389 h 389"/>
                <a:gd name="T8" fmla="*/ 383 w 389"/>
                <a:gd name="T9" fmla="*/ 315 h 389"/>
                <a:gd name="T10" fmla="*/ 387 w 389"/>
                <a:gd name="T11" fmla="*/ 314 h 389"/>
                <a:gd name="T12" fmla="*/ 387 w 389"/>
                <a:gd name="T13" fmla="*/ 308 h 389"/>
                <a:gd name="T14" fmla="*/ 381 w 389"/>
                <a:gd name="T15" fmla="*/ 308 h 389"/>
                <a:gd name="T16" fmla="*/ 381 w 389"/>
                <a:gd name="T17" fmla="*/ 313 h 389"/>
                <a:gd name="T18" fmla="*/ 307 w 389"/>
                <a:gd name="T19" fmla="*/ 387 h 389"/>
                <a:gd name="T20" fmla="*/ 225 w 389"/>
                <a:gd name="T21" fmla="*/ 387 h 389"/>
                <a:gd name="T22" fmla="*/ 113 w 389"/>
                <a:gd name="T23" fmla="*/ 275 h 389"/>
                <a:gd name="T24" fmla="*/ 3 w 389"/>
                <a:gd name="T25" fmla="*/ 165 h 389"/>
                <a:gd name="T26" fmla="*/ 3 w 389"/>
                <a:gd name="T27" fmla="*/ 82 h 389"/>
                <a:gd name="T28" fmla="*/ 76 w 389"/>
                <a:gd name="T29" fmla="*/ 8 h 389"/>
                <a:gd name="T30" fmla="*/ 81 w 389"/>
                <a:gd name="T31" fmla="*/ 8 h 389"/>
                <a:gd name="T32" fmla="*/ 81 w 389"/>
                <a:gd name="T33" fmla="*/ 2 h 389"/>
                <a:gd name="T34" fmla="*/ 75 w 389"/>
                <a:gd name="T35" fmla="*/ 2 h 389"/>
                <a:gd name="T36" fmla="*/ 74 w 389"/>
                <a:gd name="T37" fmla="*/ 6 h 389"/>
                <a:gd name="T38" fmla="*/ 0 w 389"/>
                <a:gd name="T39" fmla="*/ 81 h 389"/>
                <a:gd name="T40" fmla="*/ 0 w 389"/>
                <a:gd name="T41" fmla="*/ 166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9" h="389">
                  <a:moveTo>
                    <a:pt x="0" y="166"/>
                  </a:moveTo>
                  <a:cubicBezTo>
                    <a:pt x="111" y="277"/>
                    <a:pt x="111" y="277"/>
                    <a:pt x="111" y="277"/>
                  </a:cubicBezTo>
                  <a:cubicBezTo>
                    <a:pt x="223" y="389"/>
                    <a:pt x="223" y="389"/>
                    <a:pt x="223" y="389"/>
                  </a:cubicBezTo>
                  <a:cubicBezTo>
                    <a:pt x="308" y="389"/>
                    <a:pt x="308" y="389"/>
                    <a:pt x="308" y="389"/>
                  </a:cubicBezTo>
                  <a:cubicBezTo>
                    <a:pt x="383" y="315"/>
                    <a:pt x="383" y="315"/>
                    <a:pt x="383" y="315"/>
                  </a:cubicBezTo>
                  <a:cubicBezTo>
                    <a:pt x="384" y="315"/>
                    <a:pt x="386" y="315"/>
                    <a:pt x="387" y="314"/>
                  </a:cubicBezTo>
                  <a:cubicBezTo>
                    <a:pt x="389" y="312"/>
                    <a:pt x="389" y="309"/>
                    <a:pt x="387" y="308"/>
                  </a:cubicBezTo>
                  <a:cubicBezTo>
                    <a:pt x="386" y="306"/>
                    <a:pt x="383" y="306"/>
                    <a:pt x="381" y="308"/>
                  </a:cubicBezTo>
                  <a:cubicBezTo>
                    <a:pt x="380" y="309"/>
                    <a:pt x="380" y="311"/>
                    <a:pt x="381" y="313"/>
                  </a:cubicBezTo>
                  <a:cubicBezTo>
                    <a:pt x="307" y="387"/>
                    <a:pt x="307" y="387"/>
                    <a:pt x="307" y="387"/>
                  </a:cubicBezTo>
                  <a:cubicBezTo>
                    <a:pt x="225" y="387"/>
                    <a:pt x="225" y="387"/>
                    <a:pt x="225" y="387"/>
                  </a:cubicBezTo>
                  <a:cubicBezTo>
                    <a:pt x="113" y="275"/>
                    <a:pt x="113" y="275"/>
                    <a:pt x="113" y="275"/>
                  </a:cubicBezTo>
                  <a:cubicBezTo>
                    <a:pt x="3" y="165"/>
                    <a:pt x="3" y="165"/>
                    <a:pt x="3" y="165"/>
                  </a:cubicBezTo>
                  <a:cubicBezTo>
                    <a:pt x="3" y="82"/>
                    <a:pt x="3" y="82"/>
                    <a:pt x="3" y="82"/>
                  </a:cubicBezTo>
                  <a:cubicBezTo>
                    <a:pt x="76" y="8"/>
                    <a:pt x="76" y="8"/>
                    <a:pt x="76" y="8"/>
                  </a:cubicBezTo>
                  <a:cubicBezTo>
                    <a:pt x="78" y="9"/>
                    <a:pt x="80" y="9"/>
                    <a:pt x="81" y="8"/>
                  </a:cubicBezTo>
                  <a:cubicBezTo>
                    <a:pt x="83" y="6"/>
                    <a:pt x="83" y="3"/>
                    <a:pt x="81" y="2"/>
                  </a:cubicBezTo>
                  <a:cubicBezTo>
                    <a:pt x="80" y="0"/>
                    <a:pt x="77" y="0"/>
                    <a:pt x="75" y="2"/>
                  </a:cubicBezTo>
                  <a:cubicBezTo>
                    <a:pt x="74" y="3"/>
                    <a:pt x="74" y="5"/>
                    <a:pt x="74" y="6"/>
                  </a:cubicBezTo>
                  <a:cubicBezTo>
                    <a:pt x="0" y="81"/>
                    <a:pt x="0" y="81"/>
                    <a:pt x="0" y="81"/>
                  </a:cubicBezTo>
                  <a:lnTo>
                    <a:pt x="0" y="1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0" name="Freeform 85"/>
            <p:cNvSpPr>
              <a:spLocks/>
            </p:cNvSpPr>
            <p:nvPr/>
          </p:nvSpPr>
          <p:spPr bwMode="auto">
            <a:xfrm>
              <a:off x="10034588" y="2697163"/>
              <a:ext cx="1001713" cy="1011238"/>
            </a:xfrm>
            <a:custGeom>
              <a:avLst/>
              <a:gdLst>
                <a:gd name="T0" fmla="*/ 311 w 313"/>
                <a:gd name="T1" fmla="*/ 228 h 313"/>
                <a:gd name="T2" fmla="*/ 305 w 313"/>
                <a:gd name="T3" fmla="*/ 228 h 313"/>
                <a:gd name="T4" fmla="*/ 305 w 313"/>
                <a:gd name="T5" fmla="*/ 233 h 313"/>
                <a:gd name="T6" fmla="*/ 227 w 313"/>
                <a:gd name="T7" fmla="*/ 310 h 313"/>
                <a:gd name="T8" fmla="*/ 192 w 313"/>
                <a:gd name="T9" fmla="*/ 310 h 313"/>
                <a:gd name="T10" fmla="*/ 97 w 313"/>
                <a:gd name="T11" fmla="*/ 215 h 313"/>
                <a:gd name="T12" fmla="*/ 3 w 313"/>
                <a:gd name="T13" fmla="*/ 121 h 313"/>
                <a:gd name="T14" fmla="*/ 3 w 313"/>
                <a:gd name="T15" fmla="*/ 86 h 313"/>
                <a:gd name="T16" fmla="*/ 81 w 313"/>
                <a:gd name="T17" fmla="*/ 8 h 313"/>
                <a:gd name="T18" fmla="*/ 85 w 313"/>
                <a:gd name="T19" fmla="*/ 8 h 313"/>
                <a:gd name="T20" fmla="*/ 85 w 313"/>
                <a:gd name="T21" fmla="*/ 2 h 313"/>
                <a:gd name="T22" fmla="*/ 79 w 313"/>
                <a:gd name="T23" fmla="*/ 2 h 313"/>
                <a:gd name="T24" fmla="*/ 79 w 313"/>
                <a:gd name="T25" fmla="*/ 6 h 313"/>
                <a:gd name="T26" fmla="*/ 0 w 313"/>
                <a:gd name="T27" fmla="*/ 85 h 313"/>
                <a:gd name="T28" fmla="*/ 0 w 313"/>
                <a:gd name="T29" fmla="*/ 122 h 313"/>
                <a:gd name="T30" fmla="*/ 95 w 313"/>
                <a:gd name="T31" fmla="*/ 217 h 313"/>
                <a:gd name="T32" fmla="*/ 191 w 313"/>
                <a:gd name="T33" fmla="*/ 313 h 313"/>
                <a:gd name="T34" fmla="*/ 228 w 313"/>
                <a:gd name="T35" fmla="*/ 313 h 313"/>
                <a:gd name="T36" fmla="*/ 307 w 313"/>
                <a:gd name="T37" fmla="*/ 235 h 313"/>
                <a:gd name="T38" fmla="*/ 311 w 313"/>
                <a:gd name="T39" fmla="*/ 234 h 313"/>
                <a:gd name="T40" fmla="*/ 311 w 313"/>
                <a:gd name="T41" fmla="*/ 228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3" h="313">
                  <a:moveTo>
                    <a:pt x="311" y="228"/>
                  </a:moveTo>
                  <a:cubicBezTo>
                    <a:pt x="310" y="226"/>
                    <a:pt x="307" y="226"/>
                    <a:pt x="305" y="228"/>
                  </a:cubicBezTo>
                  <a:cubicBezTo>
                    <a:pt x="304" y="229"/>
                    <a:pt x="304" y="231"/>
                    <a:pt x="305" y="233"/>
                  </a:cubicBezTo>
                  <a:cubicBezTo>
                    <a:pt x="227" y="310"/>
                    <a:pt x="227" y="310"/>
                    <a:pt x="227" y="310"/>
                  </a:cubicBezTo>
                  <a:cubicBezTo>
                    <a:pt x="192" y="310"/>
                    <a:pt x="192" y="310"/>
                    <a:pt x="192" y="310"/>
                  </a:cubicBezTo>
                  <a:cubicBezTo>
                    <a:pt x="97" y="215"/>
                    <a:pt x="97" y="215"/>
                    <a:pt x="97" y="215"/>
                  </a:cubicBezTo>
                  <a:cubicBezTo>
                    <a:pt x="3" y="121"/>
                    <a:pt x="3" y="121"/>
                    <a:pt x="3" y="121"/>
                  </a:cubicBezTo>
                  <a:cubicBezTo>
                    <a:pt x="3" y="86"/>
                    <a:pt x="3" y="86"/>
                    <a:pt x="3" y="86"/>
                  </a:cubicBezTo>
                  <a:cubicBezTo>
                    <a:pt x="81" y="8"/>
                    <a:pt x="81" y="8"/>
                    <a:pt x="81" y="8"/>
                  </a:cubicBezTo>
                  <a:cubicBezTo>
                    <a:pt x="82" y="9"/>
                    <a:pt x="84" y="9"/>
                    <a:pt x="85" y="8"/>
                  </a:cubicBezTo>
                  <a:cubicBezTo>
                    <a:pt x="87" y="6"/>
                    <a:pt x="87" y="3"/>
                    <a:pt x="85" y="2"/>
                  </a:cubicBezTo>
                  <a:cubicBezTo>
                    <a:pt x="84" y="0"/>
                    <a:pt x="81" y="0"/>
                    <a:pt x="79" y="2"/>
                  </a:cubicBezTo>
                  <a:cubicBezTo>
                    <a:pt x="78" y="3"/>
                    <a:pt x="78" y="5"/>
                    <a:pt x="79" y="6"/>
                  </a:cubicBezTo>
                  <a:cubicBezTo>
                    <a:pt x="0" y="85"/>
                    <a:pt x="0" y="85"/>
                    <a:pt x="0" y="85"/>
                  </a:cubicBezTo>
                  <a:cubicBezTo>
                    <a:pt x="0" y="122"/>
                    <a:pt x="0" y="122"/>
                    <a:pt x="0" y="122"/>
                  </a:cubicBezTo>
                  <a:cubicBezTo>
                    <a:pt x="95" y="217"/>
                    <a:pt x="95" y="217"/>
                    <a:pt x="95" y="217"/>
                  </a:cubicBezTo>
                  <a:cubicBezTo>
                    <a:pt x="191" y="313"/>
                    <a:pt x="191" y="313"/>
                    <a:pt x="191" y="313"/>
                  </a:cubicBezTo>
                  <a:cubicBezTo>
                    <a:pt x="228" y="313"/>
                    <a:pt x="228" y="313"/>
                    <a:pt x="228" y="313"/>
                  </a:cubicBezTo>
                  <a:cubicBezTo>
                    <a:pt x="307" y="235"/>
                    <a:pt x="307" y="235"/>
                    <a:pt x="307" y="235"/>
                  </a:cubicBezTo>
                  <a:cubicBezTo>
                    <a:pt x="308" y="235"/>
                    <a:pt x="310" y="235"/>
                    <a:pt x="311" y="234"/>
                  </a:cubicBezTo>
                  <a:cubicBezTo>
                    <a:pt x="313" y="232"/>
                    <a:pt x="313" y="229"/>
                    <a:pt x="311" y="2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1" name="Freeform 86"/>
            <p:cNvSpPr>
              <a:spLocks/>
            </p:cNvSpPr>
            <p:nvPr/>
          </p:nvSpPr>
          <p:spPr bwMode="auto">
            <a:xfrm>
              <a:off x="10291763" y="2859088"/>
              <a:ext cx="584200" cy="590550"/>
            </a:xfrm>
            <a:custGeom>
              <a:avLst/>
              <a:gdLst>
                <a:gd name="T0" fmla="*/ 8 w 183"/>
                <a:gd name="T1" fmla="*/ 2 h 183"/>
                <a:gd name="T2" fmla="*/ 2 w 183"/>
                <a:gd name="T3" fmla="*/ 2 h 183"/>
                <a:gd name="T4" fmla="*/ 2 w 183"/>
                <a:gd name="T5" fmla="*/ 8 h 183"/>
                <a:gd name="T6" fmla="*/ 7 w 183"/>
                <a:gd name="T7" fmla="*/ 9 h 183"/>
                <a:gd name="T8" fmla="*/ 37 w 183"/>
                <a:gd name="T9" fmla="*/ 38 h 183"/>
                <a:gd name="T10" fmla="*/ 37 w 183"/>
                <a:gd name="T11" fmla="*/ 108 h 183"/>
                <a:gd name="T12" fmla="*/ 55 w 183"/>
                <a:gd name="T13" fmla="*/ 127 h 183"/>
                <a:gd name="T14" fmla="*/ 75 w 183"/>
                <a:gd name="T15" fmla="*/ 146 h 183"/>
                <a:gd name="T16" fmla="*/ 145 w 183"/>
                <a:gd name="T17" fmla="*/ 146 h 183"/>
                <a:gd name="T18" fmla="*/ 175 w 183"/>
                <a:gd name="T19" fmla="*/ 176 h 183"/>
                <a:gd name="T20" fmla="*/ 175 w 183"/>
                <a:gd name="T21" fmla="*/ 181 h 183"/>
                <a:gd name="T22" fmla="*/ 181 w 183"/>
                <a:gd name="T23" fmla="*/ 181 h 183"/>
                <a:gd name="T24" fmla="*/ 181 w 183"/>
                <a:gd name="T25" fmla="*/ 175 h 183"/>
                <a:gd name="T26" fmla="*/ 177 w 183"/>
                <a:gd name="T27" fmla="*/ 174 h 183"/>
                <a:gd name="T28" fmla="*/ 146 w 183"/>
                <a:gd name="T29" fmla="*/ 144 h 183"/>
                <a:gd name="T30" fmla="*/ 76 w 183"/>
                <a:gd name="T31" fmla="*/ 144 h 183"/>
                <a:gd name="T32" fmla="*/ 57 w 183"/>
                <a:gd name="T33" fmla="*/ 125 h 183"/>
                <a:gd name="T34" fmla="*/ 39 w 183"/>
                <a:gd name="T35" fmla="*/ 107 h 183"/>
                <a:gd name="T36" fmla="*/ 39 w 183"/>
                <a:gd name="T37" fmla="*/ 37 h 183"/>
                <a:gd name="T38" fmla="*/ 9 w 183"/>
                <a:gd name="T39" fmla="*/ 7 h 183"/>
                <a:gd name="T40" fmla="*/ 8 w 183"/>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183">
                  <a:moveTo>
                    <a:pt x="8" y="2"/>
                  </a:moveTo>
                  <a:cubicBezTo>
                    <a:pt x="6" y="0"/>
                    <a:pt x="4" y="0"/>
                    <a:pt x="2" y="2"/>
                  </a:cubicBezTo>
                  <a:cubicBezTo>
                    <a:pt x="0" y="3"/>
                    <a:pt x="0" y="6"/>
                    <a:pt x="2" y="8"/>
                  </a:cubicBezTo>
                  <a:cubicBezTo>
                    <a:pt x="3" y="9"/>
                    <a:pt x="5" y="9"/>
                    <a:pt x="7" y="9"/>
                  </a:cubicBezTo>
                  <a:cubicBezTo>
                    <a:pt x="37" y="38"/>
                    <a:pt x="37" y="38"/>
                    <a:pt x="37" y="38"/>
                  </a:cubicBezTo>
                  <a:cubicBezTo>
                    <a:pt x="37" y="108"/>
                    <a:pt x="37" y="108"/>
                    <a:pt x="37" y="108"/>
                  </a:cubicBezTo>
                  <a:cubicBezTo>
                    <a:pt x="55" y="127"/>
                    <a:pt x="55" y="127"/>
                    <a:pt x="55" y="127"/>
                  </a:cubicBezTo>
                  <a:cubicBezTo>
                    <a:pt x="75" y="146"/>
                    <a:pt x="75" y="146"/>
                    <a:pt x="75" y="146"/>
                  </a:cubicBezTo>
                  <a:cubicBezTo>
                    <a:pt x="145" y="146"/>
                    <a:pt x="145" y="146"/>
                    <a:pt x="145" y="146"/>
                  </a:cubicBezTo>
                  <a:cubicBezTo>
                    <a:pt x="175" y="176"/>
                    <a:pt x="175" y="176"/>
                    <a:pt x="175" y="176"/>
                  </a:cubicBezTo>
                  <a:cubicBezTo>
                    <a:pt x="174" y="178"/>
                    <a:pt x="174" y="180"/>
                    <a:pt x="175" y="181"/>
                  </a:cubicBezTo>
                  <a:cubicBezTo>
                    <a:pt x="177" y="183"/>
                    <a:pt x="180" y="183"/>
                    <a:pt x="181" y="181"/>
                  </a:cubicBezTo>
                  <a:cubicBezTo>
                    <a:pt x="183" y="179"/>
                    <a:pt x="183" y="177"/>
                    <a:pt x="181" y="175"/>
                  </a:cubicBezTo>
                  <a:cubicBezTo>
                    <a:pt x="180" y="174"/>
                    <a:pt x="178" y="174"/>
                    <a:pt x="177" y="174"/>
                  </a:cubicBezTo>
                  <a:cubicBezTo>
                    <a:pt x="146" y="144"/>
                    <a:pt x="146" y="144"/>
                    <a:pt x="146" y="144"/>
                  </a:cubicBezTo>
                  <a:cubicBezTo>
                    <a:pt x="76" y="144"/>
                    <a:pt x="76" y="144"/>
                    <a:pt x="76" y="144"/>
                  </a:cubicBezTo>
                  <a:cubicBezTo>
                    <a:pt x="57" y="125"/>
                    <a:pt x="57" y="125"/>
                    <a:pt x="57" y="125"/>
                  </a:cubicBezTo>
                  <a:cubicBezTo>
                    <a:pt x="39" y="107"/>
                    <a:pt x="39" y="107"/>
                    <a:pt x="39" y="107"/>
                  </a:cubicBezTo>
                  <a:cubicBezTo>
                    <a:pt x="39" y="37"/>
                    <a:pt x="39" y="37"/>
                    <a:pt x="39" y="37"/>
                  </a:cubicBezTo>
                  <a:cubicBezTo>
                    <a:pt x="9" y="7"/>
                    <a:pt x="9" y="7"/>
                    <a:pt x="9" y="7"/>
                  </a:cubicBezTo>
                  <a:cubicBezTo>
                    <a:pt x="10" y="5"/>
                    <a:pt x="9" y="3"/>
                    <a:pt x="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87"/>
            <p:cNvSpPr>
              <a:spLocks/>
            </p:cNvSpPr>
            <p:nvPr/>
          </p:nvSpPr>
          <p:spPr bwMode="auto">
            <a:xfrm>
              <a:off x="10264775" y="2884488"/>
              <a:ext cx="585788" cy="590550"/>
            </a:xfrm>
            <a:custGeom>
              <a:avLst/>
              <a:gdLst>
                <a:gd name="T0" fmla="*/ 175 w 183"/>
                <a:gd name="T1" fmla="*/ 181 h 183"/>
                <a:gd name="T2" fmla="*/ 181 w 183"/>
                <a:gd name="T3" fmla="*/ 181 h 183"/>
                <a:gd name="T4" fmla="*/ 181 w 183"/>
                <a:gd name="T5" fmla="*/ 175 h 183"/>
                <a:gd name="T6" fmla="*/ 177 w 183"/>
                <a:gd name="T7" fmla="*/ 174 h 183"/>
                <a:gd name="T8" fmla="*/ 149 w 183"/>
                <a:gd name="T9" fmla="*/ 147 h 183"/>
                <a:gd name="T10" fmla="*/ 79 w 183"/>
                <a:gd name="T11" fmla="*/ 147 h 183"/>
                <a:gd name="T12" fmla="*/ 57 w 183"/>
                <a:gd name="T13" fmla="*/ 125 h 183"/>
                <a:gd name="T14" fmla="*/ 36 w 183"/>
                <a:gd name="T15" fmla="*/ 104 h 183"/>
                <a:gd name="T16" fmla="*/ 36 w 183"/>
                <a:gd name="T17" fmla="*/ 34 h 183"/>
                <a:gd name="T18" fmla="*/ 9 w 183"/>
                <a:gd name="T19" fmla="*/ 7 h 183"/>
                <a:gd name="T20" fmla="*/ 8 w 183"/>
                <a:gd name="T21" fmla="*/ 2 h 183"/>
                <a:gd name="T22" fmla="*/ 2 w 183"/>
                <a:gd name="T23" fmla="*/ 2 h 183"/>
                <a:gd name="T24" fmla="*/ 2 w 183"/>
                <a:gd name="T25" fmla="*/ 8 h 183"/>
                <a:gd name="T26" fmla="*/ 7 w 183"/>
                <a:gd name="T27" fmla="*/ 9 h 183"/>
                <a:gd name="T28" fmla="*/ 33 w 183"/>
                <a:gd name="T29" fmla="*/ 35 h 183"/>
                <a:gd name="T30" fmla="*/ 33 w 183"/>
                <a:gd name="T31" fmla="*/ 105 h 183"/>
                <a:gd name="T32" fmla="*/ 55 w 183"/>
                <a:gd name="T33" fmla="*/ 127 h 183"/>
                <a:gd name="T34" fmla="*/ 78 w 183"/>
                <a:gd name="T35" fmla="*/ 150 h 183"/>
                <a:gd name="T36" fmla="*/ 148 w 183"/>
                <a:gd name="T37" fmla="*/ 150 h 183"/>
                <a:gd name="T38" fmla="*/ 175 w 183"/>
                <a:gd name="T39" fmla="*/ 176 h 183"/>
                <a:gd name="T40" fmla="*/ 175 w 183"/>
                <a:gd name="T41" fmla="*/ 181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3" h="183">
                  <a:moveTo>
                    <a:pt x="175" y="181"/>
                  </a:moveTo>
                  <a:cubicBezTo>
                    <a:pt x="177" y="183"/>
                    <a:pt x="180" y="183"/>
                    <a:pt x="181" y="181"/>
                  </a:cubicBezTo>
                  <a:cubicBezTo>
                    <a:pt x="183" y="179"/>
                    <a:pt x="183" y="177"/>
                    <a:pt x="181" y="175"/>
                  </a:cubicBezTo>
                  <a:cubicBezTo>
                    <a:pt x="180" y="174"/>
                    <a:pt x="178" y="174"/>
                    <a:pt x="177" y="174"/>
                  </a:cubicBezTo>
                  <a:cubicBezTo>
                    <a:pt x="149" y="147"/>
                    <a:pt x="149" y="147"/>
                    <a:pt x="149" y="147"/>
                  </a:cubicBezTo>
                  <a:cubicBezTo>
                    <a:pt x="79" y="147"/>
                    <a:pt x="79" y="147"/>
                    <a:pt x="79" y="147"/>
                  </a:cubicBezTo>
                  <a:cubicBezTo>
                    <a:pt x="57" y="125"/>
                    <a:pt x="57" y="125"/>
                    <a:pt x="57" y="125"/>
                  </a:cubicBezTo>
                  <a:cubicBezTo>
                    <a:pt x="36" y="104"/>
                    <a:pt x="36" y="104"/>
                    <a:pt x="36" y="104"/>
                  </a:cubicBezTo>
                  <a:cubicBezTo>
                    <a:pt x="36" y="34"/>
                    <a:pt x="36" y="34"/>
                    <a:pt x="36" y="34"/>
                  </a:cubicBezTo>
                  <a:cubicBezTo>
                    <a:pt x="9" y="7"/>
                    <a:pt x="9" y="7"/>
                    <a:pt x="9" y="7"/>
                  </a:cubicBezTo>
                  <a:cubicBezTo>
                    <a:pt x="10" y="5"/>
                    <a:pt x="9" y="3"/>
                    <a:pt x="8" y="2"/>
                  </a:cubicBezTo>
                  <a:cubicBezTo>
                    <a:pt x="6" y="0"/>
                    <a:pt x="4" y="0"/>
                    <a:pt x="2" y="2"/>
                  </a:cubicBezTo>
                  <a:cubicBezTo>
                    <a:pt x="0" y="3"/>
                    <a:pt x="0" y="6"/>
                    <a:pt x="2" y="8"/>
                  </a:cubicBezTo>
                  <a:cubicBezTo>
                    <a:pt x="3" y="9"/>
                    <a:pt x="5" y="9"/>
                    <a:pt x="7" y="9"/>
                  </a:cubicBezTo>
                  <a:cubicBezTo>
                    <a:pt x="33" y="35"/>
                    <a:pt x="33" y="35"/>
                    <a:pt x="33" y="35"/>
                  </a:cubicBezTo>
                  <a:cubicBezTo>
                    <a:pt x="33" y="105"/>
                    <a:pt x="33" y="105"/>
                    <a:pt x="33" y="105"/>
                  </a:cubicBezTo>
                  <a:cubicBezTo>
                    <a:pt x="55" y="127"/>
                    <a:pt x="55" y="127"/>
                    <a:pt x="55" y="127"/>
                  </a:cubicBezTo>
                  <a:cubicBezTo>
                    <a:pt x="78" y="150"/>
                    <a:pt x="78" y="150"/>
                    <a:pt x="78" y="150"/>
                  </a:cubicBezTo>
                  <a:cubicBezTo>
                    <a:pt x="148" y="150"/>
                    <a:pt x="148" y="150"/>
                    <a:pt x="148" y="150"/>
                  </a:cubicBezTo>
                  <a:cubicBezTo>
                    <a:pt x="175" y="176"/>
                    <a:pt x="175" y="176"/>
                    <a:pt x="175" y="176"/>
                  </a:cubicBezTo>
                  <a:cubicBezTo>
                    <a:pt x="174" y="178"/>
                    <a:pt x="174" y="180"/>
                    <a:pt x="175" y="18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3" name="Freeform 88"/>
            <p:cNvSpPr>
              <a:spLocks/>
            </p:cNvSpPr>
            <p:nvPr/>
          </p:nvSpPr>
          <p:spPr bwMode="auto">
            <a:xfrm>
              <a:off x="10291763" y="2962275"/>
              <a:ext cx="482600" cy="487363"/>
            </a:xfrm>
            <a:custGeom>
              <a:avLst/>
              <a:gdLst>
                <a:gd name="T0" fmla="*/ 8 w 151"/>
                <a:gd name="T1" fmla="*/ 2 h 151"/>
                <a:gd name="T2" fmla="*/ 2 w 151"/>
                <a:gd name="T3" fmla="*/ 2 h 151"/>
                <a:gd name="T4" fmla="*/ 2 w 151"/>
                <a:gd name="T5" fmla="*/ 8 h 151"/>
                <a:gd name="T6" fmla="*/ 7 w 151"/>
                <a:gd name="T7" fmla="*/ 9 h 151"/>
                <a:gd name="T8" fmla="*/ 14 w 151"/>
                <a:gd name="T9" fmla="*/ 16 h 151"/>
                <a:gd name="T10" fmla="*/ 14 w 151"/>
                <a:gd name="T11" fmla="*/ 86 h 151"/>
                <a:gd name="T12" fmla="*/ 39 w 151"/>
                <a:gd name="T13" fmla="*/ 111 h 151"/>
                <a:gd name="T14" fmla="*/ 65 w 151"/>
                <a:gd name="T15" fmla="*/ 137 h 151"/>
                <a:gd name="T16" fmla="*/ 135 w 151"/>
                <a:gd name="T17" fmla="*/ 137 h 151"/>
                <a:gd name="T18" fmla="*/ 143 w 151"/>
                <a:gd name="T19" fmla="*/ 144 h 151"/>
                <a:gd name="T20" fmla="*/ 143 w 151"/>
                <a:gd name="T21" fmla="*/ 149 h 151"/>
                <a:gd name="T22" fmla="*/ 149 w 151"/>
                <a:gd name="T23" fmla="*/ 149 h 151"/>
                <a:gd name="T24" fmla="*/ 149 w 151"/>
                <a:gd name="T25" fmla="*/ 143 h 151"/>
                <a:gd name="T26" fmla="*/ 145 w 151"/>
                <a:gd name="T27" fmla="*/ 142 h 151"/>
                <a:gd name="T28" fmla="*/ 137 w 151"/>
                <a:gd name="T29" fmla="*/ 134 h 151"/>
                <a:gd name="T30" fmla="*/ 66 w 151"/>
                <a:gd name="T31" fmla="*/ 134 h 151"/>
                <a:gd name="T32" fmla="*/ 41 w 151"/>
                <a:gd name="T33" fmla="*/ 109 h 151"/>
                <a:gd name="T34" fmla="*/ 17 w 151"/>
                <a:gd name="T35" fmla="*/ 85 h 151"/>
                <a:gd name="T36" fmla="*/ 17 w 151"/>
                <a:gd name="T37" fmla="*/ 15 h 151"/>
                <a:gd name="T38" fmla="*/ 9 w 151"/>
                <a:gd name="T39" fmla="*/ 7 h 151"/>
                <a:gd name="T40" fmla="*/ 8 w 151"/>
                <a:gd name="T41" fmla="*/ 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1" h="151">
                  <a:moveTo>
                    <a:pt x="8" y="2"/>
                  </a:moveTo>
                  <a:cubicBezTo>
                    <a:pt x="6" y="0"/>
                    <a:pt x="4" y="0"/>
                    <a:pt x="2" y="2"/>
                  </a:cubicBezTo>
                  <a:cubicBezTo>
                    <a:pt x="0" y="3"/>
                    <a:pt x="0" y="6"/>
                    <a:pt x="2" y="8"/>
                  </a:cubicBezTo>
                  <a:cubicBezTo>
                    <a:pt x="3" y="9"/>
                    <a:pt x="5" y="9"/>
                    <a:pt x="7" y="9"/>
                  </a:cubicBezTo>
                  <a:cubicBezTo>
                    <a:pt x="14" y="16"/>
                    <a:pt x="14" y="16"/>
                    <a:pt x="14" y="16"/>
                  </a:cubicBezTo>
                  <a:cubicBezTo>
                    <a:pt x="14" y="86"/>
                    <a:pt x="14" y="86"/>
                    <a:pt x="14" y="86"/>
                  </a:cubicBezTo>
                  <a:cubicBezTo>
                    <a:pt x="39" y="111"/>
                    <a:pt x="39" y="111"/>
                    <a:pt x="39" y="111"/>
                  </a:cubicBezTo>
                  <a:cubicBezTo>
                    <a:pt x="65" y="137"/>
                    <a:pt x="65" y="137"/>
                    <a:pt x="65" y="137"/>
                  </a:cubicBezTo>
                  <a:cubicBezTo>
                    <a:pt x="135" y="137"/>
                    <a:pt x="135" y="137"/>
                    <a:pt x="135" y="137"/>
                  </a:cubicBezTo>
                  <a:cubicBezTo>
                    <a:pt x="143" y="144"/>
                    <a:pt x="143" y="144"/>
                    <a:pt x="143" y="144"/>
                  </a:cubicBezTo>
                  <a:cubicBezTo>
                    <a:pt x="142" y="146"/>
                    <a:pt x="142" y="148"/>
                    <a:pt x="143" y="149"/>
                  </a:cubicBezTo>
                  <a:cubicBezTo>
                    <a:pt x="145" y="151"/>
                    <a:pt x="148" y="151"/>
                    <a:pt x="149" y="149"/>
                  </a:cubicBezTo>
                  <a:cubicBezTo>
                    <a:pt x="151" y="147"/>
                    <a:pt x="151" y="145"/>
                    <a:pt x="149" y="143"/>
                  </a:cubicBezTo>
                  <a:cubicBezTo>
                    <a:pt x="148" y="142"/>
                    <a:pt x="146" y="142"/>
                    <a:pt x="145" y="142"/>
                  </a:cubicBezTo>
                  <a:cubicBezTo>
                    <a:pt x="137" y="134"/>
                    <a:pt x="137" y="134"/>
                    <a:pt x="137" y="134"/>
                  </a:cubicBezTo>
                  <a:cubicBezTo>
                    <a:pt x="66" y="134"/>
                    <a:pt x="66" y="134"/>
                    <a:pt x="66" y="134"/>
                  </a:cubicBezTo>
                  <a:cubicBezTo>
                    <a:pt x="41" y="109"/>
                    <a:pt x="41" y="109"/>
                    <a:pt x="41" y="109"/>
                  </a:cubicBezTo>
                  <a:cubicBezTo>
                    <a:pt x="17" y="85"/>
                    <a:pt x="17" y="85"/>
                    <a:pt x="17" y="85"/>
                  </a:cubicBezTo>
                  <a:cubicBezTo>
                    <a:pt x="17" y="15"/>
                    <a:pt x="17" y="15"/>
                    <a:pt x="17" y="15"/>
                  </a:cubicBezTo>
                  <a:cubicBezTo>
                    <a:pt x="9" y="7"/>
                    <a:pt x="9" y="7"/>
                    <a:pt x="9" y="7"/>
                  </a:cubicBezTo>
                  <a:cubicBezTo>
                    <a:pt x="10" y="5"/>
                    <a:pt x="9" y="3"/>
                    <a:pt x="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89"/>
            <p:cNvSpPr>
              <a:spLocks/>
            </p:cNvSpPr>
            <p:nvPr/>
          </p:nvSpPr>
          <p:spPr bwMode="auto">
            <a:xfrm>
              <a:off x="10288588" y="3016250"/>
              <a:ext cx="431800" cy="436563"/>
            </a:xfrm>
            <a:custGeom>
              <a:avLst/>
              <a:gdLst>
                <a:gd name="T0" fmla="*/ 32 w 135"/>
                <a:gd name="T1" fmla="*/ 102 h 135"/>
                <a:gd name="T2" fmla="*/ 62 w 135"/>
                <a:gd name="T3" fmla="*/ 131 h 135"/>
                <a:gd name="T4" fmla="*/ 126 w 135"/>
                <a:gd name="T5" fmla="*/ 131 h 135"/>
                <a:gd name="T6" fmla="*/ 127 w 135"/>
                <a:gd name="T7" fmla="*/ 133 h 135"/>
                <a:gd name="T8" fmla="*/ 133 w 135"/>
                <a:gd name="T9" fmla="*/ 133 h 135"/>
                <a:gd name="T10" fmla="*/ 133 w 135"/>
                <a:gd name="T11" fmla="*/ 127 h 135"/>
                <a:gd name="T12" fmla="*/ 127 w 135"/>
                <a:gd name="T13" fmla="*/ 127 h 135"/>
                <a:gd name="T14" fmla="*/ 126 w 135"/>
                <a:gd name="T15" fmla="*/ 129 h 135"/>
                <a:gd name="T16" fmla="*/ 63 w 135"/>
                <a:gd name="T17" fmla="*/ 129 h 135"/>
                <a:gd name="T18" fmla="*/ 34 w 135"/>
                <a:gd name="T19" fmla="*/ 100 h 135"/>
                <a:gd name="T20" fmla="*/ 6 w 135"/>
                <a:gd name="T21" fmla="*/ 72 h 135"/>
                <a:gd name="T22" fmla="*/ 6 w 135"/>
                <a:gd name="T23" fmla="*/ 9 h 135"/>
                <a:gd name="T24" fmla="*/ 8 w 135"/>
                <a:gd name="T25" fmla="*/ 8 h 135"/>
                <a:gd name="T26" fmla="*/ 8 w 135"/>
                <a:gd name="T27" fmla="*/ 2 h 135"/>
                <a:gd name="T28" fmla="*/ 2 w 135"/>
                <a:gd name="T29" fmla="*/ 2 h 135"/>
                <a:gd name="T30" fmla="*/ 2 w 135"/>
                <a:gd name="T31" fmla="*/ 8 h 135"/>
                <a:gd name="T32" fmla="*/ 4 w 135"/>
                <a:gd name="T33" fmla="*/ 9 h 135"/>
                <a:gd name="T34" fmla="*/ 4 w 135"/>
                <a:gd name="T35" fmla="*/ 74 h 135"/>
                <a:gd name="T36" fmla="*/ 32 w 135"/>
                <a:gd name="T37" fmla="*/ 10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5" h="135">
                  <a:moveTo>
                    <a:pt x="32" y="102"/>
                  </a:moveTo>
                  <a:cubicBezTo>
                    <a:pt x="62" y="131"/>
                    <a:pt x="62" y="131"/>
                    <a:pt x="62" y="131"/>
                  </a:cubicBezTo>
                  <a:cubicBezTo>
                    <a:pt x="126" y="131"/>
                    <a:pt x="126" y="131"/>
                    <a:pt x="126" y="131"/>
                  </a:cubicBezTo>
                  <a:cubicBezTo>
                    <a:pt x="127" y="132"/>
                    <a:pt x="127" y="133"/>
                    <a:pt x="127" y="133"/>
                  </a:cubicBezTo>
                  <a:cubicBezTo>
                    <a:pt x="129" y="135"/>
                    <a:pt x="132" y="135"/>
                    <a:pt x="133" y="133"/>
                  </a:cubicBezTo>
                  <a:cubicBezTo>
                    <a:pt x="135" y="131"/>
                    <a:pt x="135" y="129"/>
                    <a:pt x="133" y="127"/>
                  </a:cubicBezTo>
                  <a:cubicBezTo>
                    <a:pt x="132" y="125"/>
                    <a:pt x="129" y="125"/>
                    <a:pt x="127" y="127"/>
                  </a:cubicBezTo>
                  <a:cubicBezTo>
                    <a:pt x="127" y="127"/>
                    <a:pt x="127" y="128"/>
                    <a:pt x="126" y="129"/>
                  </a:cubicBezTo>
                  <a:cubicBezTo>
                    <a:pt x="63" y="129"/>
                    <a:pt x="63" y="129"/>
                    <a:pt x="63" y="129"/>
                  </a:cubicBezTo>
                  <a:cubicBezTo>
                    <a:pt x="34" y="100"/>
                    <a:pt x="34" y="100"/>
                    <a:pt x="34" y="100"/>
                  </a:cubicBezTo>
                  <a:cubicBezTo>
                    <a:pt x="6" y="72"/>
                    <a:pt x="6" y="72"/>
                    <a:pt x="6" y="72"/>
                  </a:cubicBezTo>
                  <a:cubicBezTo>
                    <a:pt x="6" y="9"/>
                    <a:pt x="6" y="9"/>
                    <a:pt x="6" y="9"/>
                  </a:cubicBezTo>
                  <a:cubicBezTo>
                    <a:pt x="7" y="9"/>
                    <a:pt x="8" y="8"/>
                    <a:pt x="8" y="8"/>
                  </a:cubicBezTo>
                  <a:cubicBezTo>
                    <a:pt x="10" y="6"/>
                    <a:pt x="10" y="3"/>
                    <a:pt x="8" y="2"/>
                  </a:cubicBezTo>
                  <a:cubicBezTo>
                    <a:pt x="6" y="0"/>
                    <a:pt x="4" y="0"/>
                    <a:pt x="2" y="2"/>
                  </a:cubicBezTo>
                  <a:cubicBezTo>
                    <a:pt x="0" y="3"/>
                    <a:pt x="0" y="6"/>
                    <a:pt x="2" y="8"/>
                  </a:cubicBezTo>
                  <a:cubicBezTo>
                    <a:pt x="3" y="8"/>
                    <a:pt x="3" y="9"/>
                    <a:pt x="4" y="9"/>
                  </a:cubicBezTo>
                  <a:cubicBezTo>
                    <a:pt x="4" y="74"/>
                    <a:pt x="4" y="74"/>
                    <a:pt x="4" y="74"/>
                  </a:cubicBezTo>
                  <a:lnTo>
                    <a:pt x="32" y="1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91"/>
            <p:cNvSpPr>
              <a:spLocks/>
            </p:cNvSpPr>
            <p:nvPr/>
          </p:nvSpPr>
          <p:spPr bwMode="auto">
            <a:xfrm>
              <a:off x="9753600" y="2144713"/>
              <a:ext cx="280988" cy="103188"/>
            </a:xfrm>
            <a:custGeom>
              <a:avLst/>
              <a:gdLst>
                <a:gd name="T0" fmla="*/ 79 w 88"/>
                <a:gd name="T1" fmla="*/ 26 h 32"/>
                <a:gd name="T2" fmla="*/ 80 w 88"/>
                <a:gd name="T3" fmla="*/ 31 h 32"/>
                <a:gd name="T4" fmla="*/ 86 w 88"/>
                <a:gd name="T5" fmla="*/ 31 h 32"/>
                <a:gd name="T6" fmla="*/ 86 w 88"/>
                <a:gd name="T7" fmla="*/ 25 h 32"/>
                <a:gd name="T8" fmla="*/ 81 w 88"/>
                <a:gd name="T9" fmla="*/ 24 h 32"/>
                <a:gd name="T10" fmla="*/ 58 w 88"/>
                <a:gd name="T11" fmla="*/ 0 h 32"/>
                <a:gd name="T12" fmla="*/ 0 w 88"/>
                <a:gd name="T13" fmla="*/ 0 h 32"/>
                <a:gd name="T14" fmla="*/ 0 w 88"/>
                <a:gd name="T15" fmla="*/ 3 h 32"/>
                <a:gd name="T16" fmla="*/ 56 w 88"/>
                <a:gd name="T17" fmla="*/ 3 h 32"/>
                <a:gd name="T18" fmla="*/ 79 w 88"/>
                <a:gd name="T1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32">
                  <a:moveTo>
                    <a:pt x="79" y="26"/>
                  </a:moveTo>
                  <a:cubicBezTo>
                    <a:pt x="78" y="27"/>
                    <a:pt x="79" y="29"/>
                    <a:pt x="80" y="31"/>
                  </a:cubicBezTo>
                  <a:cubicBezTo>
                    <a:pt x="81" y="32"/>
                    <a:pt x="84" y="32"/>
                    <a:pt x="86" y="31"/>
                  </a:cubicBezTo>
                  <a:cubicBezTo>
                    <a:pt x="88" y="29"/>
                    <a:pt x="88" y="26"/>
                    <a:pt x="86" y="25"/>
                  </a:cubicBezTo>
                  <a:cubicBezTo>
                    <a:pt x="85" y="23"/>
                    <a:pt x="83" y="23"/>
                    <a:pt x="81" y="24"/>
                  </a:cubicBezTo>
                  <a:cubicBezTo>
                    <a:pt x="58" y="0"/>
                    <a:pt x="58" y="0"/>
                    <a:pt x="58" y="0"/>
                  </a:cubicBezTo>
                  <a:cubicBezTo>
                    <a:pt x="0" y="0"/>
                    <a:pt x="0" y="0"/>
                    <a:pt x="0" y="0"/>
                  </a:cubicBezTo>
                  <a:cubicBezTo>
                    <a:pt x="0" y="3"/>
                    <a:pt x="0" y="3"/>
                    <a:pt x="0" y="3"/>
                  </a:cubicBezTo>
                  <a:cubicBezTo>
                    <a:pt x="56" y="3"/>
                    <a:pt x="56" y="3"/>
                    <a:pt x="56" y="3"/>
                  </a:cubicBezTo>
                  <a:lnTo>
                    <a:pt x="79"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6" name="Freeform 92"/>
            <p:cNvSpPr>
              <a:spLocks/>
            </p:cNvSpPr>
            <p:nvPr/>
          </p:nvSpPr>
          <p:spPr bwMode="auto">
            <a:xfrm>
              <a:off x="9753600" y="2182813"/>
              <a:ext cx="319088" cy="155575"/>
            </a:xfrm>
            <a:custGeom>
              <a:avLst/>
              <a:gdLst>
                <a:gd name="T0" fmla="*/ 91 w 100"/>
                <a:gd name="T1" fmla="*/ 42 h 48"/>
                <a:gd name="T2" fmla="*/ 92 w 100"/>
                <a:gd name="T3" fmla="*/ 47 h 48"/>
                <a:gd name="T4" fmla="*/ 98 w 100"/>
                <a:gd name="T5" fmla="*/ 47 h 48"/>
                <a:gd name="T6" fmla="*/ 98 w 100"/>
                <a:gd name="T7" fmla="*/ 41 h 48"/>
                <a:gd name="T8" fmla="*/ 93 w 100"/>
                <a:gd name="T9" fmla="*/ 40 h 48"/>
                <a:gd name="T10" fmla="*/ 53 w 100"/>
                <a:gd name="T11" fmla="*/ 0 h 48"/>
                <a:gd name="T12" fmla="*/ 0 w 100"/>
                <a:gd name="T13" fmla="*/ 0 h 48"/>
                <a:gd name="T14" fmla="*/ 0 w 100"/>
                <a:gd name="T15" fmla="*/ 3 h 48"/>
                <a:gd name="T16" fmla="*/ 52 w 100"/>
                <a:gd name="T17" fmla="*/ 3 h 48"/>
                <a:gd name="T18" fmla="*/ 91 w 100"/>
                <a:gd name="T19" fmla="*/ 4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48">
                  <a:moveTo>
                    <a:pt x="91" y="42"/>
                  </a:moveTo>
                  <a:cubicBezTo>
                    <a:pt x="90" y="44"/>
                    <a:pt x="91" y="45"/>
                    <a:pt x="92" y="47"/>
                  </a:cubicBezTo>
                  <a:cubicBezTo>
                    <a:pt x="94" y="48"/>
                    <a:pt x="96" y="48"/>
                    <a:pt x="98" y="47"/>
                  </a:cubicBezTo>
                  <a:cubicBezTo>
                    <a:pt x="100" y="45"/>
                    <a:pt x="100" y="42"/>
                    <a:pt x="98" y="41"/>
                  </a:cubicBezTo>
                  <a:cubicBezTo>
                    <a:pt x="97" y="39"/>
                    <a:pt x="95" y="39"/>
                    <a:pt x="93" y="40"/>
                  </a:cubicBezTo>
                  <a:cubicBezTo>
                    <a:pt x="53" y="0"/>
                    <a:pt x="53" y="0"/>
                    <a:pt x="53" y="0"/>
                  </a:cubicBezTo>
                  <a:cubicBezTo>
                    <a:pt x="0" y="0"/>
                    <a:pt x="0" y="0"/>
                    <a:pt x="0" y="0"/>
                  </a:cubicBezTo>
                  <a:cubicBezTo>
                    <a:pt x="0" y="3"/>
                    <a:pt x="0" y="3"/>
                    <a:pt x="0" y="3"/>
                  </a:cubicBezTo>
                  <a:cubicBezTo>
                    <a:pt x="52" y="3"/>
                    <a:pt x="52" y="3"/>
                    <a:pt x="52" y="3"/>
                  </a:cubicBezTo>
                  <a:lnTo>
                    <a:pt x="91" y="4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7" name="Freeform 93"/>
            <p:cNvSpPr>
              <a:spLocks/>
            </p:cNvSpPr>
            <p:nvPr/>
          </p:nvSpPr>
          <p:spPr bwMode="auto">
            <a:xfrm>
              <a:off x="10875963" y="1938338"/>
              <a:ext cx="909638" cy="917575"/>
            </a:xfrm>
            <a:custGeom>
              <a:avLst/>
              <a:gdLst>
                <a:gd name="T0" fmla="*/ 283 w 284"/>
                <a:gd name="T1" fmla="*/ 277 h 284"/>
                <a:gd name="T2" fmla="*/ 278 w 284"/>
                <a:gd name="T3" fmla="*/ 276 h 284"/>
                <a:gd name="T4" fmla="*/ 258 w 284"/>
                <a:gd name="T5" fmla="*/ 256 h 284"/>
                <a:gd name="T6" fmla="*/ 180 w 284"/>
                <a:gd name="T7" fmla="*/ 256 h 284"/>
                <a:gd name="T8" fmla="*/ 104 w 284"/>
                <a:gd name="T9" fmla="*/ 180 h 284"/>
                <a:gd name="T10" fmla="*/ 28 w 284"/>
                <a:gd name="T11" fmla="*/ 104 h 284"/>
                <a:gd name="T12" fmla="*/ 28 w 284"/>
                <a:gd name="T13" fmla="*/ 26 h 284"/>
                <a:gd name="T14" fmla="*/ 8 w 284"/>
                <a:gd name="T15" fmla="*/ 6 h 284"/>
                <a:gd name="T16" fmla="*/ 7 w 284"/>
                <a:gd name="T17" fmla="*/ 1 h 284"/>
                <a:gd name="T18" fmla="*/ 1 w 284"/>
                <a:gd name="T19" fmla="*/ 1 h 284"/>
                <a:gd name="T20" fmla="*/ 1 w 284"/>
                <a:gd name="T21" fmla="*/ 7 h 284"/>
                <a:gd name="T22" fmla="*/ 6 w 284"/>
                <a:gd name="T23" fmla="*/ 8 h 284"/>
                <a:gd name="T24" fmla="*/ 25 w 284"/>
                <a:gd name="T25" fmla="*/ 27 h 284"/>
                <a:gd name="T26" fmla="*/ 25 w 284"/>
                <a:gd name="T27" fmla="*/ 105 h 284"/>
                <a:gd name="T28" fmla="*/ 102 w 284"/>
                <a:gd name="T29" fmla="*/ 182 h 284"/>
                <a:gd name="T30" fmla="*/ 178 w 284"/>
                <a:gd name="T31" fmla="*/ 259 h 284"/>
                <a:gd name="T32" fmla="*/ 257 w 284"/>
                <a:gd name="T33" fmla="*/ 259 h 284"/>
                <a:gd name="T34" fmla="*/ 276 w 284"/>
                <a:gd name="T35" fmla="*/ 278 h 284"/>
                <a:gd name="T36" fmla="*/ 277 w 284"/>
                <a:gd name="T37" fmla="*/ 283 h 284"/>
                <a:gd name="T38" fmla="*/ 283 w 284"/>
                <a:gd name="T39" fmla="*/ 283 h 284"/>
                <a:gd name="T40" fmla="*/ 283 w 284"/>
                <a:gd name="T41" fmla="*/ 277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4" h="284">
                  <a:moveTo>
                    <a:pt x="283" y="277"/>
                  </a:moveTo>
                  <a:cubicBezTo>
                    <a:pt x="281" y="275"/>
                    <a:pt x="279" y="275"/>
                    <a:pt x="278" y="276"/>
                  </a:cubicBezTo>
                  <a:cubicBezTo>
                    <a:pt x="258" y="256"/>
                    <a:pt x="258" y="256"/>
                    <a:pt x="258" y="256"/>
                  </a:cubicBezTo>
                  <a:cubicBezTo>
                    <a:pt x="180" y="256"/>
                    <a:pt x="180" y="256"/>
                    <a:pt x="180" y="256"/>
                  </a:cubicBezTo>
                  <a:cubicBezTo>
                    <a:pt x="104" y="180"/>
                    <a:pt x="104" y="180"/>
                    <a:pt x="104" y="180"/>
                  </a:cubicBezTo>
                  <a:cubicBezTo>
                    <a:pt x="28" y="104"/>
                    <a:pt x="28" y="104"/>
                    <a:pt x="28" y="104"/>
                  </a:cubicBezTo>
                  <a:cubicBezTo>
                    <a:pt x="28" y="26"/>
                    <a:pt x="28" y="26"/>
                    <a:pt x="28" y="26"/>
                  </a:cubicBezTo>
                  <a:cubicBezTo>
                    <a:pt x="8" y="6"/>
                    <a:pt x="8" y="6"/>
                    <a:pt x="8" y="6"/>
                  </a:cubicBezTo>
                  <a:cubicBezTo>
                    <a:pt x="9" y="5"/>
                    <a:pt x="9" y="3"/>
                    <a:pt x="7" y="1"/>
                  </a:cubicBezTo>
                  <a:cubicBezTo>
                    <a:pt x="6" y="0"/>
                    <a:pt x="3" y="0"/>
                    <a:pt x="1" y="1"/>
                  </a:cubicBezTo>
                  <a:cubicBezTo>
                    <a:pt x="0" y="3"/>
                    <a:pt x="0" y="6"/>
                    <a:pt x="1" y="7"/>
                  </a:cubicBezTo>
                  <a:cubicBezTo>
                    <a:pt x="3" y="9"/>
                    <a:pt x="5" y="9"/>
                    <a:pt x="6" y="8"/>
                  </a:cubicBezTo>
                  <a:cubicBezTo>
                    <a:pt x="25" y="27"/>
                    <a:pt x="25" y="27"/>
                    <a:pt x="25" y="27"/>
                  </a:cubicBezTo>
                  <a:cubicBezTo>
                    <a:pt x="25" y="105"/>
                    <a:pt x="25" y="105"/>
                    <a:pt x="25" y="105"/>
                  </a:cubicBezTo>
                  <a:cubicBezTo>
                    <a:pt x="102" y="182"/>
                    <a:pt x="102" y="182"/>
                    <a:pt x="102" y="182"/>
                  </a:cubicBezTo>
                  <a:cubicBezTo>
                    <a:pt x="178" y="259"/>
                    <a:pt x="178" y="259"/>
                    <a:pt x="178" y="259"/>
                  </a:cubicBezTo>
                  <a:cubicBezTo>
                    <a:pt x="257" y="259"/>
                    <a:pt x="257" y="259"/>
                    <a:pt x="257" y="259"/>
                  </a:cubicBezTo>
                  <a:cubicBezTo>
                    <a:pt x="276" y="278"/>
                    <a:pt x="276" y="278"/>
                    <a:pt x="276" y="278"/>
                  </a:cubicBezTo>
                  <a:cubicBezTo>
                    <a:pt x="275" y="279"/>
                    <a:pt x="275" y="281"/>
                    <a:pt x="277" y="283"/>
                  </a:cubicBezTo>
                  <a:cubicBezTo>
                    <a:pt x="278" y="284"/>
                    <a:pt x="281" y="284"/>
                    <a:pt x="283" y="283"/>
                  </a:cubicBezTo>
                  <a:cubicBezTo>
                    <a:pt x="284" y="281"/>
                    <a:pt x="284" y="278"/>
                    <a:pt x="283" y="27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8" name="Freeform 105"/>
            <p:cNvSpPr>
              <a:spLocks/>
            </p:cNvSpPr>
            <p:nvPr/>
          </p:nvSpPr>
          <p:spPr bwMode="auto">
            <a:xfrm>
              <a:off x="9753600" y="2484438"/>
              <a:ext cx="352425" cy="112713"/>
            </a:xfrm>
            <a:custGeom>
              <a:avLst/>
              <a:gdLst>
                <a:gd name="T0" fmla="*/ 104 w 110"/>
                <a:gd name="T1" fmla="*/ 9 h 35"/>
                <a:gd name="T2" fmla="*/ 109 w 110"/>
                <a:gd name="T3" fmla="*/ 8 h 35"/>
                <a:gd name="T4" fmla="*/ 109 w 110"/>
                <a:gd name="T5" fmla="*/ 2 h 35"/>
                <a:gd name="T6" fmla="*/ 103 w 110"/>
                <a:gd name="T7" fmla="*/ 2 h 35"/>
                <a:gd name="T8" fmla="*/ 102 w 110"/>
                <a:gd name="T9" fmla="*/ 7 h 35"/>
                <a:gd name="T10" fmla="*/ 77 w 110"/>
                <a:gd name="T11" fmla="*/ 32 h 35"/>
                <a:gd name="T12" fmla="*/ 0 w 110"/>
                <a:gd name="T13" fmla="*/ 32 h 35"/>
                <a:gd name="T14" fmla="*/ 0 w 110"/>
                <a:gd name="T15" fmla="*/ 35 h 35"/>
                <a:gd name="T16" fmla="*/ 78 w 110"/>
                <a:gd name="T17" fmla="*/ 35 h 35"/>
                <a:gd name="T18" fmla="*/ 104 w 110"/>
                <a:gd name="T19"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35">
                  <a:moveTo>
                    <a:pt x="104" y="9"/>
                  </a:moveTo>
                  <a:cubicBezTo>
                    <a:pt x="105" y="9"/>
                    <a:pt x="107" y="9"/>
                    <a:pt x="109" y="8"/>
                  </a:cubicBezTo>
                  <a:cubicBezTo>
                    <a:pt x="110" y="6"/>
                    <a:pt x="110" y="4"/>
                    <a:pt x="109" y="2"/>
                  </a:cubicBezTo>
                  <a:cubicBezTo>
                    <a:pt x="107" y="0"/>
                    <a:pt x="104" y="0"/>
                    <a:pt x="103" y="2"/>
                  </a:cubicBezTo>
                  <a:cubicBezTo>
                    <a:pt x="101" y="3"/>
                    <a:pt x="101" y="5"/>
                    <a:pt x="102" y="7"/>
                  </a:cubicBezTo>
                  <a:cubicBezTo>
                    <a:pt x="77" y="32"/>
                    <a:pt x="77" y="32"/>
                    <a:pt x="77" y="32"/>
                  </a:cubicBezTo>
                  <a:cubicBezTo>
                    <a:pt x="0" y="32"/>
                    <a:pt x="0" y="32"/>
                    <a:pt x="0" y="32"/>
                  </a:cubicBezTo>
                  <a:cubicBezTo>
                    <a:pt x="0" y="35"/>
                    <a:pt x="0" y="35"/>
                    <a:pt x="0" y="35"/>
                  </a:cubicBezTo>
                  <a:cubicBezTo>
                    <a:pt x="78" y="35"/>
                    <a:pt x="78" y="35"/>
                    <a:pt x="78" y="35"/>
                  </a:cubicBezTo>
                  <a:lnTo>
                    <a:pt x="104"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9" name="Freeform 106"/>
            <p:cNvSpPr>
              <a:spLocks/>
            </p:cNvSpPr>
            <p:nvPr/>
          </p:nvSpPr>
          <p:spPr bwMode="auto">
            <a:xfrm>
              <a:off x="9753600" y="2432050"/>
              <a:ext cx="352425" cy="125413"/>
            </a:xfrm>
            <a:custGeom>
              <a:avLst/>
              <a:gdLst>
                <a:gd name="T0" fmla="*/ 104 w 110"/>
                <a:gd name="T1" fmla="*/ 9 h 39"/>
                <a:gd name="T2" fmla="*/ 108 w 110"/>
                <a:gd name="T3" fmla="*/ 8 h 39"/>
                <a:gd name="T4" fmla="*/ 108 w 110"/>
                <a:gd name="T5" fmla="*/ 2 h 39"/>
                <a:gd name="T6" fmla="*/ 102 w 110"/>
                <a:gd name="T7" fmla="*/ 2 h 39"/>
                <a:gd name="T8" fmla="*/ 102 w 110"/>
                <a:gd name="T9" fmla="*/ 7 h 39"/>
                <a:gd name="T10" fmla="*/ 72 w 110"/>
                <a:gd name="T11" fmla="*/ 36 h 39"/>
                <a:gd name="T12" fmla="*/ 0 w 110"/>
                <a:gd name="T13" fmla="*/ 36 h 39"/>
                <a:gd name="T14" fmla="*/ 0 w 110"/>
                <a:gd name="T15" fmla="*/ 39 h 39"/>
                <a:gd name="T16" fmla="*/ 73 w 110"/>
                <a:gd name="T17" fmla="*/ 39 h 39"/>
                <a:gd name="T18" fmla="*/ 104 w 110"/>
                <a:gd name="T19" fmla="*/ 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39">
                  <a:moveTo>
                    <a:pt x="104" y="9"/>
                  </a:moveTo>
                  <a:cubicBezTo>
                    <a:pt x="105" y="10"/>
                    <a:pt x="107" y="9"/>
                    <a:pt x="108" y="8"/>
                  </a:cubicBezTo>
                  <a:cubicBezTo>
                    <a:pt x="110" y="6"/>
                    <a:pt x="110" y="4"/>
                    <a:pt x="108" y="2"/>
                  </a:cubicBezTo>
                  <a:cubicBezTo>
                    <a:pt x="107" y="0"/>
                    <a:pt x="104" y="0"/>
                    <a:pt x="102" y="2"/>
                  </a:cubicBezTo>
                  <a:cubicBezTo>
                    <a:pt x="101" y="3"/>
                    <a:pt x="101" y="5"/>
                    <a:pt x="102" y="7"/>
                  </a:cubicBezTo>
                  <a:cubicBezTo>
                    <a:pt x="72" y="36"/>
                    <a:pt x="72" y="36"/>
                    <a:pt x="72" y="36"/>
                  </a:cubicBezTo>
                  <a:cubicBezTo>
                    <a:pt x="0" y="36"/>
                    <a:pt x="0" y="36"/>
                    <a:pt x="0" y="36"/>
                  </a:cubicBezTo>
                  <a:cubicBezTo>
                    <a:pt x="0" y="39"/>
                    <a:pt x="0" y="39"/>
                    <a:pt x="0" y="39"/>
                  </a:cubicBezTo>
                  <a:cubicBezTo>
                    <a:pt x="73" y="39"/>
                    <a:pt x="73" y="39"/>
                    <a:pt x="73" y="39"/>
                  </a:cubicBezTo>
                  <a:lnTo>
                    <a:pt x="104"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107"/>
            <p:cNvSpPr>
              <a:spLocks/>
            </p:cNvSpPr>
            <p:nvPr/>
          </p:nvSpPr>
          <p:spPr bwMode="auto">
            <a:xfrm>
              <a:off x="9753600" y="2432050"/>
              <a:ext cx="300038" cy="90488"/>
            </a:xfrm>
            <a:custGeom>
              <a:avLst/>
              <a:gdLst>
                <a:gd name="T0" fmla="*/ 88 w 94"/>
                <a:gd name="T1" fmla="*/ 9 h 28"/>
                <a:gd name="T2" fmla="*/ 93 w 94"/>
                <a:gd name="T3" fmla="*/ 8 h 28"/>
                <a:gd name="T4" fmla="*/ 93 w 94"/>
                <a:gd name="T5" fmla="*/ 2 h 28"/>
                <a:gd name="T6" fmla="*/ 87 w 94"/>
                <a:gd name="T7" fmla="*/ 2 h 28"/>
                <a:gd name="T8" fmla="*/ 86 w 94"/>
                <a:gd name="T9" fmla="*/ 7 h 28"/>
                <a:gd name="T10" fmla="*/ 67 w 94"/>
                <a:gd name="T11" fmla="*/ 25 h 28"/>
                <a:gd name="T12" fmla="*/ 0 w 94"/>
                <a:gd name="T13" fmla="*/ 25 h 28"/>
                <a:gd name="T14" fmla="*/ 0 w 94"/>
                <a:gd name="T15" fmla="*/ 28 h 28"/>
                <a:gd name="T16" fmla="*/ 69 w 94"/>
                <a:gd name="T17" fmla="*/ 28 h 28"/>
                <a:gd name="T18" fmla="*/ 88 w 94"/>
                <a:gd name="T19" fmla="*/ 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28">
                  <a:moveTo>
                    <a:pt x="88" y="9"/>
                  </a:moveTo>
                  <a:cubicBezTo>
                    <a:pt x="89" y="9"/>
                    <a:pt x="91" y="9"/>
                    <a:pt x="93" y="8"/>
                  </a:cubicBezTo>
                  <a:cubicBezTo>
                    <a:pt x="94" y="6"/>
                    <a:pt x="94" y="3"/>
                    <a:pt x="93" y="2"/>
                  </a:cubicBezTo>
                  <a:cubicBezTo>
                    <a:pt x="91" y="0"/>
                    <a:pt x="88" y="0"/>
                    <a:pt x="87" y="2"/>
                  </a:cubicBezTo>
                  <a:cubicBezTo>
                    <a:pt x="85" y="3"/>
                    <a:pt x="85" y="5"/>
                    <a:pt x="86" y="7"/>
                  </a:cubicBezTo>
                  <a:cubicBezTo>
                    <a:pt x="67" y="25"/>
                    <a:pt x="67" y="25"/>
                    <a:pt x="67" y="25"/>
                  </a:cubicBezTo>
                  <a:cubicBezTo>
                    <a:pt x="0" y="25"/>
                    <a:pt x="0" y="25"/>
                    <a:pt x="0" y="25"/>
                  </a:cubicBezTo>
                  <a:cubicBezTo>
                    <a:pt x="0" y="28"/>
                    <a:pt x="0" y="28"/>
                    <a:pt x="0" y="28"/>
                  </a:cubicBezTo>
                  <a:cubicBezTo>
                    <a:pt x="69" y="28"/>
                    <a:pt x="69" y="28"/>
                    <a:pt x="69" y="28"/>
                  </a:cubicBezTo>
                  <a:lnTo>
                    <a:pt x="88"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1" name="Freeform 108"/>
            <p:cNvSpPr>
              <a:spLocks/>
            </p:cNvSpPr>
            <p:nvPr/>
          </p:nvSpPr>
          <p:spPr bwMode="auto">
            <a:xfrm>
              <a:off x="9753600" y="2687638"/>
              <a:ext cx="150813" cy="31750"/>
            </a:xfrm>
            <a:custGeom>
              <a:avLst/>
              <a:gdLst>
                <a:gd name="T0" fmla="*/ 39 w 47"/>
                <a:gd name="T1" fmla="*/ 8 h 10"/>
                <a:gd name="T2" fmla="*/ 45 w 47"/>
                <a:gd name="T3" fmla="*/ 8 h 10"/>
                <a:gd name="T4" fmla="*/ 45 w 47"/>
                <a:gd name="T5" fmla="*/ 2 h 10"/>
                <a:gd name="T6" fmla="*/ 39 w 47"/>
                <a:gd name="T7" fmla="*/ 2 h 10"/>
                <a:gd name="T8" fmla="*/ 38 w 47"/>
                <a:gd name="T9" fmla="*/ 4 h 10"/>
                <a:gd name="T10" fmla="*/ 0 w 47"/>
                <a:gd name="T11" fmla="*/ 4 h 10"/>
                <a:gd name="T12" fmla="*/ 0 w 47"/>
                <a:gd name="T13" fmla="*/ 6 h 10"/>
                <a:gd name="T14" fmla="*/ 38 w 47"/>
                <a:gd name="T15" fmla="*/ 6 h 10"/>
                <a:gd name="T16" fmla="*/ 39 w 4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0">
                  <a:moveTo>
                    <a:pt x="39" y="8"/>
                  </a:moveTo>
                  <a:cubicBezTo>
                    <a:pt x="41" y="10"/>
                    <a:pt x="44" y="10"/>
                    <a:pt x="45" y="8"/>
                  </a:cubicBezTo>
                  <a:cubicBezTo>
                    <a:pt x="47" y="6"/>
                    <a:pt x="47" y="4"/>
                    <a:pt x="45" y="2"/>
                  </a:cubicBezTo>
                  <a:cubicBezTo>
                    <a:pt x="44" y="0"/>
                    <a:pt x="41" y="0"/>
                    <a:pt x="39" y="2"/>
                  </a:cubicBezTo>
                  <a:cubicBezTo>
                    <a:pt x="39" y="2"/>
                    <a:pt x="39" y="3"/>
                    <a:pt x="38" y="4"/>
                  </a:cubicBezTo>
                  <a:cubicBezTo>
                    <a:pt x="0" y="4"/>
                    <a:pt x="0" y="4"/>
                    <a:pt x="0" y="4"/>
                  </a:cubicBezTo>
                  <a:cubicBezTo>
                    <a:pt x="0" y="6"/>
                    <a:pt x="0" y="6"/>
                    <a:pt x="0" y="6"/>
                  </a:cubicBezTo>
                  <a:cubicBezTo>
                    <a:pt x="38" y="6"/>
                    <a:pt x="38" y="6"/>
                    <a:pt x="38" y="6"/>
                  </a:cubicBezTo>
                  <a:cubicBezTo>
                    <a:pt x="39" y="7"/>
                    <a:pt x="39" y="8"/>
                    <a:pt x="39"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2" name="Freeform 125"/>
            <p:cNvSpPr>
              <a:spLocks/>
            </p:cNvSpPr>
            <p:nvPr/>
          </p:nvSpPr>
          <p:spPr bwMode="auto">
            <a:xfrm>
              <a:off x="9753600" y="2109788"/>
              <a:ext cx="371475" cy="177800"/>
            </a:xfrm>
            <a:custGeom>
              <a:avLst/>
              <a:gdLst>
                <a:gd name="T0" fmla="*/ 107 w 116"/>
                <a:gd name="T1" fmla="*/ 49 h 55"/>
                <a:gd name="T2" fmla="*/ 108 w 116"/>
                <a:gd name="T3" fmla="*/ 54 h 55"/>
                <a:gd name="T4" fmla="*/ 114 w 116"/>
                <a:gd name="T5" fmla="*/ 54 h 55"/>
                <a:gd name="T6" fmla="*/ 114 w 116"/>
                <a:gd name="T7" fmla="*/ 48 h 55"/>
                <a:gd name="T8" fmla="*/ 109 w 116"/>
                <a:gd name="T9" fmla="*/ 47 h 55"/>
                <a:gd name="T10" fmla="*/ 62 w 116"/>
                <a:gd name="T11" fmla="*/ 0 h 55"/>
                <a:gd name="T12" fmla="*/ 0 w 116"/>
                <a:gd name="T13" fmla="*/ 0 h 55"/>
                <a:gd name="T14" fmla="*/ 0 w 116"/>
                <a:gd name="T15" fmla="*/ 3 h 55"/>
                <a:gd name="T16" fmla="*/ 61 w 116"/>
                <a:gd name="T17" fmla="*/ 3 h 55"/>
                <a:gd name="T18" fmla="*/ 107 w 116"/>
                <a:gd name="T19"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55">
                  <a:moveTo>
                    <a:pt x="107" y="49"/>
                  </a:moveTo>
                  <a:cubicBezTo>
                    <a:pt x="106" y="50"/>
                    <a:pt x="107" y="52"/>
                    <a:pt x="108" y="54"/>
                  </a:cubicBezTo>
                  <a:cubicBezTo>
                    <a:pt x="110" y="55"/>
                    <a:pt x="112" y="55"/>
                    <a:pt x="114" y="54"/>
                  </a:cubicBezTo>
                  <a:cubicBezTo>
                    <a:pt x="116" y="52"/>
                    <a:pt x="116" y="49"/>
                    <a:pt x="114" y="48"/>
                  </a:cubicBezTo>
                  <a:cubicBezTo>
                    <a:pt x="113" y="46"/>
                    <a:pt x="111" y="46"/>
                    <a:pt x="109" y="47"/>
                  </a:cubicBezTo>
                  <a:cubicBezTo>
                    <a:pt x="62" y="0"/>
                    <a:pt x="62" y="0"/>
                    <a:pt x="62" y="0"/>
                  </a:cubicBezTo>
                  <a:cubicBezTo>
                    <a:pt x="0" y="0"/>
                    <a:pt x="0" y="0"/>
                    <a:pt x="0" y="0"/>
                  </a:cubicBezTo>
                  <a:cubicBezTo>
                    <a:pt x="0" y="3"/>
                    <a:pt x="0" y="3"/>
                    <a:pt x="0" y="3"/>
                  </a:cubicBezTo>
                  <a:cubicBezTo>
                    <a:pt x="61" y="3"/>
                    <a:pt x="61" y="3"/>
                    <a:pt x="61" y="3"/>
                  </a:cubicBezTo>
                  <a:lnTo>
                    <a:pt x="107"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126"/>
            <p:cNvSpPr>
              <a:spLocks/>
            </p:cNvSpPr>
            <p:nvPr/>
          </p:nvSpPr>
          <p:spPr bwMode="auto">
            <a:xfrm>
              <a:off x="10434638" y="2713038"/>
              <a:ext cx="585788" cy="590550"/>
            </a:xfrm>
            <a:custGeom>
              <a:avLst/>
              <a:gdLst>
                <a:gd name="T0" fmla="*/ 8 w 183"/>
                <a:gd name="T1" fmla="*/ 2 h 183"/>
                <a:gd name="T2" fmla="*/ 2 w 183"/>
                <a:gd name="T3" fmla="*/ 2 h 183"/>
                <a:gd name="T4" fmla="*/ 2 w 183"/>
                <a:gd name="T5" fmla="*/ 8 h 183"/>
                <a:gd name="T6" fmla="*/ 7 w 183"/>
                <a:gd name="T7" fmla="*/ 8 h 183"/>
                <a:gd name="T8" fmla="*/ 90 w 183"/>
                <a:gd name="T9" fmla="*/ 92 h 183"/>
                <a:gd name="T10" fmla="*/ 175 w 183"/>
                <a:gd name="T11" fmla="*/ 176 h 183"/>
                <a:gd name="T12" fmla="*/ 175 w 183"/>
                <a:gd name="T13" fmla="*/ 181 h 183"/>
                <a:gd name="T14" fmla="*/ 181 w 183"/>
                <a:gd name="T15" fmla="*/ 181 h 183"/>
                <a:gd name="T16" fmla="*/ 181 w 183"/>
                <a:gd name="T17" fmla="*/ 175 h 183"/>
                <a:gd name="T18" fmla="*/ 177 w 183"/>
                <a:gd name="T19" fmla="*/ 174 h 183"/>
                <a:gd name="T20" fmla="*/ 92 w 183"/>
                <a:gd name="T21" fmla="*/ 90 h 183"/>
                <a:gd name="T22" fmla="*/ 9 w 183"/>
                <a:gd name="T23" fmla="*/ 6 h 183"/>
                <a:gd name="T24" fmla="*/ 8 w 183"/>
                <a:gd name="T25"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 h="183">
                  <a:moveTo>
                    <a:pt x="8" y="2"/>
                  </a:moveTo>
                  <a:cubicBezTo>
                    <a:pt x="6" y="0"/>
                    <a:pt x="4" y="0"/>
                    <a:pt x="2" y="2"/>
                  </a:cubicBezTo>
                  <a:cubicBezTo>
                    <a:pt x="0" y="3"/>
                    <a:pt x="0" y="6"/>
                    <a:pt x="2" y="8"/>
                  </a:cubicBezTo>
                  <a:cubicBezTo>
                    <a:pt x="3" y="9"/>
                    <a:pt x="5" y="9"/>
                    <a:pt x="7" y="8"/>
                  </a:cubicBezTo>
                  <a:cubicBezTo>
                    <a:pt x="90" y="92"/>
                    <a:pt x="90" y="92"/>
                    <a:pt x="90" y="92"/>
                  </a:cubicBezTo>
                  <a:cubicBezTo>
                    <a:pt x="175" y="176"/>
                    <a:pt x="175" y="176"/>
                    <a:pt x="175" y="176"/>
                  </a:cubicBezTo>
                  <a:cubicBezTo>
                    <a:pt x="174" y="178"/>
                    <a:pt x="174" y="180"/>
                    <a:pt x="175" y="181"/>
                  </a:cubicBezTo>
                  <a:cubicBezTo>
                    <a:pt x="177" y="183"/>
                    <a:pt x="180" y="183"/>
                    <a:pt x="181" y="181"/>
                  </a:cubicBezTo>
                  <a:cubicBezTo>
                    <a:pt x="183" y="179"/>
                    <a:pt x="183" y="177"/>
                    <a:pt x="181" y="175"/>
                  </a:cubicBezTo>
                  <a:cubicBezTo>
                    <a:pt x="180" y="174"/>
                    <a:pt x="178" y="173"/>
                    <a:pt x="177" y="174"/>
                  </a:cubicBezTo>
                  <a:cubicBezTo>
                    <a:pt x="92" y="90"/>
                    <a:pt x="92" y="90"/>
                    <a:pt x="92" y="90"/>
                  </a:cubicBezTo>
                  <a:cubicBezTo>
                    <a:pt x="9" y="6"/>
                    <a:pt x="9" y="6"/>
                    <a:pt x="9" y="6"/>
                  </a:cubicBezTo>
                  <a:cubicBezTo>
                    <a:pt x="10" y="5"/>
                    <a:pt x="9" y="3"/>
                    <a:pt x="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4" name="Freeform 127"/>
            <p:cNvSpPr>
              <a:spLocks/>
            </p:cNvSpPr>
            <p:nvPr/>
          </p:nvSpPr>
          <p:spPr bwMode="auto">
            <a:xfrm>
              <a:off x="10383838" y="2713038"/>
              <a:ext cx="636588" cy="642938"/>
            </a:xfrm>
            <a:custGeom>
              <a:avLst/>
              <a:gdLst>
                <a:gd name="T0" fmla="*/ 8 w 199"/>
                <a:gd name="T1" fmla="*/ 2 h 199"/>
                <a:gd name="T2" fmla="*/ 2 w 199"/>
                <a:gd name="T3" fmla="*/ 2 h 199"/>
                <a:gd name="T4" fmla="*/ 2 w 199"/>
                <a:gd name="T5" fmla="*/ 8 h 199"/>
                <a:gd name="T6" fmla="*/ 7 w 199"/>
                <a:gd name="T7" fmla="*/ 8 h 199"/>
                <a:gd name="T8" fmla="*/ 98 w 199"/>
                <a:gd name="T9" fmla="*/ 100 h 199"/>
                <a:gd name="T10" fmla="*/ 191 w 199"/>
                <a:gd name="T11" fmla="*/ 192 h 199"/>
                <a:gd name="T12" fmla="*/ 191 w 199"/>
                <a:gd name="T13" fmla="*/ 197 h 199"/>
                <a:gd name="T14" fmla="*/ 197 w 199"/>
                <a:gd name="T15" fmla="*/ 197 h 199"/>
                <a:gd name="T16" fmla="*/ 197 w 199"/>
                <a:gd name="T17" fmla="*/ 191 h 199"/>
                <a:gd name="T18" fmla="*/ 193 w 199"/>
                <a:gd name="T19" fmla="*/ 190 h 199"/>
                <a:gd name="T20" fmla="*/ 100 w 199"/>
                <a:gd name="T21" fmla="*/ 98 h 199"/>
                <a:gd name="T22" fmla="*/ 9 w 199"/>
                <a:gd name="T23" fmla="*/ 6 h 199"/>
                <a:gd name="T24" fmla="*/ 8 w 199"/>
                <a:gd name="T25" fmla="*/ 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 h="199">
                  <a:moveTo>
                    <a:pt x="8" y="2"/>
                  </a:moveTo>
                  <a:cubicBezTo>
                    <a:pt x="6" y="0"/>
                    <a:pt x="4" y="0"/>
                    <a:pt x="2" y="2"/>
                  </a:cubicBezTo>
                  <a:cubicBezTo>
                    <a:pt x="0" y="3"/>
                    <a:pt x="0" y="6"/>
                    <a:pt x="2" y="8"/>
                  </a:cubicBezTo>
                  <a:cubicBezTo>
                    <a:pt x="3" y="9"/>
                    <a:pt x="5" y="9"/>
                    <a:pt x="7" y="8"/>
                  </a:cubicBezTo>
                  <a:cubicBezTo>
                    <a:pt x="98" y="100"/>
                    <a:pt x="98" y="100"/>
                    <a:pt x="98" y="100"/>
                  </a:cubicBezTo>
                  <a:cubicBezTo>
                    <a:pt x="191" y="192"/>
                    <a:pt x="191" y="192"/>
                    <a:pt x="191" y="192"/>
                  </a:cubicBezTo>
                  <a:cubicBezTo>
                    <a:pt x="190" y="194"/>
                    <a:pt x="190" y="196"/>
                    <a:pt x="191" y="197"/>
                  </a:cubicBezTo>
                  <a:cubicBezTo>
                    <a:pt x="193" y="199"/>
                    <a:pt x="196" y="199"/>
                    <a:pt x="197" y="197"/>
                  </a:cubicBezTo>
                  <a:cubicBezTo>
                    <a:pt x="199" y="195"/>
                    <a:pt x="199" y="193"/>
                    <a:pt x="197" y="191"/>
                  </a:cubicBezTo>
                  <a:cubicBezTo>
                    <a:pt x="196" y="190"/>
                    <a:pt x="194" y="189"/>
                    <a:pt x="193" y="190"/>
                  </a:cubicBezTo>
                  <a:cubicBezTo>
                    <a:pt x="100" y="98"/>
                    <a:pt x="100" y="98"/>
                    <a:pt x="100" y="98"/>
                  </a:cubicBezTo>
                  <a:cubicBezTo>
                    <a:pt x="9" y="6"/>
                    <a:pt x="9" y="6"/>
                    <a:pt x="9" y="6"/>
                  </a:cubicBezTo>
                  <a:cubicBezTo>
                    <a:pt x="10" y="5"/>
                    <a:pt x="9" y="3"/>
                    <a:pt x="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5" name="Freeform 128"/>
            <p:cNvSpPr>
              <a:spLocks/>
            </p:cNvSpPr>
            <p:nvPr/>
          </p:nvSpPr>
          <p:spPr bwMode="auto">
            <a:xfrm>
              <a:off x="10333038" y="2765425"/>
              <a:ext cx="636588" cy="642938"/>
            </a:xfrm>
            <a:custGeom>
              <a:avLst/>
              <a:gdLst>
                <a:gd name="T0" fmla="*/ 8 w 199"/>
                <a:gd name="T1" fmla="*/ 2 h 199"/>
                <a:gd name="T2" fmla="*/ 2 w 199"/>
                <a:gd name="T3" fmla="*/ 2 h 199"/>
                <a:gd name="T4" fmla="*/ 2 w 199"/>
                <a:gd name="T5" fmla="*/ 8 h 199"/>
                <a:gd name="T6" fmla="*/ 7 w 199"/>
                <a:gd name="T7" fmla="*/ 9 h 199"/>
                <a:gd name="T8" fmla="*/ 98 w 199"/>
                <a:gd name="T9" fmla="*/ 100 h 199"/>
                <a:gd name="T10" fmla="*/ 191 w 199"/>
                <a:gd name="T11" fmla="*/ 192 h 199"/>
                <a:gd name="T12" fmla="*/ 191 w 199"/>
                <a:gd name="T13" fmla="*/ 197 h 199"/>
                <a:gd name="T14" fmla="*/ 197 w 199"/>
                <a:gd name="T15" fmla="*/ 197 h 199"/>
                <a:gd name="T16" fmla="*/ 197 w 199"/>
                <a:gd name="T17" fmla="*/ 191 h 199"/>
                <a:gd name="T18" fmla="*/ 193 w 199"/>
                <a:gd name="T19" fmla="*/ 190 h 199"/>
                <a:gd name="T20" fmla="*/ 100 w 199"/>
                <a:gd name="T21" fmla="*/ 98 h 199"/>
                <a:gd name="T22" fmla="*/ 9 w 199"/>
                <a:gd name="T23" fmla="*/ 7 h 199"/>
                <a:gd name="T24" fmla="*/ 8 w 199"/>
                <a:gd name="T25" fmla="*/ 2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9" h="199">
                  <a:moveTo>
                    <a:pt x="8" y="2"/>
                  </a:moveTo>
                  <a:cubicBezTo>
                    <a:pt x="6" y="0"/>
                    <a:pt x="4" y="0"/>
                    <a:pt x="2" y="2"/>
                  </a:cubicBezTo>
                  <a:cubicBezTo>
                    <a:pt x="0" y="3"/>
                    <a:pt x="0" y="6"/>
                    <a:pt x="2" y="8"/>
                  </a:cubicBezTo>
                  <a:cubicBezTo>
                    <a:pt x="3" y="9"/>
                    <a:pt x="5" y="9"/>
                    <a:pt x="7" y="9"/>
                  </a:cubicBezTo>
                  <a:cubicBezTo>
                    <a:pt x="98" y="100"/>
                    <a:pt x="98" y="100"/>
                    <a:pt x="98" y="100"/>
                  </a:cubicBezTo>
                  <a:cubicBezTo>
                    <a:pt x="191" y="192"/>
                    <a:pt x="191" y="192"/>
                    <a:pt x="191" y="192"/>
                  </a:cubicBezTo>
                  <a:cubicBezTo>
                    <a:pt x="190" y="194"/>
                    <a:pt x="190" y="196"/>
                    <a:pt x="191" y="197"/>
                  </a:cubicBezTo>
                  <a:cubicBezTo>
                    <a:pt x="193" y="199"/>
                    <a:pt x="196" y="199"/>
                    <a:pt x="197" y="197"/>
                  </a:cubicBezTo>
                  <a:cubicBezTo>
                    <a:pt x="199" y="195"/>
                    <a:pt x="199" y="193"/>
                    <a:pt x="197" y="191"/>
                  </a:cubicBezTo>
                  <a:cubicBezTo>
                    <a:pt x="196" y="190"/>
                    <a:pt x="194" y="190"/>
                    <a:pt x="193" y="190"/>
                  </a:cubicBezTo>
                  <a:cubicBezTo>
                    <a:pt x="100" y="98"/>
                    <a:pt x="100" y="98"/>
                    <a:pt x="100" y="98"/>
                  </a:cubicBezTo>
                  <a:cubicBezTo>
                    <a:pt x="9" y="7"/>
                    <a:pt x="9" y="7"/>
                    <a:pt x="9" y="7"/>
                  </a:cubicBezTo>
                  <a:cubicBezTo>
                    <a:pt x="10" y="5"/>
                    <a:pt x="9" y="3"/>
                    <a:pt x="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6" name="Freeform 129"/>
            <p:cNvSpPr>
              <a:spLocks/>
            </p:cNvSpPr>
            <p:nvPr/>
          </p:nvSpPr>
          <p:spPr bwMode="auto">
            <a:xfrm>
              <a:off x="9753600" y="2616200"/>
              <a:ext cx="230188" cy="28575"/>
            </a:xfrm>
            <a:custGeom>
              <a:avLst/>
              <a:gdLst>
                <a:gd name="T0" fmla="*/ 65 w 72"/>
                <a:gd name="T1" fmla="*/ 7 h 9"/>
                <a:gd name="T2" fmla="*/ 71 w 72"/>
                <a:gd name="T3" fmla="*/ 7 h 9"/>
                <a:gd name="T4" fmla="*/ 71 w 72"/>
                <a:gd name="T5" fmla="*/ 1 h 9"/>
                <a:gd name="T6" fmla="*/ 65 w 72"/>
                <a:gd name="T7" fmla="*/ 1 h 9"/>
                <a:gd name="T8" fmla="*/ 64 w 72"/>
                <a:gd name="T9" fmla="*/ 3 h 9"/>
                <a:gd name="T10" fmla="*/ 0 w 72"/>
                <a:gd name="T11" fmla="*/ 3 h 9"/>
                <a:gd name="T12" fmla="*/ 0 w 72"/>
                <a:gd name="T13" fmla="*/ 6 h 9"/>
                <a:gd name="T14" fmla="*/ 64 w 72"/>
                <a:gd name="T15" fmla="*/ 6 h 9"/>
                <a:gd name="T16" fmla="*/ 65 w 72"/>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9">
                  <a:moveTo>
                    <a:pt x="65" y="7"/>
                  </a:moveTo>
                  <a:cubicBezTo>
                    <a:pt x="66" y="9"/>
                    <a:pt x="69" y="9"/>
                    <a:pt x="71" y="7"/>
                  </a:cubicBezTo>
                  <a:cubicBezTo>
                    <a:pt x="72" y="6"/>
                    <a:pt x="72" y="3"/>
                    <a:pt x="71" y="1"/>
                  </a:cubicBezTo>
                  <a:cubicBezTo>
                    <a:pt x="69" y="0"/>
                    <a:pt x="66" y="0"/>
                    <a:pt x="65" y="1"/>
                  </a:cubicBezTo>
                  <a:cubicBezTo>
                    <a:pt x="64" y="2"/>
                    <a:pt x="64" y="2"/>
                    <a:pt x="64" y="3"/>
                  </a:cubicBezTo>
                  <a:cubicBezTo>
                    <a:pt x="0" y="3"/>
                    <a:pt x="0" y="3"/>
                    <a:pt x="0" y="3"/>
                  </a:cubicBezTo>
                  <a:cubicBezTo>
                    <a:pt x="0" y="6"/>
                    <a:pt x="0" y="6"/>
                    <a:pt x="0" y="6"/>
                  </a:cubicBezTo>
                  <a:cubicBezTo>
                    <a:pt x="64" y="6"/>
                    <a:pt x="64" y="6"/>
                    <a:pt x="64" y="6"/>
                  </a:cubicBezTo>
                  <a:cubicBezTo>
                    <a:pt x="64" y="6"/>
                    <a:pt x="64" y="7"/>
                    <a:pt x="65"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7" name="Freeform 130"/>
            <p:cNvSpPr>
              <a:spLocks/>
            </p:cNvSpPr>
            <p:nvPr/>
          </p:nvSpPr>
          <p:spPr bwMode="auto">
            <a:xfrm>
              <a:off x="9753600" y="2651125"/>
              <a:ext cx="201613" cy="30163"/>
            </a:xfrm>
            <a:custGeom>
              <a:avLst/>
              <a:gdLst>
                <a:gd name="T0" fmla="*/ 55 w 63"/>
                <a:gd name="T1" fmla="*/ 8 h 9"/>
                <a:gd name="T2" fmla="*/ 61 w 63"/>
                <a:gd name="T3" fmla="*/ 8 h 9"/>
                <a:gd name="T4" fmla="*/ 61 w 63"/>
                <a:gd name="T5" fmla="*/ 2 h 9"/>
                <a:gd name="T6" fmla="*/ 55 w 63"/>
                <a:gd name="T7" fmla="*/ 2 h 9"/>
                <a:gd name="T8" fmla="*/ 54 w 63"/>
                <a:gd name="T9" fmla="*/ 3 h 9"/>
                <a:gd name="T10" fmla="*/ 0 w 63"/>
                <a:gd name="T11" fmla="*/ 3 h 9"/>
                <a:gd name="T12" fmla="*/ 0 w 63"/>
                <a:gd name="T13" fmla="*/ 6 h 9"/>
                <a:gd name="T14" fmla="*/ 54 w 63"/>
                <a:gd name="T15" fmla="*/ 6 h 9"/>
                <a:gd name="T16" fmla="*/ 55 w 63"/>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9">
                  <a:moveTo>
                    <a:pt x="55" y="8"/>
                  </a:moveTo>
                  <a:cubicBezTo>
                    <a:pt x="57" y="9"/>
                    <a:pt x="60" y="9"/>
                    <a:pt x="61" y="8"/>
                  </a:cubicBezTo>
                  <a:cubicBezTo>
                    <a:pt x="63" y="6"/>
                    <a:pt x="63" y="3"/>
                    <a:pt x="61" y="2"/>
                  </a:cubicBezTo>
                  <a:cubicBezTo>
                    <a:pt x="60" y="0"/>
                    <a:pt x="57" y="0"/>
                    <a:pt x="55" y="2"/>
                  </a:cubicBezTo>
                  <a:cubicBezTo>
                    <a:pt x="55" y="2"/>
                    <a:pt x="54" y="3"/>
                    <a:pt x="54" y="3"/>
                  </a:cubicBezTo>
                  <a:cubicBezTo>
                    <a:pt x="0" y="3"/>
                    <a:pt x="0" y="3"/>
                    <a:pt x="0" y="3"/>
                  </a:cubicBezTo>
                  <a:cubicBezTo>
                    <a:pt x="0" y="6"/>
                    <a:pt x="0" y="6"/>
                    <a:pt x="0" y="6"/>
                  </a:cubicBezTo>
                  <a:cubicBezTo>
                    <a:pt x="54" y="6"/>
                    <a:pt x="54" y="6"/>
                    <a:pt x="54" y="6"/>
                  </a:cubicBezTo>
                  <a:cubicBezTo>
                    <a:pt x="54" y="7"/>
                    <a:pt x="55" y="7"/>
                    <a:pt x="5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8" name="Freeform 131"/>
            <p:cNvSpPr>
              <a:spLocks/>
            </p:cNvSpPr>
            <p:nvPr/>
          </p:nvSpPr>
          <p:spPr bwMode="auto">
            <a:xfrm>
              <a:off x="9753600" y="2374900"/>
              <a:ext cx="150813" cy="28575"/>
            </a:xfrm>
            <a:custGeom>
              <a:avLst/>
              <a:gdLst>
                <a:gd name="T0" fmla="*/ 39 w 47"/>
                <a:gd name="T1" fmla="*/ 7 h 9"/>
                <a:gd name="T2" fmla="*/ 45 w 47"/>
                <a:gd name="T3" fmla="*/ 7 h 9"/>
                <a:gd name="T4" fmla="*/ 45 w 47"/>
                <a:gd name="T5" fmla="*/ 1 h 9"/>
                <a:gd name="T6" fmla="*/ 39 w 47"/>
                <a:gd name="T7" fmla="*/ 1 h 9"/>
                <a:gd name="T8" fmla="*/ 38 w 47"/>
                <a:gd name="T9" fmla="*/ 3 h 9"/>
                <a:gd name="T10" fmla="*/ 0 w 47"/>
                <a:gd name="T11" fmla="*/ 3 h 9"/>
                <a:gd name="T12" fmla="*/ 0 w 47"/>
                <a:gd name="T13" fmla="*/ 6 h 9"/>
                <a:gd name="T14" fmla="*/ 38 w 47"/>
                <a:gd name="T15" fmla="*/ 6 h 9"/>
                <a:gd name="T16" fmla="*/ 39 w 47"/>
                <a:gd name="T17"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
                  <a:moveTo>
                    <a:pt x="39" y="7"/>
                  </a:moveTo>
                  <a:cubicBezTo>
                    <a:pt x="41" y="9"/>
                    <a:pt x="43" y="9"/>
                    <a:pt x="45" y="7"/>
                  </a:cubicBezTo>
                  <a:cubicBezTo>
                    <a:pt x="47" y="6"/>
                    <a:pt x="47" y="3"/>
                    <a:pt x="45" y="1"/>
                  </a:cubicBezTo>
                  <a:cubicBezTo>
                    <a:pt x="43" y="0"/>
                    <a:pt x="41" y="0"/>
                    <a:pt x="39" y="1"/>
                  </a:cubicBezTo>
                  <a:cubicBezTo>
                    <a:pt x="38" y="2"/>
                    <a:pt x="38" y="2"/>
                    <a:pt x="38" y="3"/>
                  </a:cubicBezTo>
                  <a:cubicBezTo>
                    <a:pt x="0" y="3"/>
                    <a:pt x="0" y="3"/>
                    <a:pt x="0" y="3"/>
                  </a:cubicBezTo>
                  <a:cubicBezTo>
                    <a:pt x="0" y="6"/>
                    <a:pt x="0" y="6"/>
                    <a:pt x="0" y="6"/>
                  </a:cubicBezTo>
                  <a:cubicBezTo>
                    <a:pt x="38" y="6"/>
                    <a:pt x="38" y="6"/>
                    <a:pt x="38" y="6"/>
                  </a:cubicBezTo>
                  <a:cubicBezTo>
                    <a:pt x="38" y="6"/>
                    <a:pt x="38" y="7"/>
                    <a:pt x="39"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9" name="Freeform 132"/>
            <p:cNvSpPr>
              <a:spLocks/>
            </p:cNvSpPr>
            <p:nvPr/>
          </p:nvSpPr>
          <p:spPr bwMode="auto">
            <a:xfrm>
              <a:off x="9753600" y="2335213"/>
              <a:ext cx="95250" cy="31750"/>
            </a:xfrm>
            <a:custGeom>
              <a:avLst/>
              <a:gdLst>
                <a:gd name="T0" fmla="*/ 22 w 30"/>
                <a:gd name="T1" fmla="*/ 8 h 10"/>
                <a:gd name="T2" fmla="*/ 28 w 30"/>
                <a:gd name="T3" fmla="*/ 8 h 10"/>
                <a:gd name="T4" fmla="*/ 28 w 30"/>
                <a:gd name="T5" fmla="*/ 2 h 10"/>
                <a:gd name="T6" fmla="*/ 22 w 30"/>
                <a:gd name="T7" fmla="*/ 2 h 10"/>
                <a:gd name="T8" fmla="*/ 21 w 30"/>
                <a:gd name="T9" fmla="*/ 3 h 10"/>
                <a:gd name="T10" fmla="*/ 0 w 30"/>
                <a:gd name="T11" fmla="*/ 3 h 10"/>
                <a:gd name="T12" fmla="*/ 0 w 30"/>
                <a:gd name="T13" fmla="*/ 6 h 10"/>
                <a:gd name="T14" fmla="*/ 21 w 30"/>
                <a:gd name="T15" fmla="*/ 6 h 10"/>
                <a:gd name="T16" fmla="*/ 22 w 30"/>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0">
                  <a:moveTo>
                    <a:pt x="22" y="8"/>
                  </a:moveTo>
                  <a:cubicBezTo>
                    <a:pt x="24" y="10"/>
                    <a:pt x="26" y="10"/>
                    <a:pt x="28" y="8"/>
                  </a:cubicBezTo>
                  <a:cubicBezTo>
                    <a:pt x="30" y="6"/>
                    <a:pt x="30" y="4"/>
                    <a:pt x="28" y="2"/>
                  </a:cubicBezTo>
                  <a:cubicBezTo>
                    <a:pt x="26" y="0"/>
                    <a:pt x="24" y="0"/>
                    <a:pt x="22" y="2"/>
                  </a:cubicBezTo>
                  <a:cubicBezTo>
                    <a:pt x="21" y="2"/>
                    <a:pt x="21" y="3"/>
                    <a:pt x="21" y="3"/>
                  </a:cubicBezTo>
                  <a:cubicBezTo>
                    <a:pt x="0" y="3"/>
                    <a:pt x="0" y="3"/>
                    <a:pt x="0" y="3"/>
                  </a:cubicBezTo>
                  <a:cubicBezTo>
                    <a:pt x="0" y="6"/>
                    <a:pt x="0" y="6"/>
                    <a:pt x="0" y="6"/>
                  </a:cubicBezTo>
                  <a:cubicBezTo>
                    <a:pt x="21" y="6"/>
                    <a:pt x="21" y="6"/>
                    <a:pt x="21" y="6"/>
                  </a:cubicBezTo>
                  <a:cubicBezTo>
                    <a:pt x="21" y="7"/>
                    <a:pt x="21" y="7"/>
                    <a:pt x="2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133"/>
            <p:cNvSpPr>
              <a:spLocks/>
            </p:cNvSpPr>
            <p:nvPr/>
          </p:nvSpPr>
          <p:spPr bwMode="auto">
            <a:xfrm>
              <a:off x="9753600" y="2300288"/>
              <a:ext cx="150813" cy="28575"/>
            </a:xfrm>
            <a:custGeom>
              <a:avLst/>
              <a:gdLst>
                <a:gd name="T0" fmla="*/ 39 w 47"/>
                <a:gd name="T1" fmla="*/ 8 h 9"/>
                <a:gd name="T2" fmla="*/ 45 w 47"/>
                <a:gd name="T3" fmla="*/ 8 h 9"/>
                <a:gd name="T4" fmla="*/ 45 w 47"/>
                <a:gd name="T5" fmla="*/ 2 h 9"/>
                <a:gd name="T6" fmla="*/ 39 w 47"/>
                <a:gd name="T7" fmla="*/ 2 h 9"/>
                <a:gd name="T8" fmla="*/ 38 w 47"/>
                <a:gd name="T9" fmla="*/ 3 h 9"/>
                <a:gd name="T10" fmla="*/ 0 w 47"/>
                <a:gd name="T11" fmla="*/ 3 h 9"/>
                <a:gd name="T12" fmla="*/ 0 w 47"/>
                <a:gd name="T13" fmla="*/ 6 h 9"/>
                <a:gd name="T14" fmla="*/ 38 w 47"/>
                <a:gd name="T15" fmla="*/ 6 h 9"/>
                <a:gd name="T16" fmla="*/ 39 w 47"/>
                <a:gd name="T1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9">
                  <a:moveTo>
                    <a:pt x="39" y="8"/>
                  </a:moveTo>
                  <a:cubicBezTo>
                    <a:pt x="41" y="9"/>
                    <a:pt x="43" y="9"/>
                    <a:pt x="45" y="8"/>
                  </a:cubicBezTo>
                  <a:cubicBezTo>
                    <a:pt x="47" y="6"/>
                    <a:pt x="47" y="3"/>
                    <a:pt x="45" y="2"/>
                  </a:cubicBezTo>
                  <a:cubicBezTo>
                    <a:pt x="43" y="0"/>
                    <a:pt x="41" y="0"/>
                    <a:pt x="39" y="2"/>
                  </a:cubicBezTo>
                  <a:cubicBezTo>
                    <a:pt x="38" y="2"/>
                    <a:pt x="38" y="3"/>
                    <a:pt x="38" y="3"/>
                  </a:cubicBezTo>
                  <a:cubicBezTo>
                    <a:pt x="0" y="3"/>
                    <a:pt x="0" y="3"/>
                    <a:pt x="0" y="3"/>
                  </a:cubicBezTo>
                  <a:cubicBezTo>
                    <a:pt x="0" y="6"/>
                    <a:pt x="0" y="6"/>
                    <a:pt x="0" y="6"/>
                  </a:cubicBezTo>
                  <a:cubicBezTo>
                    <a:pt x="38" y="6"/>
                    <a:pt x="38" y="6"/>
                    <a:pt x="38" y="6"/>
                  </a:cubicBezTo>
                  <a:cubicBezTo>
                    <a:pt x="38" y="7"/>
                    <a:pt x="38" y="7"/>
                    <a:pt x="39"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134"/>
            <p:cNvSpPr>
              <a:spLocks/>
            </p:cNvSpPr>
            <p:nvPr/>
          </p:nvSpPr>
          <p:spPr bwMode="auto">
            <a:xfrm>
              <a:off x="9753600" y="2862263"/>
              <a:ext cx="31750" cy="171450"/>
            </a:xfrm>
            <a:custGeom>
              <a:avLst/>
              <a:gdLst>
                <a:gd name="T0" fmla="*/ 4 w 10"/>
                <a:gd name="T1" fmla="*/ 45 h 53"/>
                <a:gd name="T2" fmla="*/ 3 w 10"/>
                <a:gd name="T3" fmla="*/ 46 h 53"/>
                <a:gd name="T4" fmla="*/ 3 w 10"/>
                <a:gd name="T5" fmla="*/ 52 h 53"/>
                <a:gd name="T6" fmla="*/ 9 w 10"/>
                <a:gd name="T7" fmla="*/ 52 h 53"/>
                <a:gd name="T8" fmla="*/ 9 w 10"/>
                <a:gd name="T9" fmla="*/ 46 h 53"/>
                <a:gd name="T10" fmla="*/ 7 w 10"/>
                <a:gd name="T11" fmla="*/ 45 h 53"/>
                <a:gd name="T12" fmla="*/ 7 w 10"/>
                <a:gd name="T13" fmla="*/ 7 h 53"/>
                <a:gd name="T14" fmla="*/ 0 w 10"/>
                <a:gd name="T15" fmla="*/ 0 h 53"/>
                <a:gd name="T16" fmla="*/ 0 w 10"/>
                <a:gd name="T17" fmla="*/ 4 h 53"/>
                <a:gd name="T18" fmla="*/ 4 w 10"/>
                <a:gd name="T19" fmla="*/ 9 h 53"/>
                <a:gd name="T20" fmla="*/ 4 w 10"/>
                <a:gd name="T21" fmla="*/ 4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53">
                  <a:moveTo>
                    <a:pt x="4" y="45"/>
                  </a:moveTo>
                  <a:cubicBezTo>
                    <a:pt x="4" y="45"/>
                    <a:pt x="3" y="45"/>
                    <a:pt x="3" y="46"/>
                  </a:cubicBezTo>
                  <a:cubicBezTo>
                    <a:pt x="1" y="47"/>
                    <a:pt x="1" y="50"/>
                    <a:pt x="3" y="52"/>
                  </a:cubicBezTo>
                  <a:cubicBezTo>
                    <a:pt x="4" y="53"/>
                    <a:pt x="7" y="53"/>
                    <a:pt x="9" y="52"/>
                  </a:cubicBezTo>
                  <a:cubicBezTo>
                    <a:pt x="10" y="50"/>
                    <a:pt x="10" y="47"/>
                    <a:pt x="9" y="46"/>
                  </a:cubicBezTo>
                  <a:cubicBezTo>
                    <a:pt x="8" y="45"/>
                    <a:pt x="8" y="45"/>
                    <a:pt x="7" y="45"/>
                  </a:cubicBezTo>
                  <a:cubicBezTo>
                    <a:pt x="7" y="7"/>
                    <a:pt x="7" y="7"/>
                    <a:pt x="7" y="7"/>
                  </a:cubicBezTo>
                  <a:cubicBezTo>
                    <a:pt x="0" y="0"/>
                    <a:pt x="0" y="0"/>
                    <a:pt x="0" y="0"/>
                  </a:cubicBezTo>
                  <a:cubicBezTo>
                    <a:pt x="0" y="4"/>
                    <a:pt x="0" y="4"/>
                    <a:pt x="0" y="4"/>
                  </a:cubicBezTo>
                  <a:cubicBezTo>
                    <a:pt x="4" y="9"/>
                    <a:pt x="4" y="9"/>
                    <a:pt x="4" y="9"/>
                  </a:cubicBezTo>
                  <a:lnTo>
                    <a:pt x="4" y="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147"/>
            <p:cNvSpPr>
              <a:spLocks/>
            </p:cNvSpPr>
            <p:nvPr/>
          </p:nvSpPr>
          <p:spPr bwMode="auto">
            <a:xfrm>
              <a:off x="11033125" y="2076450"/>
              <a:ext cx="28575" cy="193675"/>
            </a:xfrm>
            <a:custGeom>
              <a:avLst/>
              <a:gdLst>
                <a:gd name="T0" fmla="*/ 7 w 9"/>
                <a:gd name="T1" fmla="*/ 1 h 60"/>
                <a:gd name="T2" fmla="*/ 1 w 9"/>
                <a:gd name="T3" fmla="*/ 1 h 60"/>
                <a:gd name="T4" fmla="*/ 1 w 9"/>
                <a:gd name="T5" fmla="*/ 7 h 60"/>
                <a:gd name="T6" fmla="*/ 3 w 9"/>
                <a:gd name="T7" fmla="*/ 8 h 60"/>
                <a:gd name="T8" fmla="*/ 3 w 9"/>
                <a:gd name="T9" fmla="*/ 51 h 60"/>
                <a:gd name="T10" fmla="*/ 1 w 9"/>
                <a:gd name="T11" fmla="*/ 52 h 60"/>
                <a:gd name="T12" fmla="*/ 1 w 9"/>
                <a:gd name="T13" fmla="*/ 58 h 60"/>
                <a:gd name="T14" fmla="*/ 7 w 9"/>
                <a:gd name="T15" fmla="*/ 58 h 60"/>
                <a:gd name="T16" fmla="*/ 7 w 9"/>
                <a:gd name="T17" fmla="*/ 52 h 60"/>
                <a:gd name="T18" fmla="*/ 6 w 9"/>
                <a:gd name="T19" fmla="*/ 51 h 60"/>
                <a:gd name="T20" fmla="*/ 6 w 9"/>
                <a:gd name="T21" fmla="*/ 8 h 60"/>
                <a:gd name="T22" fmla="*/ 7 w 9"/>
                <a:gd name="T23" fmla="*/ 7 h 60"/>
                <a:gd name="T24" fmla="*/ 7 w 9"/>
                <a:gd name="T25" fmla="*/ 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60">
                  <a:moveTo>
                    <a:pt x="7" y="1"/>
                  </a:moveTo>
                  <a:cubicBezTo>
                    <a:pt x="6" y="0"/>
                    <a:pt x="3" y="0"/>
                    <a:pt x="1" y="1"/>
                  </a:cubicBezTo>
                  <a:cubicBezTo>
                    <a:pt x="0" y="3"/>
                    <a:pt x="0" y="6"/>
                    <a:pt x="1" y="7"/>
                  </a:cubicBezTo>
                  <a:cubicBezTo>
                    <a:pt x="2" y="8"/>
                    <a:pt x="2" y="8"/>
                    <a:pt x="3" y="8"/>
                  </a:cubicBezTo>
                  <a:cubicBezTo>
                    <a:pt x="3" y="51"/>
                    <a:pt x="3" y="51"/>
                    <a:pt x="3" y="51"/>
                  </a:cubicBezTo>
                  <a:cubicBezTo>
                    <a:pt x="2" y="51"/>
                    <a:pt x="2" y="52"/>
                    <a:pt x="1" y="52"/>
                  </a:cubicBezTo>
                  <a:cubicBezTo>
                    <a:pt x="0" y="54"/>
                    <a:pt x="0" y="56"/>
                    <a:pt x="1" y="58"/>
                  </a:cubicBezTo>
                  <a:cubicBezTo>
                    <a:pt x="3" y="60"/>
                    <a:pt x="6" y="60"/>
                    <a:pt x="7" y="58"/>
                  </a:cubicBezTo>
                  <a:cubicBezTo>
                    <a:pt x="9" y="56"/>
                    <a:pt x="9" y="54"/>
                    <a:pt x="7" y="52"/>
                  </a:cubicBezTo>
                  <a:cubicBezTo>
                    <a:pt x="7" y="52"/>
                    <a:pt x="6" y="51"/>
                    <a:pt x="6" y="51"/>
                  </a:cubicBezTo>
                  <a:cubicBezTo>
                    <a:pt x="6" y="8"/>
                    <a:pt x="6" y="8"/>
                    <a:pt x="6" y="8"/>
                  </a:cubicBezTo>
                  <a:cubicBezTo>
                    <a:pt x="6" y="8"/>
                    <a:pt x="7" y="8"/>
                    <a:pt x="7" y="7"/>
                  </a:cubicBezTo>
                  <a:cubicBezTo>
                    <a:pt x="9" y="6"/>
                    <a:pt x="9" y="3"/>
                    <a:pt x="7"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2" name="Freeform 149"/>
            <p:cNvSpPr>
              <a:spLocks/>
            </p:cNvSpPr>
            <p:nvPr/>
          </p:nvSpPr>
          <p:spPr bwMode="auto">
            <a:xfrm>
              <a:off x="10163175" y="2916238"/>
              <a:ext cx="104775" cy="333375"/>
            </a:xfrm>
            <a:custGeom>
              <a:avLst/>
              <a:gdLst>
                <a:gd name="T0" fmla="*/ 25 w 33"/>
                <a:gd name="T1" fmla="*/ 101 h 103"/>
                <a:gd name="T2" fmla="*/ 31 w 33"/>
                <a:gd name="T3" fmla="*/ 101 h 103"/>
                <a:gd name="T4" fmla="*/ 31 w 33"/>
                <a:gd name="T5" fmla="*/ 95 h 103"/>
                <a:gd name="T6" fmla="*/ 27 w 33"/>
                <a:gd name="T7" fmla="*/ 95 h 103"/>
                <a:gd name="T8" fmla="*/ 10 w 33"/>
                <a:gd name="T9" fmla="*/ 78 h 103"/>
                <a:gd name="T10" fmla="*/ 29 w 33"/>
                <a:gd name="T11" fmla="*/ 59 h 103"/>
                <a:gd name="T12" fmla="*/ 6 w 33"/>
                <a:gd name="T13" fmla="*/ 36 h 103"/>
                <a:gd name="T14" fmla="*/ 6 w 33"/>
                <a:gd name="T15" fmla="*/ 9 h 103"/>
                <a:gd name="T16" fmla="*/ 8 w 33"/>
                <a:gd name="T17" fmla="*/ 8 h 103"/>
                <a:gd name="T18" fmla="*/ 8 w 33"/>
                <a:gd name="T19" fmla="*/ 2 h 103"/>
                <a:gd name="T20" fmla="*/ 2 w 33"/>
                <a:gd name="T21" fmla="*/ 2 h 103"/>
                <a:gd name="T22" fmla="*/ 2 w 33"/>
                <a:gd name="T23" fmla="*/ 8 h 103"/>
                <a:gd name="T24" fmla="*/ 4 w 33"/>
                <a:gd name="T25" fmla="*/ 9 h 103"/>
                <a:gd name="T26" fmla="*/ 4 w 33"/>
                <a:gd name="T27" fmla="*/ 37 h 103"/>
                <a:gd name="T28" fmla="*/ 25 w 33"/>
                <a:gd name="T29" fmla="*/ 59 h 103"/>
                <a:gd name="T30" fmla="*/ 6 w 33"/>
                <a:gd name="T31" fmla="*/ 78 h 103"/>
                <a:gd name="T32" fmla="*/ 25 w 33"/>
                <a:gd name="T33" fmla="*/ 97 h 103"/>
                <a:gd name="T34" fmla="*/ 25 w 33"/>
                <a:gd name="T35" fmla="*/ 101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 h="103">
                  <a:moveTo>
                    <a:pt x="25" y="101"/>
                  </a:moveTo>
                  <a:cubicBezTo>
                    <a:pt x="27" y="103"/>
                    <a:pt x="30" y="103"/>
                    <a:pt x="31" y="101"/>
                  </a:cubicBezTo>
                  <a:cubicBezTo>
                    <a:pt x="33" y="100"/>
                    <a:pt x="33" y="97"/>
                    <a:pt x="31" y="95"/>
                  </a:cubicBezTo>
                  <a:cubicBezTo>
                    <a:pt x="30" y="94"/>
                    <a:pt x="28" y="94"/>
                    <a:pt x="27" y="95"/>
                  </a:cubicBezTo>
                  <a:cubicBezTo>
                    <a:pt x="10" y="78"/>
                    <a:pt x="10" y="78"/>
                    <a:pt x="10" y="78"/>
                  </a:cubicBezTo>
                  <a:cubicBezTo>
                    <a:pt x="29" y="59"/>
                    <a:pt x="29" y="59"/>
                    <a:pt x="29" y="59"/>
                  </a:cubicBezTo>
                  <a:cubicBezTo>
                    <a:pt x="6" y="36"/>
                    <a:pt x="6" y="36"/>
                    <a:pt x="6" y="36"/>
                  </a:cubicBezTo>
                  <a:cubicBezTo>
                    <a:pt x="6" y="9"/>
                    <a:pt x="6" y="9"/>
                    <a:pt x="6" y="9"/>
                  </a:cubicBezTo>
                  <a:cubicBezTo>
                    <a:pt x="7" y="9"/>
                    <a:pt x="8" y="8"/>
                    <a:pt x="8" y="8"/>
                  </a:cubicBezTo>
                  <a:cubicBezTo>
                    <a:pt x="10" y="6"/>
                    <a:pt x="10" y="3"/>
                    <a:pt x="8" y="2"/>
                  </a:cubicBezTo>
                  <a:cubicBezTo>
                    <a:pt x="6" y="0"/>
                    <a:pt x="4" y="0"/>
                    <a:pt x="2" y="2"/>
                  </a:cubicBezTo>
                  <a:cubicBezTo>
                    <a:pt x="0" y="3"/>
                    <a:pt x="0" y="6"/>
                    <a:pt x="2" y="8"/>
                  </a:cubicBezTo>
                  <a:cubicBezTo>
                    <a:pt x="2" y="8"/>
                    <a:pt x="3" y="9"/>
                    <a:pt x="4" y="9"/>
                  </a:cubicBezTo>
                  <a:cubicBezTo>
                    <a:pt x="4" y="37"/>
                    <a:pt x="4" y="37"/>
                    <a:pt x="4" y="37"/>
                  </a:cubicBezTo>
                  <a:cubicBezTo>
                    <a:pt x="25" y="59"/>
                    <a:pt x="25" y="59"/>
                    <a:pt x="25" y="59"/>
                  </a:cubicBezTo>
                  <a:cubicBezTo>
                    <a:pt x="6" y="78"/>
                    <a:pt x="6" y="78"/>
                    <a:pt x="6" y="78"/>
                  </a:cubicBezTo>
                  <a:cubicBezTo>
                    <a:pt x="25" y="97"/>
                    <a:pt x="25" y="97"/>
                    <a:pt x="25" y="97"/>
                  </a:cubicBezTo>
                  <a:cubicBezTo>
                    <a:pt x="24" y="98"/>
                    <a:pt x="24" y="100"/>
                    <a:pt x="25" y="1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Freeform 150"/>
            <p:cNvSpPr>
              <a:spLocks/>
            </p:cNvSpPr>
            <p:nvPr/>
          </p:nvSpPr>
          <p:spPr bwMode="auto">
            <a:xfrm>
              <a:off x="10479088" y="2974975"/>
              <a:ext cx="33338" cy="187325"/>
            </a:xfrm>
            <a:custGeom>
              <a:avLst/>
              <a:gdLst>
                <a:gd name="T0" fmla="*/ 8 w 10"/>
                <a:gd name="T1" fmla="*/ 2 h 58"/>
                <a:gd name="T2" fmla="*/ 2 w 10"/>
                <a:gd name="T3" fmla="*/ 2 h 58"/>
                <a:gd name="T4" fmla="*/ 2 w 10"/>
                <a:gd name="T5" fmla="*/ 8 h 58"/>
                <a:gd name="T6" fmla="*/ 4 w 10"/>
                <a:gd name="T7" fmla="*/ 9 h 58"/>
                <a:gd name="T8" fmla="*/ 4 w 10"/>
                <a:gd name="T9" fmla="*/ 49 h 58"/>
                <a:gd name="T10" fmla="*/ 2 w 10"/>
                <a:gd name="T11" fmla="*/ 50 h 58"/>
                <a:gd name="T12" fmla="*/ 2 w 10"/>
                <a:gd name="T13" fmla="*/ 56 h 58"/>
                <a:gd name="T14" fmla="*/ 8 w 10"/>
                <a:gd name="T15" fmla="*/ 56 h 58"/>
                <a:gd name="T16" fmla="*/ 8 w 10"/>
                <a:gd name="T17" fmla="*/ 50 h 58"/>
                <a:gd name="T18" fmla="*/ 6 w 10"/>
                <a:gd name="T19" fmla="*/ 49 h 58"/>
                <a:gd name="T20" fmla="*/ 6 w 10"/>
                <a:gd name="T21" fmla="*/ 9 h 58"/>
                <a:gd name="T22" fmla="*/ 8 w 10"/>
                <a:gd name="T23" fmla="*/ 8 h 58"/>
                <a:gd name="T24" fmla="*/ 8 w 10"/>
                <a:gd name="T25"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58">
                  <a:moveTo>
                    <a:pt x="8" y="2"/>
                  </a:moveTo>
                  <a:cubicBezTo>
                    <a:pt x="6" y="0"/>
                    <a:pt x="4" y="0"/>
                    <a:pt x="2" y="2"/>
                  </a:cubicBezTo>
                  <a:cubicBezTo>
                    <a:pt x="0" y="3"/>
                    <a:pt x="0" y="6"/>
                    <a:pt x="2" y="8"/>
                  </a:cubicBezTo>
                  <a:cubicBezTo>
                    <a:pt x="2" y="8"/>
                    <a:pt x="3" y="9"/>
                    <a:pt x="4" y="9"/>
                  </a:cubicBezTo>
                  <a:cubicBezTo>
                    <a:pt x="4" y="49"/>
                    <a:pt x="4" y="49"/>
                    <a:pt x="4" y="49"/>
                  </a:cubicBezTo>
                  <a:cubicBezTo>
                    <a:pt x="3" y="49"/>
                    <a:pt x="2" y="49"/>
                    <a:pt x="2" y="50"/>
                  </a:cubicBezTo>
                  <a:cubicBezTo>
                    <a:pt x="0" y="52"/>
                    <a:pt x="0" y="54"/>
                    <a:pt x="2" y="56"/>
                  </a:cubicBezTo>
                  <a:cubicBezTo>
                    <a:pt x="4" y="58"/>
                    <a:pt x="6" y="58"/>
                    <a:pt x="8" y="56"/>
                  </a:cubicBezTo>
                  <a:cubicBezTo>
                    <a:pt x="10" y="54"/>
                    <a:pt x="10" y="52"/>
                    <a:pt x="8" y="50"/>
                  </a:cubicBezTo>
                  <a:cubicBezTo>
                    <a:pt x="8" y="49"/>
                    <a:pt x="7" y="49"/>
                    <a:pt x="6" y="49"/>
                  </a:cubicBezTo>
                  <a:cubicBezTo>
                    <a:pt x="6" y="9"/>
                    <a:pt x="6" y="9"/>
                    <a:pt x="6" y="9"/>
                  </a:cubicBezTo>
                  <a:cubicBezTo>
                    <a:pt x="7" y="9"/>
                    <a:pt x="8" y="8"/>
                    <a:pt x="8" y="8"/>
                  </a:cubicBezTo>
                  <a:cubicBezTo>
                    <a:pt x="10" y="6"/>
                    <a:pt x="10" y="3"/>
                    <a:pt x="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Freeform 151"/>
            <p:cNvSpPr>
              <a:spLocks/>
            </p:cNvSpPr>
            <p:nvPr/>
          </p:nvSpPr>
          <p:spPr bwMode="auto">
            <a:xfrm>
              <a:off x="9753600" y="3665538"/>
              <a:ext cx="25400" cy="65088"/>
            </a:xfrm>
            <a:custGeom>
              <a:avLst/>
              <a:gdLst>
                <a:gd name="T0" fmla="*/ 1 w 8"/>
                <a:gd name="T1" fmla="*/ 15 h 20"/>
                <a:gd name="T2" fmla="*/ 8 w 8"/>
                <a:gd name="T3" fmla="*/ 8 h 20"/>
                <a:gd name="T4" fmla="*/ 0 w 8"/>
                <a:gd name="T5" fmla="*/ 0 h 20"/>
                <a:gd name="T6" fmla="*/ 0 w 8"/>
                <a:gd name="T7" fmla="*/ 4 h 20"/>
                <a:gd name="T8" fmla="*/ 4 w 8"/>
                <a:gd name="T9" fmla="*/ 8 h 20"/>
                <a:gd name="T10" fmla="*/ 0 w 8"/>
                <a:gd name="T11" fmla="*/ 12 h 20"/>
                <a:gd name="T12" fmla="*/ 0 w 8"/>
                <a:gd name="T13" fmla="*/ 20 h 20"/>
                <a:gd name="T14" fmla="*/ 1 w 8"/>
                <a:gd name="T15" fmla="*/ 20 h 20"/>
                <a:gd name="T16" fmla="*/ 1 w 8"/>
                <a:gd name="T17"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0">
                  <a:moveTo>
                    <a:pt x="1" y="15"/>
                  </a:moveTo>
                  <a:cubicBezTo>
                    <a:pt x="8" y="8"/>
                    <a:pt x="8" y="8"/>
                    <a:pt x="8" y="8"/>
                  </a:cubicBezTo>
                  <a:cubicBezTo>
                    <a:pt x="0" y="0"/>
                    <a:pt x="0" y="0"/>
                    <a:pt x="0" y="0"/>
                  </a:cubicBezTo>
                  <a:cubicBezTo>
                    <a:pt x="0" y="4"/>
                    <a:pt x="0" y="4"/>
                    <a:pt x="0" y="4"/>
                  </a:cubicBezTo>
                  <a:cubicBezTo>
                    <a:pt x="4" y="8"/>
                    <a:pt x="4" y="8"/>
                    <a:pt x="4" y="8"/>
                  </a:cubicBezTo>
                  <a:cubicBezTo>
                    <a:pt x="0" y="12"/>
                    <a:pt x="0" y="12"/>
                    <a:pt x="0" y="12"/>
                  </a:cubicBezTo>
                  <a:cubicBezTo>
                    <a:pt x="0" y="20"/>
                    <a:pt x="0" y="20"/>
                    <a:pt x="0" y="20"/>
                  </a:cubicBezTo>
                  <a:cubicBezTo>
                    <a:pt x="0" y="20"/>
                    <a:pt x="0" y="20"/>
                    <a:pt x="1" y="20"/>
                  </a:cubicBezTo>
                  <a:cubicBezTo>
                    <a:pt x="2" y="18"/>
                    <a:pt x="2" y="16"/>
                    <a:pt x="1" y="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Freeform 152"/>
            <p:cNvSpPr>
              <a:spLocks/>
            </p:cNvSpPr>
            <p:nvPr/>
          </p:nvSpPr>
          <p:spPr bwMode="auto">
            <a:xfrm>
              <a:off x="9753600" y="3614738"/>
              <a:ext cx="76200" cy="168275"/>
            </a:xfrm>
            <a:custGeom>
              <a:avLst/>
              <a:gdLst>
                <a:gd name="T0" fmla="*/ 1 w 24"/>
                <a:gd name="T1" fmla="*/ 47 h 52"/>
                <a:gd name="T2" fmla="*/ 24 w 24"/>
                <a:gd name="T3" fmla="*/ 24 h 52"/>
                <a:gd name="T4" fmla="*/ 0 w 24"/>
                <a:gd name="T5" fmla="*/ 0 h 52"/>
                <a:gd name="T6" fmla="*/ 0 w 24"/>
                <a:gd name="T7" fmla="*/ 4 h 52"/>
                <a:gd name="T8" fmla="*/ 20 w 24"/>
                <a:gd name="T9" fmla="*/ 24 h 52"/>
                <a:gd name="T10" fmla="*/ 0 w 24"/>
                <a:gd name="T11" fmla="*/ 44 h 52"/>
                <a:gd name="T12" fmla="*/ 0 w 24"/>
                <a:gd name="T13" fmla="*/ 52 h 52"/>
                <a:gd name="T14" fmla="*/ 1 w 24"/>
                <a:gd name="T15" fmla="*/ 52 h 52"/>
                <a:gd name="T16" fmla="*/ 1 w 24"/>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52">
                  <a:moveTo>
                    <a:pt x="1" y="47"/>
                  </a:moveTo>
                  <a:cubicBezTo>
                    <a:pt x="24" y="24"/>
                    <a:pt x="24" y="24"/>
                    <a:pt x="24" y="24"/>
                  </a:cubicBezTo>
                  <a:cubicBezTo>
                    <a:pt x="0" y="0"/>
                    <a:pt x="0" y="0"/>
                    <a:pt x="0" y="0"/>
                  </a:cubicBezTo>
                  <a:cubicBezTo>
                    <a:pt x="0" y="4"/>
                    <a:pt x="0" y="4"/>
                    <a:pt x="0" y="4"/>
                  </a:cubicBezTo>
                  <a:cubicBezTo>
                    <a:pt x="20" y="24"/>
                    <a:pt x="20" y="24"/>
                    <a:pt x="20" y="24"/>
                  </a:cubicBezTo>
                  <a:cubicBezTo>
                    <a:pt x="0" y="44"/>
                    <a:pt x="0" y="44"/>
                    <a:pt x="0" y="44"/>
                  </a:cubicBezTo>
                  <a:cubicBezTo>
                    <a:pt x="0" y="52"/>
                    <a:pt x="0" y="52"/>
                    <a:pt x="0" y="52"/>
                  </a:cubicBezTo>
                  <a:cubicBezTo>
                    <a:pt x="0" y="52"/>
                    <a:pt x="0" y="52"/>
                    <a:pt x="1" y="52"/>
                  </a:cubicBezTo>
                  <a:cubicBezTo>
                    <a:pt x="2" y="50"/>
                    <a:pt x="2" y="48"/>
                    <a:pt x="1" y="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Freeform 156"/>
            <p:cNvSpPr>
              <a:spLocks/>
            </p:cNvSpPr>
            <p:nvPr/>
          </p:nvSpPr>
          <p:spPr bwMode="auto">
            <a:xfrm>
              <a:off x="9753600" y="1804988"/>
              <a:ext cx="2076450" cy="2306638"/>
            </a:xfrm>
            <a:custGeom>
              <a:avLst/>
              <a:gdLst>
                <a:gd name="T0" fmla="*/ 782 w 1308"/>
                <a:gd name="T1" fmla="*/ 586 h 1453"/>
                <a:gd name="T2" fmla="*/ 199 w 1308"/>
                <a:gd name="T3" fmla="*/ 0 h 1453"/>
                <a:gd name="T4" fmla="*/ 0 w 1308"/>
                <a:gd name="T5" fmla="*/ 0 h 1453"/>
                <a:gd name="T6" fmla="*/ 0 w 1308"/>
                <a:gd name="T7" fmla="*/ 7 h 1453"/>
                <a:gd name="T8" fmla="*/ 197 w 1308"/>
                <a:gd name="T9" fmla="*/ 7 h 1453"/>
                <a:gd name="T10" fmla="*/ 778 w 1308"/>
                <a:gd name="T11" fmla="*/ 590 h 1453"/>
                <a:gd name="T12" fmla="*/ 1300 w 1308"/>
                <a:gd name="T13" fmla="*/ 1119 h 1453"/>
                <a:gd name="T14" fmla="*/ 967 w 1308"/>
                <a:gd name="T15" fmla="*/ 1453 h 1453"/>
                <a:gd name="T16" fmla="*/ 976 w 1308"/>
                <a:gd name="T17" fmla="*/ 1453 h 1453"/>
                <a:gd name="T18" fmla="*/ 1308 w 1308"/>
                <a:gd name="T19" fmla="*/ 1119 h 1453"/>
                <a:gd name="T20" fmla="*/ 782 w 1308"/>
                <a:gd name="T21" fmla="*/ 586 h 1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8" h="1453">
                  <a:moveTo>
                    <a:pt x="782" y="586"/>
                  </a:moveTo>
                  <a:lnTo>
                    <a:pt x="199" y="0"/>
                  </a:lnTo>
                  <a:lnTo>
                    <a:pt x="0" y="0"/>
                  </a:lnTo>
                  <a:lnTo>
                    <a:pt x="0" y="7"/>
                  </a:lnTo>
                  <a:lnTo>
                    <a:pt x="197" y="7"/>
                  </a:lnTo>
                  <a:lnTo>
                    <a:pt x="778" y="590"/>
                  </a:lnTo>
                  <a:lnTo>
                    <a:pt x="1300" y="1119"/>
                  </a:lnTo>
                  <a:lnTo>
                    <a:pt x="967" y="1453"/>
                  </a:lnTo>
                  <a:lnTo>
                    <a:pt x="976" y="1453"/>
                  </a:lnTo>
                  <a:lnTo>
                    <a:pt x="1308" y="1119"/>
                  </a:lnTo>
                  <a:lnTo>
                    <a:pt x="782" y="58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Freeform 157"/>
            <p:cNvSpPr>
              <a:spLocks/>
            </p:cNvSpPr>
            <p:nvPr/>
          </p:nvSpPr>
          <p:spPr bwMode="auto">
            <a:xfrm>
              <a:off x="9753600" y="1841500"/>
              <a:ext cx="2025650" cy="2241550"/>
            </a:xfrm>
            <a:custGeom>
              <a:avLst/>
              <a:gdLst>
                <a:gd name="T0" fmla="*/ 483 w 633"/>
                <a:gd name="T1" fmla="*/ 692 h 694"/>
                <a:gd name="T2" fmla="*/ 484 w 633"/>
                <a:gd name="T3" fmla="*/ 687 h 694"/>
                <a:gd name="T4" fmla="*/ 633 w 633"/>
                <a:gd name="T5" fmla="*/ 539 h 694"/>
                <a:gd name="T6" fmla="*/ 380 w 633"/>
                <a:gd name="T7" fmla="*/ 285 h 694"/>
                <a:gd name="T8" fmla="*/ 95 w 633"/>
                <a:gd name="T9" fmla="*/ 0 h 694"/>
                <a:gd name="T10" fmla="*/ 0 w 633"/>
                <a:gd name="T11" fmla="*/ 0 h 694"/>
                <a:gd name="T12" fmla="*/ 0 w 633"/>
                <a:gd name="T13" fmla="*/ 3 h 694"/>
                <a:gd name="T14" fmla="*/ 93 w 633"/>
                <a:gd name="T15" fmla="*/ 3 h 694"/>
                <a:gd name="T16" fmla="*/ 378 w 633"/>
                <a:gd name="T17" fmla="*/ 287 h 694"/>
                <a:gd name="T18" fmla="*/ 629 w 633"/>
                <a:gd name="T19" fmla="*/ 539 h 694"/>
                <a:gd name="T20" fmla="*/ 482 w 633"/>
                <a:gd name="T21" fmla="*/ 685 h 694"/>
                <a:gd name="T22" fmla="*/ 477 w 633"/>
                <a:gd name="T23" fmla="*/ 686 h 694"/>
                <a:gd name="T24" fmla="*/ 477 w 633"/>
                <a:gd name="T25" fmla="*/ 692 h 694"/>
                <a:gd name="T26" fmla="*/ 483 w 633"/>
                <a:gd name="T27" fmla="*/ 692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3" h="694">
                  <a:moveTo>
                    <a:pt x="483" y="692"/>
                  </a:moveTo>
                  <a:cubicBezTo>
                    <a:pt x="485" y="691"/>
                    <a:pt x="485" y="689"/>
                    <a:pt x="484" y="687"/>
                  </a:cubicBezTo>
                  <a:cubicBezTo>
                    <a:pt x="633" y="539"/>
                    <a:pt x="633" y="539"/>
                    <a:pt x="633" y="539"/>
                  </a:cubicBezTo>
                  <a:cubicBezTo>
                    <a:pt x="380" y="285"/>
                    <a:pt x="380" y="285"/>
                    <a:pt x="380" y="285"/>
                  </a:cubicBezTo>
                  <a:cubicBezTo>
                    <a:pt x="95" y="0"/>
                    <a:pt x="95" y="0"/>
                    <a:pt x="95" y="0"/>
                  </a:cubicBezTo>
                  <a:cubicBezTo>
                    <a:pt x="0" y="0"/>
                    <a:pt x="0" y="0"/>
                    <a:pt x="0" y="0"/>
                  </a:cubicBezTo>
                  <a:cubicBezTo>
                    <a:pt x="0" y="3"/>
                    <a:pt x="0" y="3"/>
                    <a:pt x="0" y="3"/>
                  </a:cubicBezTo>
                  <a:cubicBezTo>
                    <a:pt x="93" y="3"/>
                    <a:pt x="93" y="3"/>
                    <a:pt x="93" y="3"/>
                  </a:cubicBezTo>
                  <a:cubicBezTo>
                    <a:pt x="378" y="287"/>
                    <a:pt x="378" y="287"/>
                    <a:pt x="378" y="287"/>
                  </a:cubicBezTo>
                  <a:cubicBezTo>
                    <a:pt x="629" y="539"/>
                    <a:pt x="629" y="539"/>
                    <a:pt x="629" y="539"/>
                  </a:cubicBezTo>
                  <a:cubicBezTo>
                    <a:pt x="482" y="685"/>
                    <a:pt x="482" y="685"/>
                    <a:pt x="482" y="685"/>
                  </a:cubicBezTo>
                  <a:cubicBezTo>
                    <a:pt x="481" y="684"/>
                    <a:pt x="479" y="685"/>
                    <a:pt x="477" y="686"/>
                  </a:cubicBezTo>
                  <a:cubicBezTo>
                    <a:pt x="476" y="688"/>
                    <a:pt x="476" y="690"/>
                    <a:pt x="477" y="692"/>
                  </a:cubicBezTo>
                  <a:cubicBezTo>
                    <a:pt x="479" y="694"/>
                    <a:pt x="482" y="694"/>
                    <a:pt x="483" y="69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4" name="Freeform 158"/>
            <p:cNvSpPr>
              <a:spLocks/>
            </p:cNvSpPr>
            <p:nvPr/>
          </p:nvSpPr>
          <p:spPr bwMode="auto">
            <a:xfrm>
              <a:off x="9753600" y="1879600"/>
              <a:ext cx="1974850" cy="2232025"/>
            </a:xfrm>
            <a:custGeom>
              <a:avLst/>
              <a:gdLst>
                <a:gd name="T0" fmla="*/ 617 w 617"/>
                <a:gd name="T1" fmla="*/ 527 h 691"/>
                <a:gd name="T2" fmla="*/ 372 w 617"/>
                <a:gd name="T3" fmla="*/ 281 h 691"/>
                <a:gd name="T4" fmla="*/ 90 w 617"/>
                <a:gd name="T5" fmla="*/ 0 h 691"/>
                <a:gd name="T6" fmla="*/ 0 w 617"/>
                <a:gd name="T7" fmla="*/ 0 h 691"/>
                <a:gd name="T8" fmla="*/ 0 w 617"/>
                <a:gd name="T9" fmla="*/ 2 h 691"/>
                <a:gd name="T10" fmla="*/ 89 w 617"/>
                <a:gd name="T11" fmla="*/ 2 h 691"/>
                <a:gd name="T12" fmla="*/ 370 w 617"/>
                <a:gd name="T13" fmla="*/ 283 h 691"/>
                <a:gd name="T14" fmla="*/ 613 w 617"/>
                <a:gd name="T15" fmla="*/ 527 h 691"/>
                <a:gd name="T16" fmla="*/ 454 w 617"/>
                <a:gd name="T17" fmla="*/ 685 h 691"/>
                <a:gd name="T18" fmla="*/ 449 w 617"/>
                <a:gd name="T19" fmla="*/ 686 h 691"/>
                <a:gd name="T20" fmla="*/ 449 w 617"/>
                <a:gd name="T21" fmla="*/ 691 h 691"/>
                <a:gd name="T22" fmla="*/ 456 w 617"/>
                <a:gd name="T23" fmla="*/ 691 h 691"/>
                <a:gd name="T24" fmla="*/ 456 w 617"/>
                <a:gd name="T25" fmla="*/ 687 h 691"/>
                <a:gd name="T26" fmla="*/ 617 w 617"/>
                <a:gd name="T27" fmla="*/ 527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7" h="691">
                  <a:moveTo>
                    <a:pt x="617" y="527"/>
                  </a:moveTo>
                  <a:cubicBezTo>
                    <a:pt x="372" y="281"/>
                    <a:pt x="372" y="281"/>
                    <a:pt x="372" y="281"/>
                  </a:cubicBezTo>
                  <a:cubicBezTo>
                    <a:pt x="90" y="0"/>
                    <a:pt x="90" y="0"/>
                    <a:pt x="90" y="0"/>
                  </a:cubicBezTo>
                  <a:cubicBezTo>
                    <a:pt x="0" y="0"/>
                    <a:pt x="0" y="0"/>
                    <a:pt x="0" y="0"/>
                  </a:cubicBezTo>
                  <a:cubicBezTo>
                    <a:pt x="0" y="2"/>
                    <a:pt x="0" y="2"/>
                    <a:pt x="0" y="2"/>
                  </a:cubicBezTo>
                  <a:cubicBezTo>
                    <a:pt x="89" y="2"/>
                    <a:pt x="89" y="2"/>
                    <a:pt x="89" y="2"/>
                  </a:cubicBezTo>
                  <a:cubicBezTo>
                    <a:pt x="370" y="283"/>
                    <a:pt x="370" y="283"/>
                    <a:pt x="370" y="283"/>
                  </a:cubicBezTo>
                  <a:cubicBezTo>
                    <a:pt x="613" y="527"/>
                    <a:pt x="613" y="527"/>
                    <a:pt x="613" y="527"/>
                  </a:cubicBezTo>
                  <a:cubicBezTo>
                    <a:pt x="454" y="685"/>
                    <a:pt x="454" y="685"/>
                    <a:pt x="454" y="685"/>
                  </a:cubicBezTo>
                  <a:cubicBezTo>
                    <a:pt x="453" y="684"/>
                    <a:pt x="451" y="685"/>
                    <a:pt x="449" y="686"/>
                  </a:cubicBezTo>
                  <a:cubicBezTo>
                    <a:pt x="448" y="687"/>
                    <a:pt x="448" y="690"/>
                    <a:pt x="449" y="691"/>
                  </a:cubicBezTo>
                  <a:cubicBezTo>
                    <a:pt x="456" y="691"/>
                    <a:pt x="456" y="691"/>
                    <a:pt x="456" y="691"/>
                  </a:cubicBezTo>
                  <a:cubicBezTo>
                    <a:pt x="457" y="690"/>
                    <a:pt x="457" y="689"/>
                    <a:pt x="456" y="687"/>
                  </a:cubicBezTo>
                  <a:lnTo>
                    <a:pt x="617" y="5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5" name="Freeform 159"/>
            <p:cNvSpPr>
              <a:spLocks/>
            </p:cNvSpPr>
            <p:nvPr/>
          </p:nvSpPr>
          <p:spPr bwMode="auto">
            <a:xfrm>
              <a:off x="9753600" y="1916113"/>
              <a:ext cx="1922463" cy="2114550"/>
            </a:xfrm>
            <a:custGeom>
              <a:avLst/>
              <a:gdLst>
                <a:gd name="T0" fmla="*/ 362 w 601"/>
                <a:gd name="T1" fmla="*/ 280 h 655"/>
                <a:gd name="T2" fmla="*/ 597 w 601"/>
                <a:gd name="T3" fmla="*/ 516 h 655"/>
                <a:gd name="T4" fmla="*/ 466 w 601"/>
                <a:gd name="T5" fmla="*/ 646 h 655"/>
                <a:gd name="T6" fmla="*/ 461 w 601"/>
                <a:gd name="T7" fmla="*/ 647 h 655"/>
                <a:gd name="T8" fmla="*/ 461 w 601"/>
                <a:gd name="T9" fmla="*/ 653 h 655"/>
                <a:gd name="T10" fmla="*/ 467 w 601"/>
                <a:gd name="T11" fmla="*/ 653 h 655"/>
                <a:gd name="T12" fmla="*/ 468 w 601"/>
                <a:gd name="T13" fmla="*/ 648 h 655"/>
                <a:gd name="T14" fmla="*/ 601 w 601"/>
                <a:gd name="T15" fmla="*/ 516 h 655"/>
                <a:gd name="T16" fmla="*/ 364 w 601"/>
                <a:gd name="T17" fmla="*/ 278 h 655"/>
                <a:gd name="T18" fmla="*/ 85 w 601"/>
                <a:gd name="T19" fmla="*/ 0 h 655"/>
                <a:gd name="T20" fmla="*/ 0 w 601"/>
                <a:gd name="T21" fmla="*/ 0 h 655"/>
                <a:gd name="T22" fmla="*/ 0 w 601"/>
                <a:gd name="T23" fmla="*/ 3 h 655"/>
                <a:gd name="T24" fmla="*/ 84 w 601"/>
                <a:gd name="T25" fmla="*/ 3 h 655"/>
                <a:gd name="T26" fmla="*/ 362 w 601"/>
                <a:gd name="T27" fmla="*/ 28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1" h="655">
                  <a:moveTo>
                    <a:pt x="362" y="280"/>
                  </a:moveTo>
                  <a:cubicBezTo>
                    <a:pt x="597" y="516"/>
                    <a:pt x="597" y="516"/>
                    <a:pt x="597" y="516"/>
                  </a:cubicBezTo>
                  <a:cubicBezTo>
                    <a:pt x="466" y="646"/>
                    <a:pt x="466" y="646"/>
                    <a:pt x="466" y="646"/>
                  </a:cubicBezTo>
                  <a:cubicBezTo>
                    <a:pt x="465" y="645"/>
                    <a:pt x="463" y="646"/>
                    <a:pt x="461" y="647"/>
                  </a:cubicBezTo>
                  <a:cubicBezTo>
                    <a:pt x="460" y="649"/>
                    <a:pt x="460" y="651"/>
                    <a:pt x="461" y="653"/>
                  </a:cubicBezTo>
                  <a:cubicBezTo>
                    <a:pt x="463" y="655"/>
                    <a:pt x="466" y="655"/>
                    <a:pt x="467" y="653"/>
                  </a:cubicBezTo>
                  <a:cubicBezTo>
                    <a:pt x="469" y="652"/>
                    <a:pt x="469" y="650"/>
                    <a:pt x="468" y="648"/>
                  </a:cubicBezTo>
                  <a:cubicBezTo>
                    <a:pt x="601" y="516"/>
                    <a:pt x="601" y="516"/>
                    <a:pt x="601" y="516"/>
                  </a:cubicBezTo>
                  <a:cubicBezTo>
                    <a:pt x="364" y="278"/>
                    <a:pt x="364" y="278"/>
                    <a:pt x="364" y="278"/>
                  </a:cubicBezTo>
                  <a:cubicBezTo>
                    <a:pt x="85" y="0"/>
                    <a:pt x="85" y="0"/>
                    <a:pt x="85" y="0"/>
                  </a:cubicBezTo>
                  <a:cubicBezTo>
                    <a:pt x="0" y="0"/>
                    <a:pt x="0" y="0"/>
                    <a:pt x="0" y="0"/>
                  </a:cubicBezTo>
                  <a:cubicBezTo>
                    <a:pt x="0" y="3"/>
                    <a:pt x="0" y="3"/>
                    <a:pt x="0" y="3"/>
                  </a:cubicBezTo>
                  <a:cubicBezTo>
                    <a:pt x="84" y="3"/>
                    <a:pt x="84" y="3"/>
                    <a:pt x="84" y="3"/>
                  </a:cubicBezTo>
                  <a:lnTo>
                    <a:pt x="362" y="2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6" name="Freeform 160"/>
            <p:cNvSpPr>
              <a:spLocks/>
            </p:cNvSpPr>
            <p:nvPr/>
          </p:nvSpPr>
          <p:spPr bwMode="auto">
            <a:xfrm>
              <a:off x="9753600" y="1951038"/>
              <a:ext cx="1871663" cy="2119313"/>
            </a:xfrm>
            <a:custGeom>
              <a:avLst/>
              <a:gdLst>
                <a:gd name="T0" fmla="*/ 585 w 585"/>
                <a:gd name="T1" fmla="*/ 505 h 656"/>
                <a:gd name="T2" fmla="*/ 356 w 585"/>
                <a:gd name="T3" fmla="*/ 275 h 656"/>
                <a:gd name="T4" fmla="*/ 81 w 585"/>
                <a:gd name="T5" fmla="*/ 0 h 656"/>
                <a:gd name="T6" fmla="*/ 0 w 585"/>
                <a:gd name="T7" fmla="*/ 0 h 656"/>
                <a:gd name="T8" fmla="*/ 0 w 585"/>
                <a:gd name="T9" fmla="*/ 3 h 656"/>
                <a:gd name="T10" fmla="*/ 79 w 585"/>
                <a:gd name="T11" fmla="*/ 3 h 656"/>
                <a:gd name="T12" fmla="*/ 354 w 585"/>
                <a:gd name="T13" fmla="*/ 277 h 656"/>
                <a:gd name="T14" fmla="*/ 581 w 585"/>
                <a:gd name="T15" fmla="*/ 505 h 656"/>
                <a:gd name="T16" fmla="*/ 438 w 585"/>
                <a:gd name="T17" fmla="*/ 647 h 656"/>
                <a:gd name="T18" fmla="*/ 433 w 585"/>
                <a:gd name="T19" fmla="*/ 648 h 656"/>
                <a:gd name="T20" fmla="*/ 433 w 585"/>
                <a:gd name="T21" fmla="*/ 654 h 656"/>
                <a:gd name="T22" fmla="*/ 439 w 585"/>
                <a:gd name="T23" fmla="*/ 654 h 656"/>
                <a:gd name="T24" fmla="*/ 440 w 585"/>
                <a:gd name="T25" fmla="*/ 649 h 656"/>
                <a:gd name="T26" fmla="*/ 585 w 585"/>
                <a:gd name="T27" fmla="*/ 505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5" h="656">
                  <a:moveTo>
                    <a:pt x="585" y="505"/>
                  </a:moveTo>
                  <a:cubicBezTo>
                    <a:pt x="356" y="275"/>
                    <a:pt x="356" y="275"/>
                    <a:pt x="356" y="275"/>
                  </a:cubicBezTo>
                  <a:cubicBezTo>
                    <a:pt x="81" y="0"/>
                    <a:pt x="81" y="0"/>
                    <a:pt x="81" y="0"/>
                  </a:cubicBezTo>
                  <a:cubicBezTo>
                    <a:pt x="0" y="0"/>
                    <a:pt x="0" y="0"/>
                    <a:pt x="0" y="0"/>
                  </a:cubicBezTo>
                  <a:cubicBezTo>
                    <a:pt x="0" y="3"/>
                    <a:pt x="0" y="3"/>
                    <a:pt x="0" y="3"/>
                  </a:cubicBezTo>
                  <a:cubicBezTo>
                    <a:pt x="79" y="3"/>
                    <a:pt x="79" y="3"/>
                    <a:pt x="79" y="3"/>
                  </a:cubicBezTo>
                  <a:cubicBezTo>
                    <a:pt x="354" y="277"/>
                    <a:pt x="354" y="277"/>
                    <a:pt x="354" y="277"/>
                  </a:cubicBezTo>
                  <a:cubicBezTo>
                    <a:pt x="581" y="505"/>
                    <a:pt x="581" y="505"/>
                    <a:pt x="581" y="505"/>
                  </a:cubicBezTo>
                  <a:cubicBezTo>
                    <a:pt x="438" y="647"/>
                    <a:pt x="438" y="647"/>
                    <a:pt x="438" y="647"/>
                  </a:cubicBezTo>
                  <a:cubicBezTo>
                    <a:pt x="437" y="646"/>
                    <a:pt x="435" y="647"/>
                    <a:pt x="433" y="648"/>
                  </a:cubicBezTo>
                  <a:cubicBezTo>
                    <a:pt x="432" y="650"/>
                    <a:pt x="432" y="652"/>
                    <a:pt x="433" y="654"/>
                  </a:cubicBezTo>
                  <a:cubicBezTo>
                    <a:pt x="435" y="656"/>
                    <a:pt x="438" y="656"/>
                    <a:pt x="439" y="654"/>
                  </a:cubicBezTo>
                  <a:cubicBezTo>
                    <a:pt x="441" y="653"/>
                    <a:pt x="441" y="651"/>
                    <a:pt x="440" y="649"/>
                  </a:cubicBezTo>
                  <a:lnTo>
                    <a:pt x="585" y="50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7" name="Freeform 161"/>
            <p:cNvSpPr>
              <a:spLocks/>
            </p:cNvSpPr>
            <p:nvPr/>
          </p:nvSpPr>
          <p:spPr bwMode="auto">
            <a:xfrm>
              <a:off x="10655300" y="820738"/>
              <a:ext cx="1489075" cy="2257425"/>
            </a:xfrm>
            <a:custGeom>
              <a:avLst/>
              <a:gdLst>
                <a:gd name="T0" fmla="*/ 463 w 465"/>
                <a:gd name="T1" fmla="*/ 594 h 699"/>
                <a:gd name="T2" fmla="*/ 463 w 465"/>
                <a:gd name="T3" fmla="*/ 588 h 699"/>
                <a:gd name="T4" fmla="*/ 457 w 465"/>
                <a:gd name="T5" fmla="*/ 588 h 699"/>
                <a:gd name="T6" fmla="*/ 456 w 465"/>
                <a:gd name="T7" fmla="*/ 593 h 699"/>
                <a:gd name="T8" fmla="*/ 353 w 465"/>
                <a:gd name="T9" fmla="*/ 697 h 699"/>
                <a:gd name="T10" fmla="*/ 287 w 465"/>
                <a:gd name="T11" fmla="*/ 697 h 699"/>
                <a:gd name="T12" fmla="*/ 145 w 465"/>
                <a:gd name="T13" fmla="*/ 554 h 699"/>
                <a:gd name="T14" fmla="*/ 2 w 465"/>
                <a:gd name="T15" fmla="*/ 412 h 699"/>
                <a:gd name="T16" fmla="*/ 2 w 465"/>
                <a:gd name="T17" fmla="*/ 346 h 699"/>
                <a:gd name="T18" fmla="*/ 163 w 465"/>
                <a:gd name="T19" fmla="*/ 186 h 699"/>
                <a:gd name="T20" fmla="*/ 163 w 465"/>
                <a:gd name="T21" fmla="*/ 146 h 699"/>
                <a:gd name="T22" fmla="*/ 22 w 465"/>
                <a:gd name="T23" fmla="*/ 6 h 699"/>
                <a:gd name="T24" fmla="*/ 22 w 465"/>
                <a:gd name="T25" fmla="*/ 1 h 699"/>
                <a:gd name="T26" fmla="*/ 16 w 465"/>
                <a:gd name="T27" fmla="*/ 1 h 699"/>
                <a:gd name="T28" fmla="*/ 16 w 465"/>
                <a:gd name="T29" fmla="*/ 7 h 699"/>
                <a:gd name="T30" fmla="*/ 20 w 465"/>
                <a:gd name="T31" fmla="*/ 8 h 699"/>
                <a:gd name="T32" fmla="*/ 160 w 465"/>
                <a:gd name="T33" fmla="*/ 148 h 699"/>
                <a:gd name="T34" fmla="*/ 160 w 465"/>
                <a:gd name="T35" fmla="*/ 185 h 699"/>
                <a:gd name="T36" fmla="*/ 0 w 465"/>
                <a:gd name="T37" fmla="*/ 345 h 699"/>
                <a:gd name="T38" fmla="*/ 0 w 465"/>
                <a:gd name="T39" fmla="*/ 413 h 699"/>
                <a:gd name="T40" fmla="*/ 143 w 465"/>
                <a:gd name="T41" fmla="*/ 556 h 699"/>
                <a:gd name="T42" fmla="*/ 286 w 465"/>
                <a:gd name="T43" fmla="*/ 699 h 699"/>
                <a:gd name="T44" fmla="*/ 354 w 465"/>
                <a:gd name="T45" fmla="*/ 699 h 699"/>
                <a:gd name="T46" fmla="*/ 458 w 465"/>
                <a:gd name="T47" fmla="*/ 595 h 699"/>
                <a:gd name="T48" fmla="*/ 463 w 465"/>
                <a:gd name="T49" fmla="*/ 594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5" h="699">
                  <a:moveTo>
                    <a:pt x="463" y="594"/>
                  </a:moveTo>
                  <a:cubicBezTo>
                    <a:pt x="465" y="593"/>
                    <a:pt x="465" y="590"/>
                    <a:pt x="463" y="588"/>
                  </a:cubicBezTo>
                  <a:cubicBezTo>
                    <a:pt x="461" y="587"/>
                    <a:pt x="459" y="587"/>
                    <a:pt x="457" y="588"/>
                  </a:cubicBezTo>
                  <a:cubicBezTo>
                    <a:pt x="456" y="590"/>
                    <a:pt x="456" y="591"/>
                    <a:pt x="456" y="593"/>
                  </a:cubicBezTo>
                  <a:cubicBezTo>
                    <a:pt x="353" y="697"/>
                    <a:pt x="353" y="697"/>
                    <a:pt x="353" y="697"/>
                  </a:cubicBezTo>
                  <a:cubicBezTo>
                    <a:pt x="287" y="697"/>
                    <a:pt x="287" y="697"/>
                    <a:pt x="287" y="697"/>
                  </a:cubicBezTo>
                  <a:cubicBezTo>
                    <a:pt x="145" y="554"/>
                    <a:pt x="145" y="554"/>
                    <a:pt x="145" y="554"/>
                  </a:cubicBezTo>
                  <a:cubicBezTo>
                    <a:pt x="2" y="412"/>
                    <a:pt x="2" y="412"/>
                    <a:pt x="2" y="412"/>
                  </a:cubicBezTo>
                  <a:cubicBezTo>
                    <a:pt x="2" y="346"/>
                    <a:pt x="2" y="346"/>
                    <a:pt x="2" y="346"/>
                  </a:cubicBezTo>
                  <a:cubicBezTo>
                    <a:pt x="163" y="186"/>
                    <a:pt x="163" y="186"/>
                    <a:pt x="163" y="186"/>
                  </a:cubicBezTo>
                  <a:cubicBezTo>
                    <a:pt x="163" y="146"/>
                    <a:pt x="163" y="146"/>
                    <a:pt x="163" y="146"/>
                  </a:cubicBezTo>
                  <a:cubicBezTo>
                    <a:pt x="22" y="6"/>
                    <a:pt x="22" y="6"/>
                    <a:pt x="22" y="6"/>
                  </a:cubicBezTo>
                  <a:cubicBezTo>
                    <a:pt x="23" y="5"/>
                    <a:pt x="23" y="3"/>
                    <a:pt x="22" y="1"/>
                  </a:cubicBezTo>
                  <a:cubicBezTo>
                    <a:pt x="20" y="0"/>
                    <a:pt x="17" y="0"/>
                    <a:pt x="16" y="1"/>
                  </a:cubicBezTo>
                  <a:cubicBezTo>
                    <a:pt x="14" y="3"/>
                    <a:pt x="14" y="6"/>
                    <a:pt x="16" y="7"/>
                  </a:cubicBezTo>
                  <a:cubicBezTo>
                    <a:pt x="17" y="9"/>
                    <a:pt x="19" y="9"/>
                    <a:pt x="20" y="8"/>
                  </a:cubicBezTo>
                  <a:cubicBezTo>
                    <a:pt x="160" y="148"/>
                    <a:pt x="160" y="148"/>
                    <a:pt x="160" y="148"/>
                  </a:cubicBezTo>
                  <a:cubicBezTo>
                    <a:pt x="160" y="185"/>
                    <a:pt x="160" y="185"/>
                    <a:pt x="160" y="185"/>
                  </a:cubicBezTo>
                  <a:cubicBezTo>
                    <a:pt x="0" y="345"/>
                    <a:pt x="0" y="345"/>
                    <a:pt x="0" y="345"/>
                  </a:cubicBezTo>
                  <a:cubicBezTo>
                    <a:pt x="0" y="413"/>
                    <a:pt x="0" y="413"/>
                    <a:pt x="0" y="413"/>
                  </a:cubicBezTo>
                  <a:cubicBezTo>
                    <a:pt x="143" y="556"/>
                    <a:pt x="143" y="556"/>
                    <a:pt x="143" y="556"/>
                  </a:cubicBezTo>
                  <a:cubicBezTo>
                    <a:pt x="286" y="699"/>
                    <a:pt x="286" y="699"/>
                    <a:pt x="286" y="699"/>
                  </a:cubicBezTo>
                  <a:cubicBezTo>
                    <a:pt x="354" y="699"/>
                    <a:pt x="354" y="699"/>
                    <a:pt x="354" y="699"/>
                  </a:cubicBezTo>
                  <a:cubicBezTo>
                    <a:pt x="458" y="595"/>
                    <a:pt x="458" y="595"/>
                    <a:pt x="458" y="595"/>
                  </a:cubicBezTo>
                  <a:cubicBezTo>
                    <a:pt x="460" y="596"/>
                    <a:pt x="462" y="596"/>
                    <a:pt x="463" y="59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8" name="Freeform 162"/>
            <p:cNvSpPr>
              <a:spLocks/>
            </p:cNvSpPr>
            <p:nvPr/>
          </p:nvSpPr>
          <p:spPr bwMode="auto">
            <a:xfrm>
              <a:off x="9891713" y="2722563"/>
              <a:ext cx="1119188" cy="1130300"/>
            </a:xfrm>
            <a:custGeom>
              <a:avLst/>
              <a:gdLst>
                <a:gd name="T0" fmla="*/ 58 w 350"/>
                <a:gd name="T1" fmla="*/ 8 h 350"/>
                <a:gd name="T2" fmla="*/ 58 w 350"/>
                <a:gd name="T3" fmla="*/ 2 h 350"/>
                <a:gd name="T4" fmla="*/ 52 w 350"/>
                <a:gd name="T5" fmla="*/ 2 h 350"/>
                <a:gd name="T6" fmla="*/ 51 w 350"/>
                <a:gd name="T7" fmla="*/ 6 h 350"/>
                <a:gd name="T8" fmla="*/ 0 w 350"/>
                <a:gd name="T9" fmla="*/ 58 h 350"/>
                <a:gd name="T10" fmla="*/ 0 w 350"/>
                <a:gd name="T11" fmla="*/ 133 h 350"/>
                <a:gd name="T12" fmla="*/ 108 w 350"/>
                <a:gd name="T13" fmla="*/ 241 h 350"/>
                <a:gd name="T14" fmla="*/ 217 w 350"/>
                <a:gd name="T15" fmla="*/ 350 h 350"/>
                <a:gd name="T16" fmla="*/ 292 w 350"/>
                <a:gd name="T17" fmla="*/ 350 h 350"/>
                <a:gd name="T18" fmla="*/ 344 w 350"/>
                <a:gd name="T19" fmla="*/ 299 h 350"/>
                <a:gd name="T20" fmla="*/ 348 w 350"/>
                <a:gd name="T21" fmla="*/ 298 h 350"/>
                <a:gd name="T22" fmla="*/ 348 w 350"/>
                <a:gd name="T23" fmla="*/ 292 h 350"/>
                <a:gd name="T24" fmla="*/ 342 w 350"/>
                <a:gd name="T25" fmla="*/ 292 h 350"/>
                <a:gd name="T26" fmla="*/ 342 w 350"/>
                <a:gd name="T27" fmla="*/ 297 h 350"/>
                <a:gd name="T28" fmla="*/ 291 w 350"/>
                <a:gd name="T29" fmla="*/ 347 h 350"/>
                <a:gd name="T30" fmla="*/ 218 w 350"/>
                <a:gd name="T31" fmla="*/ 347 h 350"/>
                <a:gd name="T32" fmla="*/ 110 w 350"/>
                <a:gd name="T33" fmla="*/ 239 h 350"/>
                <a:gd name="T34" fmla="*/ 3 w 350"/>
                <a:gd name="T35" fmla="*/ 132 h 350"/>
                <a:gd name="T36" fmla="*/ 3 w 350"/>
                <a:gd name="T37" fmla="*/ 59 h 350"/>
                <a:gd name="T38" fmla="*/ 53 w 350"/>
                <a:gd name="T39" fmla="*/ 9 h 350"/>
                <a:gd name="T40" fmla="*/ 58 w 350"/>
                <a:gd name="T41" fmla="*/ 8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0" h="350">
                  <a:moveTo>
                    <a:pt x="58" y="8"/>
                  </a:moveTo>
                  <a:cubicBezTo>
                    <a:pt x="60" y="6"/>
                    <a:pt x="60" y="3"/>
                    <a:pt x="58" y="2"/>
                  </a:cubicBezTo>
                  <a:cubicBezTo>
                    <a:pt x="57" y="0"/>
                    <a:pt x="54" y="0"/>
                    <a:pt x="52" y="2"/>
                  </a:cubicBezTo>
                  <a:cubicBezTo>
                    <a:pt x="51" y="3"/>
                    <a:pt x="51" y="5"/>
                    <a:pt x="51" y="6"/>
                  </a:cubicBezTo>
                  <a:cubicBezTo>
                    <a:pt x="0" y="58"/>
                    <a:pt x="0" y="58"/>
                    <a:pt x="0" y="58"/>
                  </a:cubicBezTo>
                  <a:cubicBezTo>
                    <a:pt x="0" y="133"/>
                    <a:pt x="0" y="133"/>
                    <a:pt x="0" y="133"/>
                  </a:cubicBezTo>
                  <a:cubicBezTo>
                    <a:pt x="108" y="241"/>
                    <a:pt x="108" y="241"/>
                    <a:pt x="108" y="241"/>
                  </a:cubicBezTo>
                  <a:cubicBezTo>
                    <a:pt x="217" y="350"/>
                    <a:pt x="217" y="350"/>
                    <a:pt x="217" y="350"/>
                  </a:cubicBezTo>
                  <a:cubicBezTo>
                    <a:pt x="292" y="350"/>
                    <a:pt x="292" y="350"/>
                    <a:pt x="292" y="350"/>
                  </a:cubicBezTo>
                  <a:cubicBezTo>
                    <a:pt x="344" y="299"/>
                    <a:pt x="344" y="299"/>
                    <a:pt x="344" y="299"/>
                  </a:cubicBezTo>
                  <a:cubicBezTo>
                    <a:pt x="345" y="299"/>
                    <a:pt x="347" y="299"/>
                    <a:pt x="348" y="298"/>
                  </a:cubicBezTo>
                  <a:cubicBezTo>
                    <a:pt x="350" y="296"/>
                    <a:pt x="350" y="293"/>
                    <a:pt x="348" y="292"/>
                  </a:cubicBezTo>
                  <a:cubicBezTo>
                    <a:pt x="347" y="290"/>
                    <a:pt x="344" y="290"/>
                    <a:pt x="342" y="292"/>
                  </a:cubicBezTo>
                  <a:cubicBezTo>
                    <a:pt x="341" y="293"/>
                    <a:pt x="341" y="295"/>
                    <a:pt x="342" y="297"/>
                  </a:cubicBezTo>
                  <a:cubicBezTo>
                    <a:pt x="291" y="347"/>
                    <a:pt x="291" y="347"/>
                    <a:pt x="291" y="347"/>
                  </a:cubicBezTo>
                  <a:cubicBezTo>
                    <a:pt x="218" y="347"/>
                    <a:pt x="218" y="347"/>
                    <a:pt x="218" y="347"/>
                  </a:cubicBezTo>
                  <a:cubicBezTo>
                    <a:pt x="110" y="239"/>
                    <a:pt x="110" y="239"/>
                    <a:pt x="110" y="239"/>
                  </a:cubicBezTo>
                  <a:cubicBezTo>
                    <a:pt x="3" y="132"/>
                    <a:pt x="3" y="132"/>
                    <a:pt x="3" y="132"/>
                  </a:cubicBezTo>
                  <a:cubicBezTo>
                    <a:pt x="3" y="59"/>
                    <a:pt x="3" y="59"/>
                    <a:pt x="3" y="59"/>
                  </a:cubicBezTo>
                  <a:cubicBezTo>
                    <a:pt x="53" y="9"/>
                    <a:pt x="53" y="9"/>
                    <a:pt x="53" y="9"/>
                  </a:cubicBezTo>
                  <a:cubicBezTo>
                    <a:pt x="55" y="9"/>
                    <a:pt x="57" y="9"/>
                    <a:pt x="5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9" name="Freeform 163"/>
            <p:cNvSpPr>
              <a:spLocks/>
            </p:cNvSpPr>
            <p:nvPr/>
          </p:nvSpPr>
          <p:spPr bwMode="auto">
            <a:xfrm>
              <a:off x="9926638" y="2619375"/>
              <a:ext cx="1187450" cy="1198563"/>
            </a:xfrm>
            <a:custGeom>
              <a:avLst/>
              <a:gdLst>
                <a:gd name="T0" fmla="*/ 0 w 371"/>
                <a:gd name="T1" fmla="*/ 160 h 371"/>
                <a:gd name="T2" fmla="*/ 105 w 371"/>
                <a:gd name="T3" fmla="*/ 265 h 371"/>
                <a:gd name="T4" fmla="*/ 211 w 371"/>
                <a:gd name="T5" fmla="*/ 371 h 371"/>
                <a:gd name="T6" fmla="*/ 277 w 371"/>
                <a:gd name="T7" fmla="*/ 371 h 371"/>
                <a:gd name="T8" fmla="*/ 365 w 371"/>
                <a:gd name="T9" fmla="*/ 283 h 371"/>
                <a:gd name="T10" fmla="*/ 369 w 371"/>
                <a:gd name="T11" fmla="*/ 282 h 371"/>
                <a:gd name="T12" fmla="*/ 369 w 371"/>
                <a:gd name="T13" fmla="*/ 276 h 371"/>
                <a:gd name="T14" fmla="*/ 363 w 371"/>
                <a:gd name="T15" fmla="*/ 276 h 371"/>
                <a:gd name="T16" fmla="*/ 363 w 371"/>
                <a:gd name="T17" fmla="*/ 281 h 371"/>
                <a:gd name="T18" fmla="*/ 275 w 371"/>
                <a:gd name="T19" fmla="*/ 368 h 371"/>
                <a:gd name="T20" fmla="*/ 212 w 371"/>
                <a:gd name="T21" fmla="*/ 368 h 371"/>
                <a:gd name="T22" fmla="*/ 107 w 371"/>
                <a:gd name="T23" fmla="*/ 263 h 371"/>
                <a:gd name="T24" fmla="*/ 3 w 371"/>
                <a:gd name="T25" fmla="*/ 159 h 371"/>
                <a:gd name="T26" fmla="*/ 3 w 371"/>
                <a:gd name="T27" fmla="*/ 96 h 371"/>
                <a:gd name="T28" fmla="*/ 91 w 371"/>
                <a:gd name="T29" fmla="*/ 8 h 371"/>
                <a:gd name="T30" fmla="*/ 95 w 371"/>
                <a:gd name="T31" fmla="*/ 8 h 371"/>
                <a:gd name="T32" fmla="*/ 95 w 371"/>
                <a:gd name="T33" fmla="*/ 2 h 371"/>
                <a:gd name="T34" fmla="*/ 89 w 371"/>
                <a:gd name="T35" fmla="*/ 2 h 371"/>
                <a:gd name="T36" fmla="*/ 89 w 371"/>
                <a:gd name="T37" fmla="*/ 6 h 371"/>
                <a:gd name="T38" fmla="*/ 0 w 371"/>
                <a:gd name="T39" fmla="*/ 95 h 371"/>
                <a:gd name="T40" fmla="*/ 0 w 371"/>
                <a:gd name="T41" fmla="*/ 16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1" h="371">
                  <a:moveTo>
                    <a:pt x="0" y="160"/>
                  </a:moveTo>
                  <a:cubicBezTo>
                    <a:pt x="105" y="265"/>
                    <a:pt x="105" y="265"/>
                    <a:pt x="105" y="265"/>
                  </a:cubicBezTo>
                  <a:cubicBezTo>
                    <a:pt x="211" y="371"/>
                    <a:pt x="211" y="371"/>
                    <a:pt x="211" y="371"/>
                  </a:cubicBezTo>
                  <a:cubicBezTo>
                    <a:pt x="277" y="371"/>
                    <a:pt x="277" y="371"/>
                    <a:pt x="277" y="371"/>
                  </a:cubicBezTo>
                  <a:cubicBezTo>
                    <a:pt x="365" y="283"/>
                    <a:pt x="365" y="283"/>
                    <a:pt x="365" y="283"/>
                  </a:cubicBezTo>
                  <a:cubicBezTo>
                    <a:pt x="366" y="283"/>
                    <a:pt x="368" y="283"/>
                    <a:pt x="369" y="282"/>
                  </a:cubicBezTo>
                  <a:cubicBezTo>
                    <a:pt x="371" y="280"/>
                    <a:pt x="371" y="277"/>
                    <a:pt x="369" y="276"/>
                  </a:cubicBezTo>
                  <a:cubicBezTo>
                    <a:pt x="368" y="274"/>
                    <a:pt x="365" y="274"/>
                    <a:pt x="363" y="276"/>
                  </a:cubicBezTo>
                  <a:cubicBezTo>
                    <a:pt x="362" y="277"/>
                    <a:pt x="362" y="279"/>
                    <a:pt x="363" y="281"/>
                  </a:cubicBezTo>
                  <a:cubicBezTo>
                    <a:pt x="275" y="368"/>
                    <a:pt x="275" y="368"/>
                    <a:pt x="275" y="368"/>
                  </a:cubicBezTo>
                  <a:cubicBezTo>
                    <a:pt x="212" y="368"/>
                    <a:pt x="212" y="368"/>
                    <a:pt x="212" y="368"/>
                  </a:cubicBezTo>
                  <a:cubicBezTo>
                    <a:pt x="107" y="263"/>
                    <a:pt x="107" y="263"/>
                    <a:pt x="107" y="263"/>
                  </a:cubicBezTo>
                  <a:cubicBezTo>
                    <a:pt x="3" y="159"/>
                    <a:pt x="3" y="159"/>
                    <a:pt x="3" y="159"/>
                  </a:cubicBezTo>
                  <a:cubicBezTo>
                    <a:pt x="3" y="96"/>
                    <a:pt x="3" y="96"/>
                    <a:pt x="3" y="96"/>
                  </a:cubicBezTo>
                  <a:cubicBezTo>
                    <a:pt x="91" y="8"/>
                    <a:pt x="91" y="8"/>
                    <a:pt x="91" y="8"/>
                  </a:cubicBezTo>
                  <a:cubicBezTo>
                    <a:pt x="92" y="9"/>
                    <a:pt x="94" y="9"/>
                    <a:pt x="95" y="8"/>
                  </a:cubicBezTo>
                  <a:cubicBezTo>
                    <a:pt x="97" y="6"/>
                    <a:pt x="97" y="3"/>
                    <a:pt x="95" y="2"/>
                  </a:cubicBezTo>
                  <a:cubicBezTo>
                    <a:pt x="94" y="0"/>
                    <a:pt x="91" y="0"/>
                    <a:pt x="89" y="2"/>
                  </a:cubicBezTo>
                  <a:cubicBezTo>
                    <a:pt x="88" y="3"/>
                    <a:pt x="88" y="5"/>
                    <a:pt x="89" y="6"/>
                  </a:cubicBezTo>
                  <a:cubicBezTo>
                    <a:pt x="0" y="95"/>
                    <a:pt x="0" y="95"/>
                    <a:pt x="0" y="95"/>
                  </a:cubicBezTo>
                  <a:lnTo>
                    <a:pt x="0" y="16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0" name="Freeform 164"/>
            <p:cNvSpPr>
              <a:spLocks/>
            </p:cNvSpPr>
            <p:nvPr/>
          </p:nvSpPr>
          <p:spPr bwMode="auto">
            <a:xfrm>
              <a:off x="9964738" y="2709863"/>
              <a:ext cx="1058863" cy="1069975"/>
            </a:xfrm>
            <a:custGeom>
              <a:avLst/>
              <a:gdLst>
                <a:gd name="T0" fmla="*/ 0 w 331"/>
                <a:gd name="T1" fmla="*/ 128 h 331"/>
                <a:gd name="T2" fmla="*/ 101 w 331"/>
                <a:gd name="T3" fmla="*/ 229 h 331"/>
                <a:gd name="T4" fmla="*/ 203 w 331"/>
                <a:gd name="T5" fmla="*/ 331 h 331"/>
                <a:gd name="T6" fmla="*/ 260 w 331"/>
                <a:gd name="T7" fmla="*/ 331 h 331"/>
                <a:gd name="T8" fmla="*/ 325 w 331"/>
                <a:gd name="T9" fmla="*/ 267 h 331"/>
                <a:gd name="T10" fmla="*/ 329 w 331"/>
                <a:gd name="T11" fmla="*/ 266 h 331"/>
                <a:gd name="T12" fmla="*/ 329 w 331"/>
                <a:gd name="T13" fmla="*/ 260 h 331"/>
                <a:gd name="T14" fmla="*/ 323 w 331"/>
                <a:gd name="T15" fmla="*/ 260 h 331"/>
                <a:gd name="T16" fmla="*/ 323 w 331"/>
                <a:gd name="T17" fmla="*/ 265 h 331"/>
                <a:gd name="T18" fmla="*/ 259 w 331"/>
                <a:gd name="T19" fmla="*/ 329 h 331"/>
                <a:gd name="T20" fmla="*/ 205 w 331"/>
                <a:gd name="T21" fmla="*/ 329 h 331"/>
                <a:gd name="T22" fmla="*/ 103 w 331"/>
                <a:gd name="T23" fmla="*/ 227 h 331"/>
                <a:gd name="T24" fmla="*/ 3 w 331"/>
                <a:gd name="T25" fmla="*/ 126 h 331"/>
                <a:gd name="T26" fmla="*/ 3 w 331"/>
                <a:gd name="T27" fmla="*/ 72 h 331"/>
                <a:gd name="T28" fmla="*/ 66 w 331"/>
                <a:gd name="T29" fmla="*/ 8 h 331"/>
                <a:gd name="T30" fmla="*/ 71 w 331"/>
                <a:gd name="T31" fmla="*/ 8 h 331"/>
                <a:gd name="T32" fmla="*/ 71 w 331"/>
                <a:gd name="T33" fmla="*/ 2 h 331"/>
                <a:gd name="T34" fmla="*/ 65 w 331"/>
                <a:gd name="T35" fmla="*/ 2 h 331"/>
                <a:gd name="T36" fmla="*/ 64 w 331"/>
                <a:gd name="T37" fmla="*/ 6 h 331"/>
                <a:gd name="T38" fmla="*/ 0 w 331"/>
                <a:gd name="T39" fmla="*/ 71 h 331"/>
                <a:gd name="T40" fmla="*/ 0 w 331"/>
                <a:gd name="T41" fmla="*/ 128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1" h="331">
                  <a:moveTo>
                    <a:pt x="0" y="128"/>
                  </a:moveTo>
                  <a:cubicBezTo>
                    <a:pt x="101" y="229"/>
                    <a:pt x="101" y="229"/>
                    <a:pt x="101" y="229"/>
                  </a:cubicBezTo>
                  <a:cubicBezTo>
                    <a:pt x="203" y="331"/>
                    <a:pt x="203" y="331"/>
                    <a:pt x="203" y="331"/>
                  </a:cubicBezTo>
                  <a:cubicBezTo>
                    <a:pt x="260" y="331"/>
                    <a:pt x="260" y="331"/>
                    <a:pt x="260" y="331"/>
                  </a:cubicBezTo>
                  <a:cubicBezTo>
                    <a:pt x="325" y="267"/>
                    <a:pt x="325" y="267"/>
                    <a:pt x="325" y="267"/>
                  </a:cubicBezTo>
                  <a:cubicBezTo>
                    <a:pt x="326" y="267"/>
                    <a:pt x="328" y="267"/>
                    <a:pt x="329" y="266"/>
                  </a:cubicBezTo>
                  <a:cubicBezTo>
                    <a:pt x="331" y="264"/>
                    <a:pt x="331" y="261"/>
                    <a:pt x="329" y="260"/>
                  </a:cubicBezTo>
                  <a:cubicBezTo>
                    <a:pt x="328" y="258"/>
                    <a:pt x="325" y="258"/>
                    <a:pt x="323" y="260"/>
                  </a:cubicBezTo>
                  <a:cubicBezTo>
                    <a:pt x="322" y="261"/>
                    <a:pt x="322" y="263"/>
                    <a:pt x="323" y="265"/>
                  </a:cubicBezTo>
                  <a:cubicBezTo>
                    <a:pt x="259" y="329"/>
                    <a:pt x="259" y="329"/>
                    <a:pt x="259" y="329"/>
                  </a:cubicBezTo>
                  <a:cubicBezTo>
                    <a:pt x="205" y="329"/>
                    <a:pt x="205" y="329"/>
                    <a:pt x="205" y="329"/>
                  </a:cubicBezTo>
                  <a:cubicBezTo>
                    <a:pt x="103" y="227"/>
                    <a:pt x="103" y="227"/>
                    <a:pt x="103" y="227"/>
                  </a:cubicBezTo>
                  <a:cubicBezTo>
                    <a:pt x="3" y="126"/>
                    <a:pt x="3" y="126"/>
                    <a:pt x="3" y="126"/>
                  </a:cubicBezTo>
                  <a:cubicBezTo>
                    <a:pt x="3" y="72"/>
                    <a:pt x="3" y="72"/>
                    <a:pt x="3" y="72"/>
                  </a:cubicBezTo>
                  <a:cubicBezTo>
                    <a:pt x="66" y="8"/>
                    <a:pt x="66" y="8"/>
                    <a:pt x="66" y="8"/>
                  </a:cubicBezTo>
                  <a:cubicBezTo>
                    <a:pt x="68" y="9"/>
                    <a:pt x="70" y="9"/>
                    <a:pt x="71" y="8"/>
                  </a:cubicBezTo>
                  <a:cubicBezTo>
                    <a:pt x="73" y="6"/>
                    <a:pt x="73" y="3"/>
                    <a:pt x="71" y="2"/>
                  </a:cubicBezTo>
                  <a:cubicBezTo>
                    <a:pt x="70" y="0"/>
                    <a:pt x="67" y="0"/>
                    <a:pt x="65" y="2"/>
                  </a:cubicBezTo>
                  <a:cubicBezTo>
                    <a:pt x="64" y="3"/>
                    <a:pt x="64" y="5"/>
                    <a:pt x="64" y="6"/>
                  </a:cubicBezTo>
                  <a:cubicBezTo>
                    <a:pt x="0" y="71"/>
                    <a:pt x="0" y="71"/>
                    <a:pt x="0" y="71"/>
                  </a:cubicBezTo>
                  <a:lnTo>
                    <a:pt x="0" y="12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1" name="Freeform 165"/>
            <p:cNvSpPr>
              <a:spLocks/>
            </p:cNvSpPr>
            <p:nvPr/>
          </p:nvSpPr>
          <p:spPr bwMode="auto">
            <a:xfrm>
              <a:off x="9999663" y="2800350"/>
              <a:ext cx="935038" cy="942975"/>
            </a:xfrm>
            <a:custGeom>
              <a:avLst/>
              <a:gdLst>
                <a:gd name="T0" fmla="*/ 48 w 292"/>
                <a:gd name="T1" fmla="*/ 8 h 292"/>
                <a:gd name="T2" fmla="*/ 48 w 292"/>
                <a:gd name="T3" fmla="*/ 2 h 292"/>
                <a:gd name="T4" fmla="*/ 42 w 292"/>
                <a:gd name="T5" fmla="*/ 2 h 292"/>
                <a:gd name="T6" fmla="*/ 41 w 292"/>
                <a:gd name="T7" fmla="*/ 7 h 292"/>
                <a:gd name="T8" fmla="*/ 0 w 292"/>
                <a:gd name="T9" fmla="*/ 48 h 292"/>
                <a:gd name="T10" fmla="*/ 0 w 292"/>
                <a:gd name="T11" fmla="*/ 95 h 292"/>
                <a:gd name="T12" fmla="*/ 98 w 292"/>
                <a:gd name="T13" fmla="*/ 193 h 292"/>
                <a:gd name="T14" fmla="*/ 197 w 292"/>
                <a:gd name="T15" fmla="*/ 292 h 292"/>
                <a:gd name="T16" fmla="*/ 244 w 292"/>
                <a:gd name="T17" fmla="*/ 292 h 292"/>
                <a:gd name="T18" fmla="*/ 286 w 292"/>
                <a:gd name="T19" fmla="*/ 251 h 292"/>
                <a:gd name="T20" fmla="*/ 290 w 292"/>
                <a:gd name="T21" fmla="*/ 250 h 292"/>
                <a:gd name="T22" fmla="*/ 290 w 292"/>
                <a:gd name="T23" fmla="*/ 244 h 292"/>
                <a:gd name="T24" fmla="*/ 284 w 292"/>
                <a:gd name="T25" fmla="*/ 244 h 292"/>
                <a:gd name="T26" fmla="*/ 284 w 292"/>
                <a:gd name="T27" fmla="*/ 249 h 292"/>
                <a:gd name="T28" fmla="*/ 243 w 292"/>
                <a:gd name="T29" fmla="*/ 289 h 292"/>
                <a:gd name="T30" fmla="*/ 198 w 292"/>
                <a:gd name="T31" fmla="*/ 289 h 292"/>
                <a:gd name="T32" fmla="*/ 100 w 292"/>
                <a:gd name="T33" fmla="*/ 191 h 292"/>
                <a:gd name="T34" fmla="*/ 3 w 292"/>
                <a:gd name="T35" fmla="*/ 94 h 292"/>
                <a:gd name="T36" fmla="*/ 3 w 292"/>
                <a:gd name="T37" fmla="*/ 49 h 292"/>
                <a:gd name="T38" fmla="*/ 43 w 292"/>
                <a:gd name="T39" fmla="*/ 9 h 292"/>
                <a:gd name="T40" fmla="*/ 48 w 292"/>
                <a:gd name="T41" fmla="*/ 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2" h="292">
                  <a:moveTo>
                    <a:pt x="48" y="8"/>
                  </a:moveTo>
                  <a:cubicBezTo>
                    <a:pt x="50" y="6"/>
                    <a:pt x="50" y="3"/>
                    <a:pt x="48" y="2"/>
                  </a:cubicBezTo>
                  <a:cubicBezTo>
                    <a:pt x="47" y="0"/>
                    <a:pt x="44" y="0"/>
                    <a:pt x="42" y="2"/>
                  </a:cubicBezTo>
                  <a:cubicBezTo>
                    <a:pt x="41" y="3"/>
                    <a:pt x="41" y="5"/>
                    <a:pt x="41" y="7"/>
                  </a:cubicBezTo>
                  <a:cubicBezTo>
                    <a:pt x="0" y="48"/>
                    <a:pt x="0" y="48"/>
                    <a:pt x="0" y="48"/>
                  </a:cubicBezTo>
                  <a:cubicBezTo>
                    <a:pt x="0" y="95"/>
                    <a:pt x="0" y="95"/>
                    <a:pt x="0" y="95"/>
                  </a:cubicBezTo>
                  <a:cubicBezTo>
                    <a:pt x="98" y="193"/>
                    <a:pt x="98" y="193"/>
                    <a:pt x="98" y="193"/>
                  </a:cubicBezTo>
                  <a:cubicBezTo>
                    <a:pt x="197" y="292"/>
                    <a:pt x="197" y="292"/>
                    <a:pt x="197" y="292"/>
                  </a:cubicBezTo>
                  <a:cubicBezTo>
                    <a:pt x="244" y="292"/>
                    <a:pt x="244" y="292"/>
                    <a:pt x="244" y="292"/>
                  </a:cubicBezTo>
                  <a:cubicBezTo>
                    <a:pt x="286" y="251"/>
                    <a:pt x="286" y="251"/>
                    <a:pt x="286" y="251"/>
                  </a:cubicBezTo>
                  <a:cubicBezTo>
                    <a:pt x="287" y="251"/>
                    <a:pt x="289" y="251"/>
                    <a:pt x="290" y="250"/>
                  </a:cubicBezTo>
                  <a:cubicBezTo>
                    <a:pt x="292" y="248"/>
                    <a:pt x="292" y="245"/>
                    <a:pt x="290" y="244"/>
                  </a:cubicBezTo>
                  <a:cubicBezTo>
                    <a:pt x="289" y="242"/>
                    <a:pt x="286" y="242"/>
                    <a:pt x="284" y="244"/>
                  </a:cubicBezTo>
                  <a:cubicBezTo>
                    <a:pt x="283" y="245"/>
                    <a:pt x="283" y="247"/>
                    <a:pt x="284" y="249"/>
                  </a:cubicBezTo>
                  <a:cubicBezTo>
                    <a:pt x="243" y="289"/>
                    <a:pt x="243" y="289"/>
                    <a:pt x="243" y="289"/>
                  </a:cubicBezTo>
                  <a:cubicBezTo>
                    <a:pt x="198" y="289"/>
                    <a:pt x="198" y="289"/>
                    <a:pt x="198" y="289"/>
                  </a:cubicBezTo>
                  <a:cubicBezTo>
                    <a:pt x="100" y="191"/>
                    <a:pt x="100" y="191"/>
                    <a:pt x="100" y="191"/>
                  </a:cubicBezTo>
                  <a:cubicBezTo>
                    <a:pt x="3" y="94"/>
                    <a:pt x="3" y="94"/>
                    <a:pt x="3" y="94"/>
                  </a:cubicBezTo>
                  <a:cubicBezTo>
                    <a:pt x="3" y="49"/>
                    <a:pt x="3" y="49"/>
                    <a:pt x="3" y="49"/>
                  </a:cubicBezTo>
                  <a:cubicBezTo>
                    <a:pt x="43" y="9"/>
                    <a:pt x="43" y="9"/>
                    <a:pt x="43" y="9"/>
                  </a:cubicBezTo>
                  <a:cubicBezTo>
                    <a:pt x="45" y="9"/>
                    <a:pt x="47" y="9"/>
                    <a:pt x="4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2" name="Freeform 166"/>
            <p:cNvSpPr>
              <a:spLocks/>
            </p:cNvSpPr>
            <p:nvPr/>
          </p:nvSpPr>
          <p:spPr bwMode="auto">
            <a:xfrm>
              <a:off x="11004550" y="3649663"/>
              <a:ext cx="409575" cy="277813"/>
            </a:xfrm>
            <a:custGeom>
              <a:avLst/>
              <a:gdLst>
                <a:gd name="T0" fmla="*/ 119 w 128"/>
                <a:gd name="T1" fmla="*/ 6 h 86"/>
                <a:gd name="T2" fmla="*/ 120 w 128"/>
                <a:gd name="T3" fmla="*/ 7 h 86"/>
                <a:gd name="T4" fmla="*/ 126 w 128"/>
                <a:gd name="T5" fmla="*/ 7 h 86"/>
                <a:gd name="T6" fmla="*/ 126 w 128"/>
                <a:gd name="T7" fmla="*/ 1 h 86"/>
                <a:gd name="T8" fmla="*/ 120 w 128"/>
                <a:gd name="T9" fmla="*/ 1 h 86"/>
                <a:gd name="T10" fmla="*/ 119 w 128"/>
                <a:gd name="T11" fmla="*/ 3 h 86"/>
                <a:gd name="T12" fmla="*/ 81 w 128"/>
                <a:gd name="T13" fmla="*/ 3 h 86"/>
                <a:gd name="T14" fmla="*/ 6 w 128"/>
                <a:gd name="T15" fmla="*/ 78 h 86"/>
                <a:gd name="T16" fmla="*/ 1 w 128"/>
                <a:gd name="T17" fmla="*/ 78 h 86"/>
                <a:gd name="T18" fmla="*/ 1 w 128"/>
                <a:gd name="T19" fmla="*/ 84 h 86"/>
                <a:gd name="T20" fmla="*/ 7 w 128"/>
                <a:gd name="T21" fmla="*/ 84 h 86"/>
                <a:gd name="T22" fmla="*/ 8 w 128"/>
                <a:gd name="T23" fmla="*/ 80 h 86"/>
                <a:gd name="T24" fmla="*/ 82 w 128"/>
                <a:gd name="T25" fmla="*/ 6 h 86"/>
                <a:gd name="T26" fmla="*/ 119 w 128"/>
                <a:gd name="T27" fmla="*/ 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86">
                  <a:moveTo>
                    <a:pt x="119" y="6"/>
                  </a:moveTo>
                  <a:cubicBezTo>
                    <a:pt x="119" y="6"/>
                    <a:pt x="120" y="7"/>
                    <a:pt x="120" y="7"/>
                  </a:cubicBezTo>
                  <a:cubicBezTo>
                    <a:pt x="122" y="9"/>
                    <a:pt x="125" y="9"/>
                    <a:pt x="126" y="7"/>
                  </a:cubicBezTo>
                  <a:cubicBezTo>
                    <a:pt x="128" y="6"/>
                    <a:pt x="128" y="3"/>
                    <a:pt x="126" y="1"/>
                  </a:cubicBezTo>
                  <a:cubicBezTo>
                    <a:pt x="125" y="0"/>
                    <a:pt x="122" y="0"/>
                    <a:pt x="120" y="1"/>
                  </a:cubicBezTo>
                  <a:cubicBezTo>
                    <a:pt x="120" y="2"/>
                    <a:pt x="119" y="2"/>
                    <a:pt x="119" y="3"/>
                  </a:cubicBezTo>
                  <a:cubicBezTo>
                    <a:pt x="81" y="3"/>
                    <a:pt x="81" y="3"/>
                    <a:pt x="81" y="3"/>
                  </a:cubicBezTo>
                  <a:cubicBezTo>
                    <a:pt x="6" y="78"/>
                    <a:pt x="6" y="78"/>
                    <a:pt x="6" y="78"/>
                  </a:cubicBezTo>
                  <a:cubicBezTo>
                    <a:pt x="5" y="77"/>
                    <a:pt x="3" y="77"/>
                    <a:pt x="1" y="78"/>
                  </a:cubicBezTo>
                  <a:cubicBezTo>
                    <a:pt x="0" y="80"/>
                    <a:pt x="0" y="83"/>
                    <a:pt x="1" y="84"/>
                  </a:cubicBezTo>
                  <a:cubicBezTo>
                    <a:pt x="3" y="86"/>
                    <a:pt x="6" y="86"/>
                    <a:pt x="7" y="84"/>
                  </a:cubicBezTo>
                  <a:cubicBezTo>
                    <a:pt x="9" y="83"/>
                    <a:pt x="9" y="81"/>
                    <a:pt x="8" y="80"/>
                  </a:cubicBezTo>
                  <a:cubicBezTo>
                    <a:pt x="82" y="6"/>
                    <a:pt x="82" y="6"/>
                    <a:pt x="82" y="6"/>
                  </a:cubicBezTo>
                  <a:lnTo>
                    <a:pt x="119" y="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3" name="Freeform 167"/>
            <p:cNvSpPr>
              <a:spLocks/>
            </p:cNvSpPr>
            <p:nvPr/>
          </p:nvSpPr>
          <p:spPr bwMode="auto">
            <a:xfrm>
              <a:off x="10383838" y="2765425"/>
              <a:ext cx="585788" cy="590550"/>
            </a:xfrm>
            <a:custGeom>
              <a:avLst/>
              <a:gdLst>
                <a:gd name="T0" fmla="*/ 2 w 183"/>
                <a:gd name="T1" fmla="*/ 8 h 183"/>
                <a:gd name="T2" fmla="*/ 7 w 183"/>
                <a:gd name="T3" fmla="*/ 9 h 183"/>
                <a:gd name="T4" fmla="*/ 90 w 183"/>
                <a:gd name="T5" fmla="*/ 92 h 183"/>
                <a:gd name="T6" fmla="*/ 175 w 183"/>
                <a:gd name="T7" fmla="*/ 176 h 183"/>
                <a:gd name="T8" fmla="*/ 175 w 183"/>
                <a:gd name="T9" fmla="*/ 181 h 183"/>
                <a:gd name="T10" fmla="*/ 181 w 183"/>
                <a:gd name="T11" fmla="*/ 181 h 183"/>
                <a:gd name="T12" fmla="*/ 181 w 183"/>
                <a:gd name="T13" fmla="*/ 175 h 183"/>
                <a:gd name="T14" fmla="*/ 177 w 183"/>
                <a:gd name="T15" fmla="*/ 174 h 183"/>
                <a:gd name="T16" fmla="*/ 92 w 183"/>
                <a:gd name="T17" fmla="*/ 90 h 183"/>
                <a:gd name="T18" fmla="*/ 9 w 183"/>
                <a:gd name="T19" fmla="*/ 7 h 183"/>
                <a:gd name="T20" fmla="*/ 8 w 183"/>
                <a:gd name="T21" fmla="*/ 2 h 183"/>
                <a:gd name="T22" fmla="*/ 2 w 183"/>
                <a:gd name="T23" fmla="*/ 2 h 183"/>
                <a:gd name="T24" fmla="*/ 2 w 183"/>
                <a:gd name="T25" fmla="*/ 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3" h="183">
                  <a:moveTo>
                    <a:pt x="2" y="8"/>
                  </a:moveTo>
                  <a:cubicBezTo>
                    <a:pt x="3" y="9"/>
                    <a:pt x="5" y="9"/>
                    <a:pt x="7" y="9"/>
                  </a:cubicBezTo>
                  <a:cubicBezTo>
                    <a:pt x="90" y="92"/>
                    <a:pt x="90" y="92"/>
                    <a:pt x="90" y="92"/>
                  </a:cubicBezTo>
                  <a:cubicBezTo>
                    <a:pt x="175" y="176"/>
                    <a:pt x="175" y="176"/>
                    <a:pt x="175" y="176"/>
                  </a:cubicBezTo>
                  <a:cubicBezTo>
                    <a:pt x="174" y="178"/>
                    <a:pt x="174" y="180"/>
                    <a:pt x="175" y="181"/>
                  </a:cubicBezTo>
                  <a:cubicBezTo>
                    <a:pt x="177" y="183"/>
                    <a:pt x="180" y="183"/>
                    <a:pt x="181" y="181"/>
                  </a:cubicBezTo>
                  <a:cubicBezTo>
                    <a:pt x="183" y="179"/>
                    <a:pt x="183" y="177"/>
                    <a:pt x="181" y="175"/>
                  </a:cubicBezTo>
                  <a:cubicBezTo>
                    <a:pt x="180" y="174"/>
                    <a:pt x="178" y="173"/>
                    <a:pt x="177" y="174"/>
                  </a:cubicBezTo>
                  <a:cubicBezTo>
                    <a:pt x="92" y="90"/>
                    <a:pt x="92" y="90"/>
                    <a:pt x="92" y="90"/>
                  </a:cubicBezTo>
                  <a:cubicBezTo>
                    <a:pt x="9" y="7"/>
                    <a:pt x="9" y="7"/>
                    <a:pt x="9" y="7"/>
                  </a:cubicBezTo>
                  <a:cubicBezTo>
                    <a:pt x="10" y="5"/>
                    <a:pt x="9" y="3"/>
                    <a:pt x="8" y="2"/>
                  </a:cubicBezTo>
                  <a:cubicBezTo>
                    <a:pt x="6" y="0"/>
                    <a:pt x="4" y="0"/>
                    <a:pt x="2" y="2"/>
                  </a:cubicBezTo>
                  <a:cubicBezTo>
                    <a:pt x="0" y="3"/>
                    <a:pt x="0" y="6"/>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4" name="Freeform 168"/>
            <p:cNvSpPr>
              <a:spLocks/>
            </p:cNvSpPr>
            <p:nvPr/>
          </p:nvSpPr>
          <p:spPr bwMode="auto">
            <a:xfrm>
              <a:off x="10288588" y="2474913"/>
              <a:ext cx="968375" cy="977900"/>
            </a:xfrm>
            <a:custGeom>
              <a:avLst/>
              <a:gdLst>
                <a:gd name="T0" fmla="*/ 296 w 303"/>
                <a:gd name="T1" fmla="*/ 301 h 303"/>
                <a:gd name="T2" fmla="*/ 302 w 303"/>
                <a:gd name="T3" fmla="*/ 301 h 303"/>
                <a:gd name="T4" fmla="*/ 302 w 303"/>
                <a:gd name="T5" fmla="*/ 295 h 303"/>
                <a:gd name="T6" fmla="*/ 297 w 303"/>
                <a:gd name="T7" fmla="*/ 294 h 303"/>
                <a:gd name="T8" fmla="*/ 152 w 303"/>
                <a:gd name="T9" fmla="*/ 150 h 303"/>
                <a:gd name="T10" fmla="*/ 9 w 303"/>
                <a:gd name="T11" fmla="*/ 6 h 303"/>
                <a:gd name="T12" fmla="*/ 8 w 303"/>
                <a:gd name="T13" fmla="*/ 2 h 303"/>
                <a:gd name="T14" fmla="*/ 2 w 303"/>
                <a:gd name="T15" fmla="*/ 2 h 303"/>
                <a:gd name="T16" fmla="*/ 2 w 303"/>
                <a:gd name="T17" fmla="*/ 8 h 303"/>
                <a:gd name="T18" fmla="*/ 7 w 303"/>
                <a:gd name="T19" fmla="*/ 8 h 303"/>
                <a:gd name="T20" fmla="*/ 150 w 303"/>
                <a:gd name="T21" fmla="*/ 152 h 303"/>
                <a:gd name="T22" fmla="*/ 295 w 303"/>
                <a:gd name="T23" fmla="*/ 296 h 303"/>
                <a:gd name="T24" fmla="*/ 296 w 303"/>
                <a:gd name="T25" fmla="*/ 30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3" h="303">
                  <a:moveTo>
                    <a:pt x="296" y="301"/>
                  </a:moveTo>
                  <a:cubicBezTo>
                    <a:pt x="297" y="303"/>
                    <a:pt x="300" y="303"/>
                    <a:pt x="302" y="301"/>
                  </a:cubicBezTo>
                  <a:cubicBezTo>
                    <a:pt x="303" y="299"/>
                    <a:pt x="303" y="297"/>
                    <a:pt x="302" y="295"/>
                  </a:cubicBezTo>
                  <a:cubicBezTo>
                    <a:pt x="300" y="294"/>
                    <a:pt x="298" y="294"/>
                    <a:pt x="297" y="294"/>
                  </a:cubicBezTo>
                  <a:cubicBezTo>
                    <a:pt x="152" y="150"/>
                    <a:pt x="152" y="150"/>
                    <a:pt x="152" y="150"/>
                  </a:cubicBezTo>
                  <a:cubicBezTo>
                    <a:pt x="9" y="6"/>
                    <a:pt x="9" y="6"/>
                    <a:pt x="9" y="6"/>
                  </a:cubicBezTo>
                  <a:cubicBezTo>
                    <a:pt x="10" y="5"/>
                    <a:pt x="9" y="3"/>
                    <a:pt x="8" y="2"/>
                  </a:cubicBezTo>
                  <a:cubicBezTo>
                    <a:pt x="6" y="0"/>
                    <a:pt x="4" y="0"/>
                    <a:pt x="2" y="2"/>
                  </a:cubicBezTo>
                  <a:cubicBezTo>
                    <a:pt x="0" y="3"/>
                    <a:pt x="0" y="6"/>
                    <a:pt x="2" y="8"/>
                  </a:cubicBezTo>
                  <a:cubicBezTo>
                    <a:pt x="3" y="9"/>
                    <a:pt x="5" y="9"/>
                    <a:pt x="7" y="8"/>
                  </a:cubicBezTo>
                  <a:cubicBezTo>
                    <a:pt x="150" y="152"/>
                    <a:pt x="150" y="152"/>
                    <a:pt x="150" y="152"/>
                  </a:cubicBezTo>
                  <a:cubicBezTo>
                    <a:pt x="295" y="296"/>
                    <a:pt x="295" y="296"/>
                    <a:pt x="295" y="296"/>
                  </a:cubicBezTo>
                  <a:cubicBezTo>
                    <a:pt x="294" y="298"/>
                    <a:pt x="294" y="300"/>
                    <a:pt x="296" y="3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5" name="Freeform 169"/>
            <p:cNvSpPr>
              <a:spLocks/>
            </p:cNvSpPr>
            <p:nvPr/>
          </p:nvSpPr>
          <p:spPr bwMode="auto">
            <a:xfrm>
              <a:off x="10185400" y="2319338"/>
              <a:ext cx="1225550" cy="1236663"/>
            </a:xfrm>
            <a:custGeom>
              <a:avLst/>
              <a:gdLst>
                <a:gd name="T0" fmla="*/ 2 w 383"/>
                <a:gd name="T1" fmla="*/ 2 h 383"/>
                <a:gd name="T2" fmla="*/ 2 w 383"/>
                <a:gd name="T3" fmla="*/ 8 h 383"/>
                <a:gd name="T4" fmla="*/ 7 w 383"/>
                <a:gd name="T5" fmla="*/ 8 h 383"/>
                <a:gd name="T6" fmla="*/ 190 w 383"/>
                <a:gd name="T7" fmla="*/ 192 h 383"/>
                <a:gd name="T8" fmla="*/ 375 w 383"/>
                <a:gd name="T9" fmla="*/ 376 h 383"/>
                <a:gd name="T10" fmla="*/ 376 w 383"/>
                <a:gd name="T11" fmla="*/ 381 h 383"/>
                <a:gd name="T12" fmla="*/ 382 w 383"/>
                <a:gd name="T13" fmla="*/ 381 h 383"/>
                <a:gd name="T14" fmla="*/ 382 w 383"/>
                <a:gd name="T15" fmla="*/ 375 h 383"/>
                <a:gd name="T16" fmla="*/ 377 w 383"/>
                <a:gd name="T17" fmla="*/ 374 h 383"/>
                <a:gd name="T18" fmla="*/ 192 w 383"/>
                <a:gd name="T19" fmla="*/ 190 h 383"/>
                <a:gd name="T20" fmla="*/ 9 w 383"/>
                <a:gd name="T21" fmla="*/ 6 h 383"/>
                <a:gd name="T22" fmla="*/ 8 w 383"/>
                <a:gd name="T23" fmla="*/ 2 h 383"/>
                <a:gd name="T24" fmla="*/ 2 w 383"/>
                <a:gd name="T25" fmla="*/ 2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3" h="383">
                  <a:moveTo>
                    <a:pt x="2" y="2"/>
                  </a:moveTo>
                  <a:cubicBezTo>
                    <a:pt x="0" y="3"/>
                    <a:pt x="0" y="6"/>
                    <a:pt x="2" y="8"/>
                  </a:cubicBezTo>
                  <a:cubicBezTo>
                    <a:pt x="3" y="9"/>
                    <a:pt x="5" y="9"/>
                    <a:pt x="7" y="8"/>
                  </a:cubicBezTo>
                  <a:cubicBezTo>
                    <a:pt x="190" y="192"/>
                    <a:pt x="190" y="192"/>
                    <a:pt x="190" y="192"/>
                  </a:cubicBezTo>
                  <a:cubicBezTo>
                    <a:pt x="375" y="376"/>
                    <a:pt x="375" y="376"/>
                    <a:pt x="375" y="376"/>
                  </a:cubicBezTo>
                  <a:cubicBezTo>
                    <a:pt x="374" y="378"/>
                    <a:pt x="374" y="380"/>
                    <a:pt x="376" y="381"/>
                  </a:cubicBezTo>
                  <a:cubicBezTo>
                    <a:pt x="377" y="383"/>
                    <a:pt x="380" y="383"/>
                    <a:pt x="382" y="381"/>
                  </a:cubicBezTo>
                  <a:cubicBezTo>
                    <a:pt x="383" y="379"/>
                    <a:pt x="383" y="377"/>
                    <a:pt x="382" y="375"/>
                  </a:cubicBezTo>
                  <a:cubicBezTo>
                    <a:pt x="380" y="374"/>
                    <a:pt x="378" y="374"/>
                    <a:pt x="377" y="374"/>
                  </a:cubicBezTo>
                  <a:cubicBezTo>
                    <a:pt x="192" y="190"/>
                    <a:pt x="192" y="190"/>
                    <a:pt x="192" y="190"/>
                  </a:cubicBezTo>
                  <a:cubicBezTo>
                    <a:pt x="9" y="6"/>
                    <a:pt x="9" y="6"/>
                    <a:pt x="9" y="6"/>
                  </a:cubicBezTo>
                  <a:cubicBezTo>
                    <a:pt x="10" y="5"/>
                    <a:pt x="9" y="3"/>
                    <a:pt x="8" y="2"/>
                  </a:cubicBezTo>
                  <a:cubicBezTo>
                    <a:pt x="6" y="0"/>
                    <a:pt x="4" y="0"/>
                    <a:pt x="2"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6" name="Freeform 170"/>
            <p:cNvSpPr>
              <a:spLocks/>
            </p:cNvSpPr>
            <p:nvPr/>
          </p:nvSpPr>
          <p:spPr bwMode="auto">
            <a:xfrm>
              <a:off x="10339388" y="2422525"/>
              <a:ext cx="969963" cy="979488"/>
            </a:xfrm>
            <a:custGeom>
              <a:avLst/>
              <a:gdLst>
                <a:gd name="T0" fmla="*/ 296 w 303"/>
                <a:gd name="T1" fmla="*/ 301 h 303"/>
                <a:gd name="T2" fmla="*/ 302 w 303"/>
                <a:gd name="T3" fmla="*/ 301 h 303"/>
                <a:gd name="T4" fmla="*/ 302 w 303"/>
                <a:gd name="T5" fmla="*/ 295 h 303"/>
                <a:gd name="T6" fmla="*/ 297 w 303"/>
                <a:gd name="T7" fmla="*/ 294 h 303"/>
                <a:gd name="T8" fmla="*/ 152 w 303"/>
                <a:gd name="T9" fmla="*/ 150 h 303"/>
                <a:gd name="T10" fmla="*/ 9 w 303"/>
                <a:gd name="T11" fmla="*/ 6 h 303"/>
                <a:gd name="T12" fmla="*/ 8 w 303"/>
                <a:gd name="T13" fmla="*/ 2 h 303"/>
                <a:gd name="T14" fmla="*/ 2 w 303"/>
                <a:gd name="T15" fmla="*/ 2 h 303"/>
                <a:gd name="T16" fmla="*/ 2 w 303"/>
                <a:gd name="T17" fmla="*/ 8 h 303"/>
                <a:gd name="T18" fmla="*/ 7 w 303"/>
                <a:gd name="T19" fmla="*/ 8 h 303"/>
                <a:gd name="T20" fmla="*/ 150 w 303"/>
                <a:gd name="T21" fmla="*/ 152 h 303"/>
                <a:gd name="T22" fmla="*/ 295 w 303"/>
                <a:gd name="T23" fmla="*/ 296 h 303"/>
                <a:gd name="T24" fmla="*/ 296 w 303"/>
                <a:gd name="T25" fmla="*/ 30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3" h="303">
                  <a:moveTo>
                    <a:pt x="296" y="301"/>
                  </a:moveTo>
                  <a:cubicBezTo>
                    <a:pt x="297" y="303"/>
                    <a:pt x="300" y="303"/>
                    <a:pt x="302" y="301"/>
                  </a:cubicBezTo>
                  <a:cubicBezTo>
                    <a:pt x="303" y="299"/>
                    <a:pt x="303" y="297"/>
                    <a:pt x="302" y="295"/>
                  </a:cubicBezTo>
                  <a:cubicBezTo>
                    <a:pt x="300" y="294"/>
                    <a:pt x="298" y="293"/>
                    <a:pt x="297" y="294"/>
                  </a:cubicBezTo>
                  <a:cubicBezTo>
                    <a:pt x="152" y="150"/>
                    <a:pt x="152" y="150"/>
                    <a:pt x="152" y="150"/>
                  </a:cubicBezTo>
                  <a:cubicBezTo>
                    <a:pt x="9" y="6"/>
                    <a:pt x="9" y="6"/>
                    <a:pt x="9" y="6"/>
                  </a:cubicBezTo>
                  <a:cubicBezTo>
                    <a:pt x="10" y="5"/>
                    <a:pt x="9" y="3"/>
                    <a:pt x="8" y="2"/>
                  </a:cubicBezTo>
                  <a:cubicBezTo>
                    <a:pt x="6" y="0"/>
                    <a:pt x="4" y="0"/>
                    <a:pt x="2" y="2"/>
                  </a:cubicBezTo>
                  <a:cubicBezTo>
                    <a:pt x="0" y="3"/>
                    <a:pt x="0" y="6"/>
                    <a:pt x="2" y="8"/>
                  </a:cubicBezTo>
                  <a:cubicBezTo>
                    <a:pt x="3" y="9"/>
                    <a:pt x="5" y="9"/>
                    <a:pt x="7" y="8"/>
                  </a:cubicBezTo>
                  <a:cubicBezTo>
                    <a:pt x="150" y="152"/>
                    <a:pt x="150" y="152"/>
                    <a:pt x="150" y="152"/>
                  </a:cubicBezTo>
                  <a:cubicBezTo>
                    <a:pt x="295" y="296"/>
                    <a:pt x="295" y="296"/>
                    <a:pt x="295" y="296"/>
                  </a:cubicBezTo>
                  <a:cubicBezTo>
                    <a:pt x="294" y="298"/>
                    <a:pt x="294" y="300"/>
                    <a:pt x="296" y="30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7" name="Freeform 171"/>
            <p:cNvSpPr>
              <a:spLocks/>
            </p:cNvSpPr>
            <p:nvPr/>
          </p:nvSpPr>
          <p:spPr bwMode="auto">
            <a:xfrm>
              <a:off x="10210800" y="2241550"/>
              <a:ext cx="1276350" cy="1289050"/>
            </a:xfrm>
            <a:custGeom>
              <a:avLst/>
              <a:gdLst>
                <a:gd name="T0" fmla="*/ 8 w 399"/>
                <a:gd name="T1" fmla="*/ 1 h 399"/>
                <a:gd name="T2" fmla="*/ 2 w 399"/>
                <a:gd name="T3" fmla="*/ 1 h 399"/>
                <a:gd name="T4" fmla="*/ 2 w 399"/>
                <a:gd name="T5" fmla="*/ 8 h 399"/>
                <a:gd name="T6" fmla="*/ 7 w 399"/>
                <a:gd name="T7" fmla="*/ 8 h 399"/>
                <a:gd name="T8" fmla="*/ 198 w 399"/>
                <a:gd name="T9" fmla="*/ 200 h 399"/>
                <a:gd name="T10" fmla="*/ 391 w 399"/>
                <a:gd name="T11" fmla="*/ 392 h 399"/>
                <a:gd name="T12" fmla="*/ 392 w 399"/>
                <a:gd name="T13" fmla="*/ 397 h 399"/>
                <a:gd name="T14" fmla="*/ 398 w 399"/>
                <a:gd name="T15" fmla="*/ 397 h 399"/>
                <a:gd name="T16" fmla="*/ 398 w 399"/>
                <a:gd name="T17" fmla="*/ 391 h 399"/>
                <a:gd name="T18" fmla="*/ 393 w 399"/>
                <a:gd name="T19" fmla="*/ 390 h 399"/>
                <a:gd name="T20" fmla="*/ 200 w 399"/>
                <a:gd name="T21" fmla="*/ 198 h 399"/>
                <a:gd name="T22" fmla="*/ 9 w 399"/>
                <a:gd name="T23" fmla="*/ 6 h 399"/>
                <a:gd name="T24" fmla="*/ 8 w 399"/>
                <a:gd name="T25" fmla="*/ 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399">
                  <a:moveTo>
                    <a:pt x="8" y="1"/>
                  </a:moveTo>
                  <a:cubicBezTo>
                    <a:pt x="6" y="0"/>
                    <a:pt x="4" y="0"/>
                    <a:pt x="2" y="1"/>
                  </a:cubicBezTo>
                  <a:cubicBezTo>
                    <a:pt x="0" y="3"/>
                    <a:pt x="0" y="6"/>
                    <a:pt x="2" y="8"/>
                  </a:cubicBezTo>
                  <a:cubicBezTo>
                    <a:pt x="3" y="9"/>
                    <a:pt x="5" y="9"/>
                    <a:pt x="7" y="8"/>
                  </a:cubicBezTo>
                  <a:cubicBezTo>
                    <a:pt x="198" y="200"/>
                    <a:pt x="198" y="200"/>
                    <a:pt x="198" y="200"/>
                  </a:cubicBezTo>
                  <a:cubicBezTo>
                    <a:pt x="391" y="392"/>
                    <a:pt x="391" y="392"/>
                    <a:pt x="391" y="392"/>
                  </a:cubicBezTo>
                  <a:cubicBezTo>
                    <a:pt x="390" y="394"/>
                    <a:pt x="390" y="396"/>
                    <a:pt x="392" y="397"/>
                  </a:cubicBezTo>
                  <a:cubicBezTo>
                    <a:pt x="393" y="399"/>
                    <a:pt x="396" y="399"/>
                    <a:pt x="398" y="397"/>
                  </a:cubicBezTo>
                  <a:cubicBezTo>
                    <a:pt x="399" y="395"/>
                    <a:pt x="399" y="393"/>
                    <a:pt x="398" y="391"/>
                  </a:cubicBezTo>
                  <a:cubicBezTo>
                    <a:pt x="396" y="390"/>
                    <a:pt x="394" y="390"/>
                    <a:pt x="393" y="390"/>
                  </a:cubicBezTo>
                  <a:cubicBezTo>
                    <a:pt x="200" y="198"/>
                    <a:pt x="200" y="198"/>
                    <a:pt x="200" y="198"/>
                  </a:cubicBezTo>
                  <a:cubicBezTo>
                    <a:pt x="9" y="6"/>
                    <a:pt x="9" y="6"/>
                    <a:pt x="9" y="6"/>
                  </a:cubicBezTo>
                  <a:cubicBezTo>
                    <a:pt x="10" y="5"/>
                    <a:pt x="9" y="3"/>
                    <a:pt x="8"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8" name="Freeform 172"/>
            <p:cNvSpPr>
              <a:spLocks/>
            </p:cNvSpPr>
            <p:nvPr/>
          </p:nvSpPr>
          <p:spPr bwMode="auto">
            <a:xfrm>
              <a:off x="11517313" y="2846388"/>
              <a:ext cx="233363" cy="28575"/>
            </a:xfrm>
            <a:custGeom>
              <a:avLst/>
              <a:gdLst>
                <a:gd name="T0" fmla="*/ 65 w 73"/>
                <a:gd name="T1" fmla="*/ 7 h 9"/>
                <a:gd name="T2" fmla="*/ 71 w 73"/>
                <a:gd name="T3" fmla="*/ 7 h 9"/>
                <a:gd name="T4" fmla="*/ 71 w 73"/>
                <a:gd name="T5" fmla="*/ 1 h 9"/>
                <a:gd name="T6" fmla="*/ 65 w 73"/>
                <a:gd name="T7" fmla="*/ 1 h 9"/>
                <a:gd name="T8" fmla="*/ 64 w 73"/>
                <a:gd name="T9" fmla="*/ 3 h 9"/>
                <a:gd name="T10" fmla="*/ 8 w 73"/>
                <a:gd name="T11" fmla="*/ 3 h 9"/>
                <a:gd name="T12" fmla="*/ 7 w 73"/>
                <a:gd name="T13" fmla="*/ 1 h 9"/>
                <a:gd name="T14" fmla="*/ 1 w 73"/>
                <a:gd name="T15" fmla="*/ 1 h 9"/>
                <a:gd name="T16" fmla="*/ 1 w 73"/>
                <a:gd name="T17" fmla="*/ 7 h 9"/>
                <a:gd name="T18" fmla="*/ 7 w 73"/>
                <a:gd name="T19" fmla="*/ 7 h 9"/>
                <a:gd name="T20" fmla="*/ 8 w 73"/>
                <a:gd name="T21" fmla="*/ 6 h 9"/>
                <a:gd name="T22" fmla="*/ 64 w 73"/>
                <a:gd name="T23" fmla="*/ 6 h 9"/>
                <a:gd name="T24" fmla="*/ 65 w 73"/>
                <a:gd name="T25"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9">
                  <a:moveTo>
                    <a:pt x="65" y="7"/>
                  </a:moveTo>
                  <a:cubicBezTo>
                    <a:pt x="67" y="9"/>
                    <a:pt x="70" y="9"/>
                    <a:pt x="71" y="7"/>
                  </a:cubicBezTo>
                  <a:cubicBezTo>
                    <a:pt x="73" y="6"/>
                    <a:pt x="73" y="3"/>
                    <a:pt x="71" y="1"/>
                  </a:cubicBezTo>
                  <a:cubicBezTo>
                    <a:pt x="70" y="0"/>
                    <a:pt x="67" y="0"/>
                    <a:pt x="65" y="1"/>
                  </a:cubicBezTo>
                  <a:cubicBezTo>
                    <a:pt x="65" y="2"/>
                    <a:pt x="65" y="2"/>
                    <a:pt x="64" y="3"/>
                  </a:cubicBezTo>
                  <a:cubicBezTo>
                    <a:pt x="8" y="3"/>
                    <a:pt x="8" y="3"/>
                    <a:pt x="8" y="3"/>
                  </a:cubicBezTo>
                  <a:cubicBezTo>
                    <a:pt x="8" y="2"/>
                    <a:pt x="8" y="2"/>
                    <a:pt x="7" y="1"/>
                  </a:cubicBezTo>
                  <a:cubicBezTo>
                    <a:pt x="6" y="0"/>
                    <a:pt x="3" y="0"/>
                    <a:pt x="1" y="1"/>
                  </a:cubicBezTo>
                  <a:cubicBezTo>
                    <a:pt x="0" y="3"/>
                    <a:pt x="0" y="6"/>
                    <a:pt x="1" y="7"/>
                  </a:cubicBezTo>
                  <a:cubicBezTo>
                    <a:pt x="3" y="9"/>
                    <a:pt x="6" y="9"/>
                    <a:pt x="7" y="7"/>
                  </a:cubicBezTo>
                  <a:cubicBezTo>
                    <a:pt x="8" y="7"/>
                    <a:pt x="8" y="6"/>
                    <a:pt x="8" y="6"/>
                  </a:cubicBezTo>
                  <a:cubicBezTo>
                    <a:pt x="64" y="6"/>
                    <a:pt x="64" y="6"/>
                    <a:pt x="64" y="6"/>
                  </a:cubicBezTo>
                  <a:cubicBezTo>
                    <a:pt x="65" y="6"/>
                    <a:pt x="65" y="7"/>
                    <a:pt x="65"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9" name="Freeform 173"/>
            <p:cNvSpPr>
              <a:spLocks noEditPoints="1"/>
            </p:cNvSpPr>
            <p:nvPr/>
          </p:nvSpPr>
          <p:spPr bwMode="auto">
            <a:xfrm>
              <a:off x="11288713" y="2516188"/>
              <a:ext cx="215900" cy="212725"/>
            </a:xfrm>
            <a:custGeom>
              <a:avLst/>
              <a:gdLst>
                <a:gd name="T0" fmla="*/ 56 w 67"/>
                <a:gd name="T1" fmla="*/ 64 h 66"/>
                <a:gd name="T2" fmla="*/ 64 w 67"/>
                <a:gd name="T3" fmla="*/ 64 h 66"/>
                <a:gd name="T4" fmla="*/ 64 w 67"/>
                <a:gd name="T5" fmla="*/ 56 h 66"/>
                <a:gd name="T6" fmla="*/ 57 w 67"/>
                <a:gd name="T7" fmla="*/ 55 h 66"/>
                <a:gd name="T8" fmla="*/ 11 w 67"/>
                <a:gd name="T9" fmla="*/ 9 h 66"/>
                <a:gd name="T10" fmla="*/ 10 w 67"/>
                <a:gd name="T11" fmla="*/ 2 h 66"/>
                <a:gd name="T12" fmla="*/ 2 w 67"/>
                <a:gd name="T13" fmla="*/ 2 h 66"/>
                <a:gd name="T14" fmla="*/ 2 w 67"/>
                <a:gd name="T15" fmla="*/ 10 h 66"/>
                <a:gd name="T16" fmla="*/ 9 w 67"/>
                <a:gd name="T17" fmla="*/ 11 h 66"/>
                <a:gd name="T18" fmla="*/ 55 w 67"/>
                <a:gd name="T19" fmla="*/ 57 h 66"/>
                <a:gd name="T20" fmla="*/ 56 w 67"/>
                <a:gd name="T21" fmla="*/ 64 h 66"/>
                <a:gd name="T22" fmla="*/ 58 w 67"/>
                <a:gd name="T23" fmla="*/ 58 h 66"/>
                <a:gd name="T24" fmla="*/ 62 w 67"/>
                <a:gd name="T25" fmla="*/ 58 h 66"/>
                <a:gd name="T26" fmla="*/ 62 w 67"/>
                <a:gd name="T27" fmla="*/ 62 h 66"/>
                <a:gd name="T28" fmla="*/ 58 w 67"/>
                <a:gd name="T29" fmla="*/ 62 h 66"/>
                <a:gd name="T30" fmla="*/ 58 w 67"/>
                <a:gd name="T31" fmla="*/ 58 h 66"/>
                <a:gd name="T32" fmla="*/ 8 w 67"/>
                <a:gd name="T33" fmla="*/ 8 h 66"/>
                <a:gd name="T34" fmla="*/ 4 w 67"/>
                <a:gd name="T35" fmla="*/ 8 h 66"/>
                <a:gd name="T36" fmla="*/ 4 w 67"/>
                <a:gd name="T37" fmla="*/ 4 h 66"/>
                <a:gd name="T38" fmla="*/ 8 w 67"/>
                <a:gd name="T39" fmla="*/ 4 h 66"/>
                <a:gd name="T40" fmla="*/ 8 w 67"/>
                <a:gd name="T41" fmla="*/ 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7" h="66">
                  <a:moveTo>
                    <a:pt x="56" y="64"/>
                  </a:moveTo>
                  <a:cubicBezTo>
                    <a:pt x="59" y="66"/>
                    <a:pt x="62" y="66"/>
                    <a:pt x="64" y="64"/>
                  </a:cubicBezTo>
                  <a:cubicBezTo>
                    <a:pt x="67" y="62"/>
                    <a:pt x="67" y="58"/>
                    <a:pt x="64" y="56"/>
                  </a:cubicBezTo>
                  <a:cubicBezTo>
                    <a:pt x="62" y="54"/>
                    <a:pt x="60" y="54"/>
                    <a:pt x="57" y="55"/>
                  </a:cubicBezTo>
                  <a:cubicBezTo>
                    <a:pt x="11" y="9"/>
                    <a:pt x="11" y="9"/>
                    <a:pt x="11" y="9"/>
                  </a:cubicBezTo>
                  <a:cubicBezTo>
                    <a:pt x="12" y="7"/>
                    <a:pt x="12" y="4"/>
                    <a:pt x="10" y="2"/>
                  </a:cubicBezTo>
                  <a:cubicBezTo>
                    <a:pt x="8" y="0"/>
                    <a:pt x="4" y="0"/>
                    <a:pt x="2" y="2"/>
                  </a:cubicBezTo>
                  <a:cubicBezTo>
                    <a:pt x="0" y="4"/>
                    <a:pt x="0" y="8"/>
                    <a:pt x="2" y="10"/>
                  </a:cubicBezTo>
                  <a:cubicBezTo>
                    <a:pt x="4" y="12"/>
                    <a:pt x="7" y="12"/>
                    <a:pt x="9" y="11"/>
                  </a:cubicBezTo>
                  <a:cubicBezTo>
                    <a:pt x="55" y="57"/>
                    <a:pt x="55" y="57"/>
                    <a:pt x="55" y="57"/>
                  </a:cubicBezTo>
                  <a:cubicBezTo>
                    <a:pt x="54" y="60"/>
                    <a:pt x="54" y="62"/>
                    <a:pt x="56" y="64"/>
                  </a:cubicBezTo>
                  <a:close/>
                  <a:moveTo>
                    <a:pt x="58" y="58"/>
                  </a:moveTo>
                  <a:cubicBezTo>
                    <a:pt x="59" y="57"/>
                    <a:pt x="61" y="57"/>
                    <a:pt x="62" y="58"/>
                  </a:cubicBezTo>
                  <a:cubicBezTo>
                    <a:pt x="63" y="59"/>
                    <a:pt x="63" y="61"/>
                    <a:pt x="62" y="62"/>
                  </a:cubicBezTo>
                  <a:cubicBezTo>
                    <a:pt x="61" y="63"/>
                    <a:pt x="59" y="63"/>
                    <a:pt x="58" y="62"/>
                  </a:cubicBezTo>
                  <a:cubicBezTo>
                    <a:pt x="57" y="61"/>
                    <a:pt x="57" y="59"/>
                    <a:pt x="58" y="58"/>
                  </a:cubicBezTo>
                  <a:close/>
                  <a:moveTo>
                    <a:pt x="8" y="8"/>
                  </a:moveTo>
                  <a:cubicBezTo>
                    <a:pt x="7" y="9"/>
                    <a:pt x="5" y="9"/>
                    <a:pt x="4" y="8"/>
                  </a:cubicBezTo>
                  <a:cubicBezTo>
                    <a:pt x="3" y="7"/>
                    <a:pt x="3" y="5"/>
                    <a:pt x="4" y="4"/>
                  </a:cubicBezTo>
                  <a:cubicBezTo>
                    <a:pt x="5" y="3"/>
                    <a:pt x="7" y="3"/>
                    <a:pt x="8" y="4"/>
                  </a:cubicBezTo>
                  <a:cubicBezTo>
                    <a:pt x="9" y="5"/>
                    <a:pt x="9" y="7"/>
                    <a:pt x="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0" name="Freeform 174"/>
            <p:cNvSpPr>
              <a:spLocks/>
            </p:cNvSpPr>
            <p:nvPr/>
          </p:nvSpPr>
          <p:spPr bwMode="auto">
            <a:xfrm>
              <a:off x="10528300" y="3495675"/>
              <a:ext cx="274638" cy="131763"/>
            </a:xfrm>
            <a:custGeom>
              <a:avLst/>
              <a:gdLst>
                <a:gd name="T0" fmla="*/ 7 w 86"/>
                <a:gd name="T1" fmla="*/ 9 h 41"/>
                <a:gd name="T2" fmla="*/ 36 w 86"/>
                <a:gd name="T3" fmla="*/ 38 h 41"/>
                <a:gd name="T4" fmla="*/ 78 w 86"/>
                <a:gd name="T5" fmla="*/ 38 h 41"/>
                <a:gd name="T6" fmla="*/ 79 w 86"/>
                <a:gd name="T7" fmla="*/ 39 h 41"/>
                <a:gd name="T8" fmla="*/ 85 w 86"/>
                <a:gd name="T9" fmla="*/ 39 h 41"/>
                <a:gd name="T10" fmla="*/ 85 w 86"/>
                <a:gd name="T11" fmla="*/ 33 h 41"/>
                <a:gd name="T12" fmla="*/ 79 w 86"/>
                <a:gd name="T13" fmla="*/ 33 h 41"/>
                <a:gd name="T14" fmla="*/ 78 w 86"/>
                <a:gd name="T15" fmla="*/ 35 h 41"/>
                <a:gd name="T16" fmla="*/ 37 w 86"/>
                <a:gd name="T17" fmla="*/ 35 h 41"/>
                <a:gd name="T18" fmla="*/ 9 w 86"/>
                <a:gd name="T19" fmla="*/ 7 h 41"/>
                <a:gd name="T20" fmla="*/ 8 w 86"/>
                <a:gd name="T21" fmla="*/ 2 h 41"/>
                <a:gd name="T22" fmla="*/ 2 w 86"/>
                <a:gd name="T23" fmla="*/ 2 h 41"/>
                <a:gd name="T24" fmla="*/ 2 w 86"/>
                <a:gd name="T25" fmla="*/ 8 h 41"/>
                <a:gd name="T26" fmla="*/ 7 w 86"/>
                <a:gd name="T27"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 h="41">
                  <a:moveTo>
                    <a:pt x="7" y="9"/>
                  </a:moveTo>
                  <a:cubicBezTo>
                    <a:pt x="36" y="38"/>
                    <a:pt x="36" y="38"/>
                    <a:pt x="36" y="38"/>
                  </a:cubicBezTo>
                  <a:cubicBezTo>
                    <a:pt x="78" y="38"/>
                    <a:pt x="78" y="38"/>
                    <a:pt x="78" y="38"/>
                  </a:cubicBezTo>
                  <a:cubicBezTo>
                    <a:pt x="78" y="38"/>
                    <a:pt x="78" y="39"/>
                    <a:pt x="79" y="39"/>
                  </a:cubicBezTo>
                  <a:cubicBezTo>
                    <a:pt x="80" y="41"/>
                    <a:pt x="83" y="41"/>
                    <a:pt x="85" y="39"/>
                  </a:cubicBezTo>
                  <a:cubicBezTo>
                    <a:pt x="86" y="38"/>
                    <a:pt x="86" y="35"/>
                    <a:pt x="85" y="33"/>
                  </a:cubicBezTo>
                  <a:cubicBezTo>
                    <a:pt x="83" y="32"/>
                    <a:pt x="80" y="32"/>
                    <a:pt x="79" y="33"/>
                  </a:cubicBezTo>
                  <a:cubicBezTo>
                    <a:pt x="78" y="34"/>
                    <a:pt x="78" y="34"/>
                    <a:pt x="78" y="35"/>
                  </a:cubicBezTo>
                  <a:cubicBezTo>
                    <a:pt x="37" y="35"/>
                    <a:pt x="37" y="35"/>
                    <a:pt x="37" y="35"/>
                  </a:cubicBezTo>
                  <a:cubicBezTo>
                    <a:pt x="9" y="7"/>
                    <a:pt x="9" y="7"/>
                    <a:pt x="9" y="7"/>
                  </a:cubicBezTo>
                  <a:cubicBezTo>
                    <a:pt x="9" y="5"/>
                    <a:pt x="9" y="3"/>
                    <a:pt x="8" y="2"/>
                  </a:cubicBezTo>
                  <a:cubicBezTo>
                    <a:pt x="6" y="0"/>
                    <a:pt x="3" y="0"/>
                    <a:pt x="2" y="2"/>
                  </a:cubicBezTo>
                  <a:cubicBezTo>
                    <a:pt x="0" y="4"/>
                    <a:pt x="0" y="6"/>
                    <a:pt x="2" y="8"/>
                  </a:cubicBezTo>
                  <a:cubicBezTo>
                    <a:pt x="3" y="9"/>
                    <a:pt x="5" y="10"/>
                    <a:pt x="7"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1" name="Freeform 175"/>
            <p:cNvSpPr>
              <a:spLocks/>
            </p:cNvSpPr>
            <p:nvPr/>
          </p:nvSpPr>
          <p:spPr bwMode="auto">
            <a:xfrm>
              <a:off x="10645775" y="3524250"/>
              <a:ext cx="157163" cy="31750"/>
            </a:xfrm>
            <a:custGeom>
              <a:avLst/>
              <a:gdLst>
                <a:gd name="T0" fmla="*/ 8 w 49"/>
                <a:gd name="T1" fmla="*/ 2 h 10"/>
                <a:gd name="T2" fmla="*/ 2 w 49"/>
                <a:gd name="T3" fmla="*/ 2 h 10"/>
                <a:gd name="T4" fmla="*/ 2 w 49"/>
                <a:gd name="T5" fmla="*/ 8 h 10"/>
                <a:gd name="T6" fmla="*/ 8 w 49"/>
                <a:gd name="T7" fmla="*/ 8 h 10"/>
                <a:gd name="T8" fmla="*/ 9 w 49"/>
                <a:gd name="T9" fmla="*/ 6 h 10"/>
                <a:gd name="T10" fmla="*/ 40 w 49"/>
                <a:gd name="T11" fmla="*/ 6 h 10"/>
                <a:gd name="T12" fmla="*/ 41 w 49"/>
                <a:gd name="T13" fmla="*/ 8 h 10"/>
                <a:gd name="T14" fmla="*/ 47 w 49"/>
                <a:gd name="T15" fmla="*/ 8 h 10"/>
                <a:gd name="T16" fmla="*/ 47 w 49"/>
                <a:gd name="T17" fmla="*/ 2 h 10"/>
                <a:gd name="T18" fmla="*/ 41 w 49"/>
                <a:gd name="T19" fmla="*/ 2 h 10"/>
                <a:gd name="T20" fmla="*/ 40 w 49"/>
                <a:gd name="T21" fmla="*/ 4 h 10"/>
                <a:gd name="T22" fmla="*/ 9 w 49"/>
                <a:gd name="T23" fmla="*/ 4 h 10"/>
                <a:gd name="T24" fmla="*/ 8 w 49"/>
                <a:gd name="T25"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10">
                  <a:moveTo>
                    <a:pt x="8" y="2"/>
                  </a:moveTo>
                  <a:cubicBezTo>
                    <a:pt x="6" y="0"/>
                    <a:pt x="3" y="0"/>
                    <a:pt x="2" y="2"/>
                  </a:cubicBezTo>
                  <a:cubicBezTo>
                    <a:pt x="0" y="4"/>
                    <a:pt x="0" y="6"/>
                    <a:pt x="2" y="8"/>
                  </a:cubicBezTo>
                  <a:cubicBezTo>
                    <a:pt x="3" y="10"/>
                    <a:pt x="6" y="10"/>
                    <a:pt x="8" y="8"/>
                  </a:cubicBezTo>
                  <a:cubicBezTo>
                    <a:pt x="8" y="8"/>
                    <a:pt x="8" y="7"/>
                    <a:pt x="9" y="6"/>
                  </a:cubicBezTo>
                  <a:cubicBezTo>
                    <a:pt x="40" y="6"/>
                    <a:pt x="40" y="6"/>
                    <a:pt x="40" y="6"/>
                  </a:cubicBezTo>
                  <a:cubicBezTo>
                    <a:pt x="41" y="7"/>
                    <a:pt x="41" y="8"/>
                    <a:pt x="41" y="8"/>
                  </a:cubicBezTo>
                  <a:cubicBezTo>
                    <a:pt x="43" y="10"/>
                    <a:pt x="46" y="10"/>
                    <a:pt x="47" y="8"/>
                  </a:cubicBezTo>
                  <a:cubicBezTo>
                    <a:pt x="49" y="6"/>
                    <a:pt x="49" y="4"/>
                    <a:pt x="47" y="2"/>
                  </a:cubicBezTo>
                  <a:cubicBezTo>
                    <a:pt x="46" y="0"/>
                    <a:pt x="43" y="0"/>
                    <a:pt x="41" y="2"/>
                  </a:cubicBezTo>
                  <a:cubicBezTo>
                    <a:pt x="41" y="2"/>
                    <a:pt x="41" y="3"/>
                    <a:pt x="40" y="4"/>
                  </a:cubicBezTo>
                  <a:cubicBezTo>
                    <a:pt x="9" y="4"/>
                    <a:pt x="9" y="4"/>
                    <a:pt x="9" y="4"/>
                  </a:cubicBezTo>
                  <a:cubicBezTo>
                    <a:pt x="8" y="3"/>
                    <a:pt x="8" y="2"/>
                    <a:pt x="8"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2" name="Freeform 176"/>
            <p:cNvSpPr>
              <a:spLocks noEditPoints="1"/>
            </p:cNvSpPr>
            <p:nvPr/>
          </p:nvSpPr>
          <p:spPr bwMode="auto">
            <a:xfrm>
              <a:off x="11071225" y="3414713"/>
              <a:ext cx="307975" cy="196850"/>
            </a:xfrm>
            <a:custGeom>
              <a:avLst/>
              <a:gdLst>
                <a:gd name="T0" fmla="*/ 9 w 96"/>
                <a:gd name="T1" fmla="*/ 11 h 61"/>
                <a:gd name="T2" fmla="*/ 54 w 96"/>
                <a:gd name="T3" fmla="*/ 56 h 61"/>
                <a:gd name="T4" fmla="*/ 84 w 96"/>
                <a:gd name="T5" fmla="*/ 56 h 61"/>
                <a:gd name="T6" fmla="*/ 86 w 96"/>
                <a:gd name="T7" fmla="*/ 59 h 61"/>
                <a:gd name="T8" fmla="*/ 94 w 96"/>
                <a:gd name="T9" fmla="*/ 59 h 61"/>
                <a:gd name="T10" fmla="*/ 94 w 96"/>
                <a:gd name="T11" fmla="*/ 51 h 61"/>
                <a:gd name="T12" fmla="*/ 86 w 96"/>
                <a:gd name="T13" fmla="*/ 51 h 61"/>
                <a:gd name="T14" fmla="*/ 84 w 96"/>
                <a:gd name="T15" fmla="*/ 53 h 61"/>
                <a:gd name="T16" fmla="*/ 55 w 96"/>
                <a:gd name="T17" fmla="*/ 53 h 61"/>
                <a:gd name="T18" fmla="*/ 11 w 96"/>
                <a:gd name="T19" fmla="*/ 9 h 61"/>
                <a:gd name="T20" fmla="*/ 10 w 96"/>
                <a:gd name="T21" fmla="*/ 2 h 61"/>
                <a:gd name="T22" fmla="*/ 2 w 96"/>
                <a:gd name="T23" fmla="*/ 2 h 61"/>
                <a:gd name="T24" fmla="*/ 2 w 96"/>
                <a:gd name="T25" fmla="*/ 10 h 61"/>
                <a:gd name="T26" fmla="*/ 9 w 96"/>
                <a:gd name="T27" fmla="*/ 11 h 61"/>
                <a:gd name="T28" fmla="*/ 88 w 96"/>
                <a:gd name="T29" fmla="*/ 53 h 61"/>
                <a:gd name="T30" fmla="*/ 92 w 96"/>
                <a:gd name="T31" fmla="*/ 53 h 61"/>
                <a:gd name="T32" fmla="*/ 92 w 96"/>
                <a:gd name="T33" fmla="*/ 57 h 61"/>
                <a:gd name="T34" fmla="*/ 88 w 96"/>
                <a:gd name="T35" fmla="*/ 57 h 61"/>
                <a:gd name="T36" fmla="*/ 88 w 96"/>
                <a:gd name="T37" fmla="*/ 53 h 61"/>
                <a:gd name="T38" fmla="*/ 4 w 96"/>
                <a:gd name="T39" fmla="*/ 4 h 61"/>
                <a:gd name="T40" fmla="*/ 8 w 96"/>
                <a:gd name="T41" fmla="*/ 4 h 61"/>
                <a:gd name="T42" fmla="*/ 8 w 96"/>
                <a:gd name="T43" fmla="*/ 8 h 61"/>
                <a:gd name="T44" fmla="*/ 4 w 96"/>
                <a:gd name="T45" fmla="*/ 8 h 61"/>
                <a:gd name="T46" fmla="*/ 4 w 96"/>
                <a:gd name="T47" fmla="*/ 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61">
                  <a:moveTo>
                    <a:pt x="9" y="11"/>
                  </a:moveTo>
                  <a:cubicBezTo>
                    <a:pt x="54" y="56"/>
                    <a:pt x="54" y="56"/>
                    <a:pt x="54" y="56"/>
                  </a:cubicBezTo>
                  <a:cubicBezTo>
                    <a:pt x="84" y="56"/>
                    <a:pt x="84" y="56"/>
                    <a:pt x="84" y="56"/>
                  </a:cubicBezTo>
                  <a:cubicBezTo>
                    <a:pt x="84" y="57"/>
                    <a:pt x="85" y="58"/>
                    <a:pt x="86" y="59"/>
                  </a:cubicBezTo>
                  <a:cubicBezTo>
                    <a:pt x="88" y="61"/>
                    <a:pt x="91" y="61"/>
                    <a:pt x="94" y="59"/>
                  </a:cubicBezTo>
                  <a:cubicBezTo>
                    <a:pt x="96" y="57"/>
                    <a:pt x="96" y="53"/>
                    <a:pt x="94" y="51"/>
                  </a:cubicBezTo>
                  <a:cubicBezTo>
                    <a:pt x="91" y="49"/>
                    <a:pt x="88" y="49"/>
                    <a:pt x="86" y="51"/>
                  </a:cubicBezTo>
                  <a:cubicBezTo>
                    <a:pt x="85" y="52"/>
                    <a:pt x="84" y="52"/>
                    <a:pt x="84" y="53"/>
                  </a:cubicBezTo>
                  <a:cubicBezTo>
                    <a:pt x="55" y="53"/>
                    <a:pt x="55" y="53"/>
                    <a:pt x="55" y="53"/>
                  </a:cubicBezTo>
                  <a:cubicBezTo>
                    <a:pt x="11" y="9"/>
                    <a:pt x="11" y="9"/>
                    <a:pt x="11" y="9"/>
                  </a:cubicBezTo>
                  <a:cubicBezTo>
                    <a:pt x="12" y="7"/>
                    <a:pt x="12" y="4"/>
                    <a:pt x="10" y="2"/>
                  </a:cubicBezTo>
                  <a:cubicBezTo>
                    <a:pt x="8" y="0"/>
                    <a:pt x="4" y="0"/>
                    <a:pt x="2" y="2"/>
                  </a:cubicBezTo>
                  <a:cubicBezTo>
                    <a:pt x="0" y="4"/>
                    <a:pt x="0" y="8"/>
                    <a:pt x="2" y="10"/>
                  </a:cubicBezTo>
                  <a:cubicBezTo>
                    <a:pt x="4" y="12"/>
                    <a:pt x="6" y="12"/>
                    <a:pt x="9" y="11"/>
                  </a:cubicBezTo>
                  <a:close/>
                  <a:moveTo>
                    <a:pt x="88" y="53"/>
                  </a:moveTo>
                  <a:cubicBezTo>
                    <a:pt x="89" y="52"/>
                    <a:pt x="90" y="52"/>
                    <a:pt x="92" y="53"/>
                  </a:cubicBezTo>
                  <a:cubicBezTo>
                    <a:pt x="93" y="54"/>
                    <a:pt x="93" y="56"/>
                    <a:pt x="92" y="57"/>
                  </a:cubicBezTo>
                  <a:cubicBezTo>
                    <a:pt x="90" y="58"/>
                    <a:pt x="89" y="58"/>
                    <a:pt x="88" y="57"/>
                  </a:cubicBezTo>
                  <a:cubicBezTo>
                    <a:pt x="86" y="56"/>
                    <a:pt x="86" y="54"/>
                    <a:pt x="88" y="53"/>
                  </a:cubicBezTo>
                  <a:close/>
                  <a:moveTo>
                    <a:pt x="4" y="4"/>
                  </a:moveTo>
                  <a:cubicBezTo>
                    <a:pt x="5" y="3"/>
                    <a:pt x="7" y="3"/>
                    <a:pt x="8" y="4"/>
                  </a:cubicBezTo>
                  <a:cubicBezTo>
                    <a:pt x="9" y="5"/>
                    <a:pt x="9" y="7"/>
                    <a:pt x="8" y="8"/>
                  </a:cubicBezTo>
                  <a:cubicBezTo>
                    <a:pt x="7" y="9"/>
                    <a:pt x="5" y="9"/>
                    <a:pt x="4" y="8"/>
                  </a:cubicBezTo>
                  <a:cubicBezTo>
                    <a:pt x="3" y="7"/>
                    <a:pt x="3" y="5"/>
                    <a:pt x="4"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3" name="Freeform 177"/>
            <p:cNvSpPr>
              <a:spLocks noEditPoints="1"/>
            </p:cNvSpPr>
            <p:nvPr/>
          </p:nvSpPr>
          <p:spPr bwMode="auto">
            <a:xfrm>
              <a:off x="10563225" y="3159125"/>
              <a:ext cx="117475" cy="119063"/>
            </a:xfrm>
            <a:custGeom>
              <a:avLst/>
              <a:gdLst>
                <a:gd name="T0" fmla="*/ 35 w 37"/>
                <a:gd name="T1" fmla="*/ 10 h 37"/>
                <a:gd name="T2" fmla="*/ 35 w 37"/>
                <a:gd name="T3" fmla="*/ 2 h 37"/>
                <a:gd name="T4" fmla="*/ 27 w 37"/>
                <a:gd name="T5" fmla="*/ 2 h 37"/>
                <a:gd name="T6" fmla="*/ 26 w 37"/>
                <a:gd name="T7" fmla="*/ 9 h 37"/>
                <a:gd name="T8" fmla="*/ 9 w 37"/>
                <a:gd name="T9" fmla="*/ 26 h 37"/>
                <a:gd name="T10" fmla="*/ 2 w 37"/>
                <a:gd name="T11" fmla="*/ 27 h 37"/>
                <a:gd name="T12" fmla="*/ 2 w 37"/>
                <a:gd name="T13" fmla="*/ 35 h 37"/>
                <a:gd name="T14" fmla="*/ 10 w 37"/>
                <a:gd name="T15" fmla="*/ 35 h 37"/>
                <a:gd name="T16" fmla="*/ 11 w 37"/>
                <a:gd name="T17" fmla="*/ 28 h 37"/>
                <a:gd name="T18" fmla="*/ 28 w 37"/>
                <a:gd name="T19" fmla="*/ 11 h 37"/>
                <a:gd name="T20" fmla="*/ 35 w 37"/>
                <a:gd name="T21" fmla="*/ 10 h 37"/>
                <a:gd name="T22" fmla="*/ 29 w 37"/>
                <a:gd name="T23" fmla="*/ 4 h 37"/>
                <a:gd name="T24" fmla="*/ 33 w 37"/>
                <a:gd name="T25" fmla="*/ 4 h 37"/>
                <a:gd name="T26" fmla="*/ 33 w 37"/>
                <a:gd name="T27" fmla="*/ 8 h 37"/>
                <a:gd name="T28" fmla="*/ 29 w 37"/>
                <a:gd name="T29" fmla="*/ 8 h 37"/>
                <a:gd name="T30" fmla="*/ 29 w 37"/>
                <a:gd name="T31" fmla="*/ 4 h 37"/>
                <a:gd name="T32" fmla="*/ 8 w 37"/>
                <a:gd name="T33" fmla="*/ 33 h 37"/>
                <a:gd name="T34" fmla="*/ 4 w 37"/>
                <a:gd name="T35" fmla="*/ 33 h 37"/>
                <a:gd name="T36" fmla="*/ 4 w 37"/>
                <a:gd name="T37" fmla="*/ 29 h 37"/>
                <a:gd name="T38" fmla="*/ 8 w 37"/>
                <a:gd name="T39" fmla="*/ 29 h 37"/>
                <a:gd name="T40" fmla="*/ 8 w 37"/>
                <a:gd name="T41" fmla="*/ 3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 h="37">
                  <a:moveTo>
                    <a:pt x="35" y="10"/>
                  </a:moveTo>
                  <a:cubicBezTo>
                    <a:pt x="37" y="8"/>
                    <a:pt x="37" y="4"/>
                    <a:pt x="35" y="2"/>
                  </a:cubicBezTo>
                  <a:cubicBezTo>
                    <a:pt x="32" y="0"/>
                    <a:pt x="29" y="0"/>
                    <a:pt x="27" y="2"/>
                  </a:cubicBezTo>
                  <a:cubicBezTo>
                    <a:pt x="25" y="4"/>
                    <a:pt x="25" y="7"/>
                    <a:pt x="26" y="9"/>
                  </a:cubicBezTo>
                  <a:cubicBezTo>
                    <a:pt x="9" y="26"/>
                    <a:pt x="9" y="26"/>
                    <a:pt x="9" y="26"/>
                  </a:cubicBezTo>
                  <a:cubicBezTo>
                    <a:pt x="7" y="24"/>
                    <a:pt x="4" y="25"/>
                    <a:pt x="2" y="27"/>
                  </a:cubicBezTo>
                  <a:cubicBezTo>
                    <a:pt x="0" y="29"/>
                    <a:pt x="0" y="32"/>
                    <a:pt x="2" y="35"/>
                  </a:cubicBezTo>
                  <a:cubicBezTo>
                    <a:pt x="4" y="37"/>
                    <a:pt x="8" y="37"/>
                    <a:pt x="10" y="35"/>
                  </a:cubicBezTo>
                  <a:cubicBezTo>
                    <a:pt x="12" y="33"/>
                    <a:pt x="12" y="30"/>
                    <a:pt x="11" y="28"/>
                  </a:cubicBezTo>
                  <a:cubicBezTo>
                    <a:pt x="28" y="11"/>
                    <a:pt x="28" y="11"/>
                    <a:pt x="28" y="11"/>
                  </a:cubicBezTo>
                  <a:cubicBezTo>
                    <a:pt x="30" y="12"/>
                    <a:pt x="33" y="12"/>
                    <a:pt x="35" y="10"/>
                  </a:cubicBezTo>
                  <a:close/>
                  <a:moveTo>
                    <a:pt x="29" y="4"/>
                  </a:moveTo>
                  <a:cubicBezTo>
                    <a:pt x="30" y="3"/>
                    <a:pt x="32" y="3"/>
                    <a:pt x="33" y="4"/>
                  </a:cubicBezTo>
                  <a:cubicBezTo>
                    <a:pt x="34" y="5"/>
                    <a:pt x="34" y="7"/>
                    <a:pt x="33" y="8"/>
                  </a:cubicBezTo>
                  <a:cubicBezTo>
                    <a:pt x="32" y="9"/>
                    <a:pt x="30" y="9"/>
                    <a:pt x="29" y="8"/>
                  </a:cubicBezTo>
                  <a:cubicBezTo>
                    <a:pt x="28" y="7"/>
                    <a:pt x="28" y="5"/>
                    <a:pt x="29" y="4"/>
                  </a:cubicBezTo>
                  <a:close/>
                  <a:moveTo>
                    <a:pt x="8" y="33"/>
                  </a:moveTo>
                  <a:cubicBezTo>
                    <a:pt x="7" y="34"/>
                    <a:pt x="5" y="34"/>
                    <a:pt x="4" y="33"/>
                  </a:cubicBezTo>
                  <a:cubicBezTo>
                    <a:pt x="3" y="32"/>
                    <a:pt x="3" y="30"/>
                    <a:pt x="4" y="29"/>
                  </a:cubicBezTo>
                  <a:cubicBezTo>
                    <a:pt x="5" y="28"/>
                    <a:pt x="7" y="28"/>
                    <a:pt x="8" y="29"/>
                  </a:cubicBezTo>
                  <a:cubicBezTo>
                    <a:pt x="9" y="30"/>
                    <a:pt x="9" y="32"/>
                    <a:pt x="8" y="3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44" name="椭圆 643"/>
          <p:cNvSpPr/>
          <p:nvPr/>
        </p:nvSpPr>
        <p:spPr>
          <a:xfrm>
            <a:off x="6694124" y="144905"/>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5" name="椭圆 644"/>
          <p:cNvSpPr/>
          <p:nvPr/>
        </p:nvSpPr>
        <p:spPr>
          <a:xfrm>
            <a:off x="7110139" y="144905"/>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8" name="Freeform 59"/>
          <p:cNvSpPr>
            <a:spLocks/>
          </p:cNvSpPr>
          <p:nvPr/>
        </p:nvSpPr>
        <p:spPr bwMode="auto">
          <a:xfrm flipH="1">
            <a:off x="4053630" y="2034792"/>
            <a:ext cx="1238084" cy="487362"/>
          </a:xfrm>
          <a:custGeom>
            <a:avLst/>
            <a:gdLst>
              <a:gd name="T0" fmla="*/ 0 w 1063"/>
              <a:gd name="T1" fmla="*/ 118 h 307"/>
              <a:gd name="T2" fmla="*/ 121 w 1063"/>
              <a:gd name="T3" fmla="*/ 0 h 307"/>
              <a:gd name="T4" fmla="*/ 1063 w 1063"/>
              <a:gd name="T5" fmla="*/ 0 h 307"/>
              <a:gd name="T6" fmla="*/ 1063 w 1063"/>
              <a:gd name="T7" fmla="*/ 307 h 307"/>
              <a:gd name="T8" fmla="*/ 0 w 1063"/>
              <a:gd name="T9" fmla="*/ 307 h 307"/>
              <a:gd name="T10" fmla="*/ 0 w 1063"/>
              <a:gd name="T11" fmla="*/ 118 h 307"/>
            </a:gdLst>
            <a:ahLst/>
            <a:cxnLst>
              <a:cxn ang="0">
                <a:pos x="T0" y="T1"/>
              </a:cxn>
              <a:cxn ang="0">
                <a:pos x="T2" y="T3"/>
              </a:cxn>
              <a:cxn ang="0">
                <a:pos x="T4" y="T5"/>
              </a:cxn>
              <a:cxn ang="0">
                <a:pos x="T6" y="T7"/>
              </a:cxn>
              <a:cxn ang="0">
                <a:pos x="T8" y="T9"/>
              </a:cxn>
              <a:cxn ang="0">
                <a:pos x="T10" y="T11"/>
              </a:cxn>
            </a:cxnLst>
            <a:rect l="0" t="0" r="r" b="b"/>
            <a:pathLst>
              <a:path w="1063" h="307">
                <a:moveTo>
                  <a:pt x="0" y="118"/>
                </a:moveTo>
                <a:lnTo>
                  <a:pt x="121" y="0"/>
                </a:lnTo>
                <a:lnTo>
                  <a:pt x="1063" y="0"/>
                </a:lnTo>
                <a:lnTo>
                  <a:pt x="1063" y="307"/>
                </a:lnTo>
                <a:lnTo>
                  <a:pt x="0" y="307"/>
                </a:lnTo>
                <a:lnTo>
                  <a:pt x="0" y="118"/>
                </a:lnTo>
                <a:close/>
              </a:path>
            </a:pathLst>
          </a:custGeom>
          <a:noFill/>
          <a:ln w="1270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ctr" anchorCtr="0" compatLnSpc="1">
            <a:prstTxWarp prst="textNoShape">
              <a:avLst/>
            </a:prstTxWarp>
          </a:bodyPr>
          <a:lstStyle/>
          <a:p>
            <a:r>
              <a:rPr lang="zh-CN" altLang="en-US" dirty="0">
                <a:solidFill>
                  <a:srgbClr val="00B4EB"/>
                </a:solidFill>
                <a:latin typeface="微软雅黑" panose="020B0503020204020204" pitchFamily="34" charset="-122"/>
                <a:ea typeface="微软雅黑" panose="020B0503020204020204" pitchFamily="34" charset="-122"/>
              </a:rPr>
              <a:t>服务对象</a:t>
            </a:r>
          </a:p>
        </p:txBody>
      </p:sp>
      <p:sp>
        <p:nvSpPr>
          <p:cNvPr id="3" name="矩形 2"/>
          <p:cNvSpPr/>
          <p:nvPr/>
        </p:nvSpPr>
        <p:spPr>
          <a:xfrm>
            <a:off x="3941650" y="2606422"/>
            <a:ext cx="2031325" cy="369332"/>
          </a:xfrm>
          <a:prstGeom prst="rect">
            <a:avLst/>
          </a:prstGeom>
        </p:spPr>
        <p:txBody>
          <a:bodyPr wrap="none">
            <a:spAutoFit/>
          </a:bodyPr>
          <a:lstStyle/>
          <a:p>
            <a:pPr lvl="0" fontAlgn="base">
              <a:spcBef>
                <a:spcPct val="0"/>
              </a:spcBef>
              <a:spcAft>
                <a:spcPct val="0"/>
              </a:spcAft>
            </a:pPr>
            <a:r>
              <a:rPr lang="zh-CN" altLang="en-US" dirty="0">
                <a:solidFill>
                  <a:schemeClr val="bg1"/>
                </a:solidFill>
                <a:latin typeface="微软雅黑" panose="020B0503020204020204" pitchFamily="34" charset="-122"/>
                <a:ea typeface="微软雅黑" panose="020B0503020204020204" pitchFamily="34" charset="-122"/>
              </a:rPr>
              <a:t>特定领域专业人士</a:t>
            </a:r>
          </a:p>
        </p:txBody>
      </p:sp>
      <p:sp>
        <p:nvSpPr>
          <p:cNvPr id="649" name="Freeform 59"/>
          <p:cNvSpPr>
            <a:spLocks/>
          </p:cNvSpPr>
          <p:nvPr/>
        </p:nvSpPr>
        <p:spPr bwMode="auto">
          <a:xfrm flipH="1">
            <a:off x="3950005" y="4897728"/>
            <a:ext cx="1238084" cy="487362"/>
          </a:xfrm>
          <a:custGeom>
            <a:avLst/>
            <a:gdLst>
              <a:gd name="T0" fmla="*/ 0 w 1063"/>
              <a:gd name="T1" fmla="*/ 118 h 307"/>
              <a:gd name="T2" fmla="*/ 121 w 1063"/>
              <a:gd name="T3" fmla="*/ 0 h 307"/>
              <a:gd name="T4" fmla="*/ 1063 w 1063"/>
              <a:gd name="T5" fmla="*/ 0 h 307"/>
              <a:gd name="T6" fmla="*/ 1063 w 1063"/>
              <a:gd name="T7" fmla="*/ 307 h 307"/>
              <a:gd name="T8" fmla="*/ 0 w 1063"/>
              <a:gd name="T9" fmla="*/ 307 h 307"/>
              <a:gd name="T10" fmla="*/ 0 w 1063"/>
              <a:gd name="T11" fmla="*/ 118 h 307"/>
            </a:gdLst>
            <a:ahLst/>
            <a:cxnLst>
              <a:cxn ang="0">
                <a:pos x="T0" y="T1"/>
              </a:cxn>
              <a:cxn ang="0">
                <a:pos x="T2" y="T3"/>
              </a:cxn>
              <a:cxn ang="0">
                <a:pos x="T4" y="T5"/>
              </a:cxn>
              <a:cxn ang="0">
                <a:pos x="T6" y="T7"/>
              </a:cxn>
              <a:cxn ang="0">
                <a:pos x="T8" y="T9"/>
              </a:cxn>
              <a:cxn ang="0">
                <a:pos x="T10" y="T11"/>
              </a:cxn>
            </a:cxnLst>
            <a:rect l="0" t="0" r="r" b="b"/>
            <a:pathLst>
              <a:path w="1063" h="307">
                <a:moveTo>
                  <a:pt x="0" y="118"/>
                </a:moveTo>
                <a:lnTo>
                  <a:pt x="121" y="0"/>
                </a:lnTo>
                <a:lnTo>
                  <a:pt x="1063" y="0"/>
                </a:lnTo>
                <a:lnTo>
                  <a:pt x="1063" y="307"/>
                </a:lnTo>
                <a:lnTo>
                  <a:pt x="0" y="307"/>
                </a:lnTo>
                <a:lnTo>
                  <a:pt x="0" y="118"/>
                </a:lnTo>
                <a:close/>
              </a:path>
            </a:pathLst>
          </a:custGeom>
          <a:noFill/>
          <a:ln w="12700" cap="flat">
            <a:solidFill>
              <a:srgbClr val="00B4EB"/>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ctr" anchorCtr="0" compatLnSpc="1">
            <a:prstTxWarp prst="textNoShape">
              <a:avLst/>
            </a:prstTxWarp>
          </a:bodyPr>
          <a:lstStyle/>
          <a:p>
            <a:r>
              <a:rPr lang="zh-CN" altLang="en-US" dirty="0">
                <a:solidFill>
                  <a:srgbClr val="00B4EB"/>
                </a:solidFill>
                <a:latin typeface="微软雅黑" panose="020B0503020204020204" pitchFamily="34" charset="-122"/>
                <a:ea typeface="微软雅黑" panose="020B0503020204020204" pitchFamily="34" charset="-122"/>
              </a:rPr>
              <a:t>服务内容</a:t>
            </a:r>
          </a:p>
        </p:txBody>
      </p:sp>
      <p:sp>
        <p:nvSpPr>
          <p:cNvPr id="4" name="矩形 3"/>
          <p:cNvSpPr/>
          <p:nvPr/>
        </p:nvSpPr>
        <p:spPr>
          <a:xfrm>
            <a:off x="3833454" y="5490580"/>
            <a:ext cx="2031325" cy="369332"/>
          </a:xfrm>
          <a:prstGeom prst="rect">
            <a:avLst/>
          </a:prstGeom>
        </p:spPr>
        <p:txBody>
          <a:bodyPr wrap="none">
            <a:spAutoFit/>
          </a:bodyPr>
          <a:lstStyle/>
          <a:p>
            <a:pPr lvl="0" fontAlgn="base">
              <a:spcBef>
                <a:spcPct val="0"/>
              </a:spcBef>
              <a:spcAft>
                <a:spcPct val="0"/>
              </a:spcAft>
            </a:pPr>
            <a:r>
              <a:rPr lang="zh-CN" altLang="zh-CN" dirty="0">
                <a:solidFill>
                  <a:schemeClr val="bg1"/>
                </a:solidFill>
                <a:latin typeface="微软雅黑" panose="020B0503020204020204" pitchFamily="34" charset="-122"/>
                <a:ea typeface="微软雅黑" panose="020B0503020204020204" pitchFamily="34" charset="-122"/>
              </a:rPr>
              <a:t>各专委的学术会议</a:t>
            </a:r>
            <a:endParaRPr lang="en-US" altLang="zh-CN" dirty="0">
              <a:solidFill>
                <a:schemeClr val="bg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rot="16200000">
            <a:off x="6785759" y="1423701"/>
            <a:ext cx="3546073" cy="4650577"/>
            <a:chOff x="6834647" y="1184356"/>
            <a:chExt cx="2007111" cy="2848440"/>
          </a:xfrm>
        </p:grpSpPr>
        <p:sp>
          <p:nvSpPr>
            <p:cNvPr id="658" name="平行四边形 657"/>
            <p:cNvSpPr/>
            <p:nvPr/>
          </p:nvSpPr>
          <p:spPr>
            <a:xfrm>
              <a:off x="6866683" y="3947146"/>
              <a:ext cx="166146" cy="85650"/>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9" name="平行四边形 658"/>
            <p:cNvSpPr/>
            <p:nvPr/>
          </p:nvSpPr>
          <p:spPr>
            <a:xfrm>
              <a:off x="7056127" y="3947146"/>
              <a:ext cx="166146" cy="85650"/>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0" name="平行四边形 659"/>
            <p:cNvSpPr/>
            <p:nvPr/>
          </p:nvSpPr>
          <p:spPr>
            <a:xfrm>
              <a:off x="7245571" y="3947146"/>
              <a:ext cx="166146" cy="85650"/>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1" name="直接连接符 660"/>
            <p:cNvCxnSpPr/>
            <p:nvPr/>
          </p:nvCxnSpPr>
          <p:spPr>
            <a:xfrm>
              <a:off x="6877507" y="4032796"/>
              <a:ext cx="1598455" cy="0"/>
            </a:xfrm>
            <a:prstGeom prst="line">
              <a:avLst/>
            </a:prstGeom>
            <a:ln>
              <a:solidFill>
                <a:srgbClr val="00B4EB">
                  <a:alpha val="40000"/>
                </a:srgbClr>
              </a:solidFill>
            </a:ln>
          </p:spPr>
          <p:style>
            <a:lnRef idx="1">
              <a:schemeClr val="accent1"/>
            </a:lnRef>
            <a:fillRef idx="0">
              <a:schemeClr val="accent1"/>
            </a:fillRef>
            <a:effectRef idx="0">
              <a:schemeClr val="accent1"/>
            </a:effectRef>
            <a:fontRef idx="minor">
              <a:schemeClr val="tx1"/>
            </a:fontRef>
          </p:style>
        </p:cxnSp>
        <p:sp>
          <p:nvSpPr>
            <p:cNvPr id="663" name="任意多边形 662"/>
            <p:cNvSpPr/>
            <p:nvPr/>
          </p:nvSpPr>
          <p:spPr>
            <a:xfrm rot="5400000">
              <a:off x="6477691" y="1541312"/>
              <a:ext cx="2721024" cy="2007111"/>
            </a:xfrm>
            <a:custGeom>
              <a:avLst/>
              <a:gdLst>
                <a:gd name="connsiteX0" fmla="*/ 2167265 w 4705347"/>
                <a:gd name="connsiteY0" fmla="*/ 3382755 h 3470808"/>
                <a:gd name="connsiteX1" fmla="*/ 2597942 w 4705347"/>
                <a:gd name="connsiteY1" fmla="*/ 3382755 h 3470808"/>
                <a:gd name="connsiteX2" fmla="*/ 2542062 w 4705347"/>
                <a:gd name="connsiteY2" fmla="*/ 3470808 h 3470808"/>
                <a:gd name="connsiteX3" fmla="*/ 2223145 w 4705347"/>
                <a:gd name="connsiteY3" fmla="*/ 3470808 h 3470808"/>
                <a:gd name="connsiteX4" fmla="*/ 782962 w 4705347"/>
                <a:gd name="connsiteY4" fmla="*/ 3382755 h 3470808"/>
                <a:gd name="connsiteX5" fmla="*/ 782963 w 4705347"/>
                <a:gd name="connsiteY5" fmla="*/ 3382754 h 3470808"/>
                <a:gd name="connsiteX6" fmla="*/ 1852345 w 4705347"/>
                <a:gd name="connsiteY6" fmla="*/ 3382754 h 3470808"/>
                <a:gd name="connsiteX7" fmla="*/ 1852345 w 4705347"/>
                <a:gd name="connsiteY7" fmla="*/ 3382755 h 3470808"/>
                <a:gd name="connsiteX8" fmla="*/ 0 w 4705347"/>
                <a:gd name="connsiteY8" fmla="*/ 2837367 h 3470808"/>
                <a:gd name="connsiteX9" fmla="*/ 0 w 4705347"/>
                <a:gd name="connsiteY9" fmla="*/ 110498 h 3470808"/>
                <a:gd name="connsiteX10" fmla="*/ 1819913 w 4705347"/>
                <a:gd name="connsiteY10" fmla="*/ 110498 h 3470808"/>
                <a:gd name="connsiteX11" fmla="*/ 1890037 w 4705347"/>
                <a:gd name="connsiteY11" fmla="*/ 0 h 3470808"/>
                <a:gd name="connsiteX12" fmla="*/ 2815310 w 4705347"/>
                <a:gd name="connsiteY12" fmla="*/ 0 h 3470808"/>
                <a:gd name="connsiteX13" fmla="*/ 2885434 w 4705347"/>
                <a:gd name="connsiteY13" fmla="*/ 110498 h 3470808"/>
                <a:gd name="connsiteX14" fmla="*/ 4159960 w 4705347"/>
                <a:gd name="connsiteY14" fmla="*/ 110498 h 3470808"/>
                <a:gd name="connsiteX15" fmla="*/ 4705347 w 4705347"/>
                <a:gd name="connsiteY15" fmla="*/ 655885 h 3470808"/>
                <a:gd name="connsiteX16" fmla="*/ 4705347 w 4705347"/>
                <a:gd name="connsiteY16" fmla="*/ 3382754 h 3470808"/>
                <a:gd name="connsiteX17" fmla="*/ 1852345 w 4705347"/>
                <a:gd name="connsiteY17" fmla="*/ 3382754 h 3470808"/>
                <a:gd name="connsiteX18" fmla="*/ 1780290 w 4705347"/>
                <a:gd name="connsiteY18" fmla="*/ 3269215 h 3470808"/>
                <a:gd name="connsiteX19" fmla="*/ 855017 w 4705347"/>
                <a:gd name="connsiteY19" fmla="*/ 3269215 h 3470808"/>
                <a:gd name="connsiteX20" fmla="*/ 782963 w 4705347"/>
                <a:gd name="connsiteY20" fmla="*/ 3382754 h 3470808"/>
                <a:gd name="connsiteX21" fmla="*/ 545387 w 4705347"/>
                <a:gd name="connsiteY21" fmla="*/ 3382754 h 34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5347" h="3470808">
                  <a:moveTo>
                    <a:pt x="2167265" y="3382755"/>
                  </a:moveTo>
                  <a:lnTo>
                    <a:pt x="2597942" y="3382755"/>
                  </a:lnTo>
                  <a:lnTo>
                    <a:pt x="2542062" y="3470808"/>
                  </a:lnTo>
                  <a:lnTo>
                    <a:pt x="2223145" y="3470808"/>
                  </a:lnTo>
                  <a:close/>
                  <a:moveTo>
                    <a:pt x="782962" y="3382755"/>
                  </a:moveTo>
                  <a:lnTo>
                    <a:pt x="782963" y="3382754"/>
                  </a:lnTo>
                  <a:lnTo>
                    <a:pt x="1852345" y="3382754"/>
                  </a:lnTo>
                  <a:lnTo>
                    <a:pt x="1852345" y="3382755"/>
                  </a:lnTo>
                  <a:close/>
                  <a:moveTo>
                    <a:pt x="0" y="2837367"/>
                  </a:moveTo>
                  <a:lnTo>
                    <a:pt x="0" y="110498"/>
                  </a:lnTo>
                  <a:lnTo>
                    <a:pt x="1819913" y="110498"/>
                  </a:lnTo>
                  <a:lnTo>
                    <a:pt x="1890037" y="0"/>
                  </a:lnTo>
                  <a:lnTo>
                    <a:pt x="2815310" y="0"/>
                  </a:lnTo>
                  <a:lnTo>
                    <a:pt x="2885434" y="110498"/>
                  </a:lnTo>
                  <a:lnTo>
                    <a:pt x="4159960" y="110498"/>
                  </a:lnTo>
                  <a:lnTo>
                    <a:pt x="4705347" y="655885"/>
                  </a:lnTo>
                  <a:lnTo>
                    <a:pt x="4705347" y="3382754"/>
                  </a:lnTo>
                  <a:lnTo>
                    <a:pt x="1852345" y="3382754"/>
                  </a:lnTo>
                  <a:lnTo>
                    <a:pt x="1780290" y="3269215"/>
                  </a:lnTo>
                  <a:lnTo>
                    <a:pt x="855017" y="3269215"/>
                  </a:lnTo>
                  <a:lnTo>
                    <a:pt x="782963" y="3382754"/>
                  </a:lnTo>
                  <a:lnTo>
                    <a:pt x="545387" y="3382754"/>
                  </a:lnTo>
                  <a:close/>
                </a:path>
              </a:pathLst>
            </a:cu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8" name="组合 677"/>
          <p:cNvGrpSpPr/>
          <p:nvPr/>
        </p:nvGrpSpPr>
        <p:grpSpPr>
          <a:xfrm>
            <a:off x="5191416" y="4731846"/>
            <a:ext cx="1085152" cy="496715"/>
            <a:chOff x="-1727200" y="-228600"/>
            <a:chExt cx="4190495" cy="863600"/>
          </a:xfrm>
          <a:solidFill>
            <a:srgbClr val="00B4EB"/>
          </a:solidFill>
        </p:grpSpPr>
        <p:sp>
          <p:nvSpPr>
            <p:cNvPr id="679" name="椭圆 678"/>
            <p:cNvSpPr/>
            <p:nvPr/>
          </p:nvSpPr>
          <p:spPr>
            <a:xfrm>
              <a:off x="-1727200" y="487183"/>
              <a:ext cx="147817" cy="147817"/>
            </a:xfrm>
            <a:prstGeom prst="ellipse">
              <a:avLst/>
            </a:prstGeom>
            <a:grp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0" name="直接连接符 679"/>
            <p:cNvCxnSpPr>
              <a:stCxn id="679" idx="0"/>
            </p:cNvCxnSpPr>
            <p:nvPr/>
          </p:nvCxnSpPr>
          <p:spPr>
            <a:xfrm flipV="1">
              <a:off x="-1653291" y="-228600"/>
              <a:ext cx="486230" cy="715783"/>
            </a:xfrm>
            <a:prstGeom prst="line">
              <a:avLst/>
            </a:prstGeom>
            <a:grpFill/>
            <a:ln>
              <a:solidFill>
                <a:srgbClr val="00B4EB"/>
              </a:solidFill>
            </a:ln>
          </p:spPr>
          <p:style>
            <a:lnRef idx="1">
              <a:schemeClr val="accent1"/>
            </a:lnRef>
            <a:fillRef idx="0">
              <a:schemeClr val="accent1"/>
            </a:fillRef>
            <a:effectRef idx="0">
              <a:schemeClr val="accent1"/>
            </a:effectRef>
            <a:fontRef idx="minor">
              <a:schemeClr val="tx1"/>
            </a:fontRef>
          </p:style>
        </p:cxnSp>
        <p:cxnSp>
          <p:nvCxnSpPr>
            <p:cNvPr id="681" name="直接连接符 680"/>
            <p:cNvCxnSpPr/>
            <p:nvPr/>
          </p:nvCxnSpPr>
          <p:spPr>
            <a:xfrm>
              <a:off x="-1158360" y="-228600"/>
              <a:ext cx="3621655" cy="0"/>
            </a:xfrm>
            <a:prstGeom prst="line">
              <a:avLst/>
            </a:prstGeom>
            <a:grpFill/>
            <a:ln>
              <a:solidFill>
                <a:srgbClr val="00B4EB"/>
              </a:solidFill>
            </a:ln>
          </p:spPr>
          <p:style>
            <a:lnRef idx="1">
              <a:schemeClr val="accent1"/>
            </a:lnRef>
            <a:fillRef idx="0">
              <a:schemeClr val="accent1"/>
            </a:fillRef>
            <a:effectRef idx="0">
              <a:schemeClr val="accent1"/>
            </a:effectRef>
            <a:fontRef idx="minor">
              <a:schemeClr val="tx1"/>
            </a:fontRef>
          </p:style>
        </p:cxnSp>
      </p:grpSp>
      <p:sp>
        <p:nvSpPr>
          <p:cNvPr id="188" name="矩形 187"/>
          <p:cNvSpPr/>
          <p:nvPr/>
        </p:nvSpPr>
        <p:spPr>
          <a:xfrm>
            <a:off x="6546235" y="2895531"/>
            <a:ext cx="3917007" cy="1908215"/>
          </a:xfrm>
          <a:prstGeom prst="rect">
            <a:avLst/>
          </a:prstGeom>
        </p:spPr>
        <p:txBody>
          <a:bodyPr wrap="square">
            <a:spAutoFit/>
          </a:bodyPr>
          <a:lstStyle/>
          <a:p>
            <a:pPr>
              <a:spcBef>
                <a:spcPts val="600"/>
              </a:spcBef>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年度会议，覆盖各专业委员会的主要领域</a:t>
            </a:r>
            <a:endParaRPr lang="en-US" altLang="zh-CN" dirty="0">
              <a:solidFill>
                <a:srgbClr val="FFFFFF"/>
              </a:solidFill>
              <a:latin typeface="微软雅黑" panose="020B0503020204020204" pitchFamily="34" charset="-122"/>
              <a:ea typeface="微软雅黑" panose="020B0503020204020204" pitchFamily="34" charset="-122"/>
            </a:endParaRPr>
          </a:p>
          <a:p>
            <a:pPr>
              <a:spcBef>
                <a:spcPts val="600"/>
              </a:spcBef>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内容覆盖学术、技术、产业、应用等领域</a:t>
            </a:r>
          </a:p>
          <a:p>
            <a:pPr>
              <a:spcBef>
                <a:spcPts val="600"/>
              </a:spcBef>
              <a:buFont typeface="Arial" panose="020B0604020202020204" pitchFamily="34" charset="0"/>
              <a:buChar char="•"/>
            </a:pPr>
            <a:r>
              <a:rPr lang="zh-CN" altLang="en-US" dirty="0">
                <a:solidFill>
                  <a:srgbClr val="FFFFFF"/>
                </a:solidFill>
                <a:latin typeface="微软雅黑" panose="020B0503020204020204" pitchFamily="34" charset="-122"/>
                <a:ea typeface="微软雅黑" panose="020B0503020204020204" pitchFamily="34" charset="-122"/>
              </a:rPr>
              <a:t>大会主要形式为：大会特邀报告、专题论坛等</a:t>
            </a:r>
            <a:endParaRPr lang="en-US" altLang="zh-CN" dirty="0">
              <a:solidFill>
                <a:srgbClr val="FFFFFF"/>
              </a:solidFill>
              <a:latin typeface="微软雅黑" panose="020B0503020204020204" pitchFamily="34" charset="-122"/>
              <a:ea typeface="微软雅黑" panose="020B0503020204020204" pitchFamily="34" charset="-122"/>
            </a:endParaRPr>
          </a:p>
        </p:txBody>
      </p:sp>
      <p:grpSp>
        <p:nvGrpSpPr>
          <p:cNvPr id="686" name="组合 685"/>
          <p:cNvGrpSpPr/>
          <p:nvPr/>
        </p:nvGrpSpPr>
        <p:grpSpPr>
          <a:xfrm>
            <a:off x="2706952" y="3097776"/>
            <a:ext cx="2217864" cy="1795959"/>
            <a:chOff x="2706952" y="3097776"/>
            <a:chExt cx="2217864" cy="1795959"/>
          </a:xfrm>
        </p:grpSpPr>
        <p:sp>
          <p:nvSpPr>
            <p:cNvPr id="687" name="Freeform 39"/>
            <p:cNvSpPr>
              <a:spLocks/>
            </p:cNvSpPr>
            <p:nvPr/>
          </p:nvSpPr>
          <p:spPr bwMode="auto">
            <a:xfrm rot="2700000">
              <a:off x="4819446" y="3920435"/>
              <a:ext cx="114736" cy="96004"/>
            </a:xfrm>
            <a:custGeom>
              <a:avLst/>
              <a:gdLst>
                <a:gd name="T0" fmla="*/ 4 w 6"/>
                <a:gd name="T1" fmla="*/ 2 h 5"/>
                <a:gd name="T2" fmla="*/ 6 w 6"/>
                <a:gd name="T3" fmla="*/ 5 h 5"/>
                <a:gd name="T4" fmla="*/ 6 w 6"/>
                <a:gd name="T5" fmla="*/ 3 h 5"/>
                <a:gd name="T6" fmla="*/ 6 w 6"/>
                <a:gd name="T7" fmla="*/ 0 h 5"/>
                <a:gd name="T8" fmla="*/ 3 w 6"/>
                <a:gd name="T9" fmla="*/ 0 h 5"/>
                <a:gd name="T10" fmla="*/ 0 w 6"/>
                <a:gd name="T11" fmla="*/ 0 h 5"/>
                <a:gd name="T12" fmla="*/ 4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4" y="2"/>
                  </a:moveTo>
                  <a:cubicBezTo>
                    <a:pt x="5" y="3"/>
                    <a:pt x="6" y="4"/>
                    <a:pt x="6" y="5"/>
                  </a:cubicBezTo>
                  <a:cubicBezTo>
                    <a:pt x="6" y="4"/>
                    <a:pt x="6" y="4"/>
                    <a:pt x="6" y="3"/>
                  </a:cubicBezTo>
                  <a:cubicBezTo>
                    <a:pt x="6" y="2"/>
                    <a:pt x="6" y="1"/>
                    <a:pt x="6" y="0"/>
                  </a:cubicBezTo>
                  <a:cubicBezTo>
                    <a:pt x="5" y="0"/>
                    <a:pt x="4" y="0"/>
                    <a:pt x="3" y="0"/>
                  </a:cubicBezTo>
                  <a:cubicBezTo>
                    <a:pt x="2" y="0"/>
                    <a:pt x="1" y="0"/>
                    <a:pt x="0" y="0"/>
                  </a:cubicBezTo>
                  <a:cubicBezTo>
                    <a:pt x="2" y="0"/>
                    <a:pt x="3" y="1"/>
                    <a:pt x="4" y="2"/>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8" name="Freeform 40"/>
            <p:cNvSpPr>
              <a:spLocks/>
            </p:cNvSpPr>
            <p:nvPr/>
          </p:nvSpPr>
          <p:spPr bwMode="auto">
            <a:xfrm rot="2700000">
              <a:off x="2736220" y="3068508"/>
              <a:ext cx="1795959" cy="1854496"/>
            </a:xfrm>
            <a:custGeom>
              <a:avLst/>
              <a:gdLst>
                <a:gd name="T0" fmla="*/ 0 w 94"/>
                <a:gd name="T1" fmla="*/ 96 h 96"/>
                <a:gd name="T2" fmla="*/ 1 w 94"/>
                <a:gd name="T3" fmla="*/ 96 h 96"/>
                <a:gd name="T4" fmla="*/ 94 w 94"/>
                <a:gd name="T5" fmla="*/ 1 h 96"/>
                <a:gd name="T6" fmla="*/ 92 w 94"/>
                <a:gd name="T7" fmla="*/ 0 h 96"/>
                <a:gd name="T8" fmla="*/ 0 w 94"/>
                <a:gd name="T9" fmla="*/ 96 h 96"/>
              </a:gdLst>
              <a:ahLst/>
              <a:cxnLst>
                <a:cxn ang="0">
                  <a:pos x="T0" y="T1"/>
                </a:cxn>
                <a:cxn ang="0">
                  <a:pos x="T2" y="T3"/>
                </a:cxn>
                <a:cxn ang="0">
                  <a:pos x="T4" y="T5"/>
                </a:cxn>
                <a:cxn ang="0">
                  <a:pos x="T6" y="T7"/>
                </a:cxn>
                <a:cxn ang="0">
                  <a:pos x="T8" y="T9"/>
                </a:cxn>
              </a:cxnLst>
              <a:rect l="0" t="0" r="r" b="b"/>
              <a:pathLst>
                <a:path w="94" h="96">
                  <a:moveTo>
                    <a:pt x="0" y="96"/>
                  </a:moveTo>
                  <a:cubicBezTo>
                    <a:pt x="0" y="96"/>
                    <a:pt x="0" y="96"/>
                    <a:pt x="1" y="96"/>
                  </a:cubicBezTo>
                  <a:cubicBezTo>
                    <a:pt x="32" y="65"/>
                    <a:pt x="63" y="33"/>
                    <a:pt x="94" y="1"/>
                  </a:cubicBezTo>
                  <a:cubicBezTo>
                    <a:pt x="93" y="1"/>
                    <a:pt x="93" y="1"/>
                    <a:pt x="92" y="0"/>
                  </a:cubicBezTo>
                  <a:cubicBezTo>
                    <a:pt x="62" y="32"/>
                    <a:pt x="31" y="64"/>
                    <a:pt x="0" y="96"/>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xmlns="" val="3102546158"/>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nodeType="withEffect">
                                  <p:stCondLst>
                                    <p:cond delay="0"/>
                                  </p:stCondLst>
                                  <p:childTnLst>
                                    <p:animEffect transition="out" filter="fade">
                                      <p:cBhvr>
                                        <p:cTn id="6" dur="1000" tmFilter="0, 0; .2, .5; .8, .5; 1, 0"/>
                                        <p:tgtEl>
                                          <p:spTgt spid="461"/>
                                        </p:tgtEl>
                                      </p:cBhvr>
                                    </p:animEffect>
                                    <p:animScale>
                                      <p:cBhvr>
                                        <p:cTn id="7" dur="500" autoRev="1" fill="hold"/>
                                        <p:tgtEl>
                                          <p:spTgt spid="46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5"/>
          <p:cNvSpPr>
            <a:spLocks noChangeArrowheads="1"/>
          </p:cNvSpPr>
          <p:nvPr/>
        </p:nvSpPr>
        <p:spPr bwMode="auto">
          <a:xfrm>
            <a:off x="2797002" y="1076387"/>
            <a:ext cx="3877665"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18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159" name="组合 158"/>
          <p:cNvGrpSpPr/>
          <p:nvPr/>
        </p:nvGrpSpPr>
        <p:grpSpPr>
          <a:xfrm rot="10800000" flipV="1">
            <a:off x="2878760" y="161154"/>
            <a:ext cx="2188565" cy="227361"/>
            <a:chOff x="2852738" y="1754188"/>
            <a:chExt cx="9117012" cy="1565275"/>
          </a:xfrm>
          <a:solidFill>
            <a:srgbClr val="00B4EB"/>
          </a:solidFill>
        </p:grpSpPr>
        <p:sp>
          <p:nvSpPr>
            <p:cNvPr id="160" name="Rectangle 9"/>
            <p:cNvSpPr>
              <a:spLocks noChangeArrowheads="1"/>
            </p:cNvSpPr>
            <p:nvPr/>
          </p:nvSpPr>
          <p:spPr bwMode="auto">
            <a:xfrm>
              <a:off x="8283575" y="2538413"/>
              <a:ext cx="1939925" cy="428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Rectangle 10"/>
            <p:cNvSpPr>
              <a:spLocks noChangeArrowheads="1"/>
            </p:cNvSpPr>
            <p:nvPr/>
          </p:nvSpPr>
          <p:spPr bwMode="auto">
            <a:xfrm>
              <a:off x="6159500" y="2811463"/>
              <a:ext cx="193992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Rectangle 11"/>
            <p:cNvSpPr>
              <a:spLocks noChangeArrowheads="1"/>
            </p:cNvSpPr>
            <p:nvPr/>
          </p:nvSpPr>
          <p:spPr bwMode="auto">
            <a:xfrm>
              <a:off x="2852738" y="2811463"/>
              <a:ext cx="301942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2"/>
            <p:cNvSpPr>
              <a:spLocks/>
            </p:cNvSpPr>
            <p:nvPr/>
          </p:nvSpPr>
          <p:spPr bwMode="auto">
            <a:xfrm>
              <a:off x="7974013" y="2538413"/>
              <a:ext cx="434975" cy="314325"/>
            </a:xfrm>
            <a:custGeom>
              <a:avLst/>
              <a:gdLst>
                <a:gd name="T0" fmla="*/ 0 w 274"/>
                <a:gd name="T1" fmla="*/ 198 h 198"/>
                <a:gd name="T2" fmla="*/ 195 w 274"/>
                <a:gd name="T3" fmla="*/ 0 h 198"/>
                <a:gd name="T4" fmla="*/ 274 w 274"/>
                <a:gd name="T5" fmla="*/ 0 h 198"/>
                <a:gd name="T6" fmla="*/ 79 w 274"/>
                <a:gd name="T7" fmla="*/ 198 h 198"/>
                <a:gd name="T8" fmla="*/ 0 w 274"/>
                <a:gd name="T9" fmla="*/ 198 h 198"/>
              </a:gdLst>
              <a:ahLst/>
              <a:cxnLst>
                <a:cxn ang="0">
                  <a:pos x="T0" y="T1"/>
                </a:cxn>
                <a:cxn ang="0">
                  <a:pos x="T2" y="T3"/>
                </a:cxn>
                <a:cxn ang="0">
                  <a:pos x="T4" y="T5"/>
                </a:cxn>
                <a:cxn ang="0">
                  <a:pos x="T6" y="T7"/>
                </a:cxn>
                <a:cxn ang="0">
                  <a:pos x="T8" y="T9"/>
                </a:cxn>
              </a:cxnLst>
              <a:rect l="0" t="0" r="r" b="b"/>
              <a:pathLst>
                <a:path w="274" h="198">
                  <a:moveTo>
                    <a:pt x="0" y="198"/>
                  </a:moveTo>
                  <a:lnTo>
                    <a:pt x="195" y="0"/>
                  </a:lnTo>
                  <a:lnTo>
                    <a:pt x="274" y="0"/>
                  </a:lnTo>
                  <a:lnTo>
                    <a:pt x="79" y="198"/>
                  </a:ln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3"/>
            <p:cNvSpPr>
              <a:spLocks/>
            </p:cNvSpPr>
            <p:nvPr/>
          </p:nvSpPr>
          <p:spPr bwMode="auto">
            <a:xfrm>
              <a:off x="7935913" y="2351088"/>
              <a:ext cx="438150" cy="314325"/>
            </a:xfrm>
            <a:custGeom>
              <a:avLst/>
              <a:gdLst>
                <a:gd name="T0" fmla="*/ 0 w 276"/>
                <a:gd name="T1" fmla="*/ 198 h 198"/>
                <a:gd name="T2" fmla="*/ 197 w 276"/>
                <a:gd name="T3" fmla="*/ 0 h 198"/>
                <a:gd name="T4" fmla="*/ 276 w 276"/>
                <a:gd name="T5" fmla="*/ 0 h 198"/>
                <a:gd name="T6" fmla="*/ 79 w 276"/>
                <a:gd name="T7" fmla="*/ 198 h 198"/>
                <a:gd name="T8" fmla="*/ 0 w 276"/>
                <a:gd name="T9" fmla="*/ 198 h 198"/>
              </a:gdLst>
              <a:ahLst/>
              <a:cxnLst>
                <a:cxn ang="0">
                  <a:pos x="T0" y="T1"/>
                </a:cxn>
                <a:cxn ang="0">
                  <a:pos x="T2" y="T3"/>
                </a:cxn>
                <a:cxn ang="0">
                  <a:pos x="T4" y="T5"/>
                </a:cxn>
                <a:cxn ang="0">
                  <a:pos x="T6" y="T7"/>
                </a:cxn>
                <a:cxn ang="0">
                  <a:pos x="T8" y="T9"/>
                </a:cxn>
              </a:cxnLst>
              <a:rect l="0" t="0" r="r" b="b"/>
              <a:pathLst>
                <a:path w="276" h="198">
                  <a:moveTo>
                    <a:pt x="0" y="198"/>
                  </a:moveTo>
                  <a:lnTo>
                    <a:pt x="197" y="0"/>
                  </a:lnTo>
                  <a:lnTo>
                    <a:pt x="276" y="0"/>
                  </a:lnTo>
                  <a:lnTo>
                    <a:pt x="79" y="198"/>
                  </a:ln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4"/>
            <p:cNvSpPr>
              <a:spLocks/>
            </p:cNvSpPr>
            <p:nvPr/>
          </p:nvSpPr>
          <p:spPr bwMode="auto">
            <a:xfrm>
              <a:off x="8134350" y="2943226"/>
              <a:ext cx="139700" cy="104775"/>
            </a:xfrm>
            <a:custGeom>
              <a:avLst/>
              <a:gdLst>
                <a:gd name="T0" fmla="*/ 0 w 88"/>
                <a:gd name="T1" fmla="*/ 66 h 66"/>
                <a:gd name="T2" fmla="*/ 64 w 88"/>
                <a:gd name="T3" fmla="*/ 0 h 66"/>
                <a:gd name="T4" fmla="*/ 88 w 88"/>
                <a:gd name="T5" fmla="*/ 0 h 66"/>
                <a:gd name="T6" fmla="*/ 24 w 88"/>
                <a:gd name="T7" fmla="*/ 66 h 66"/>
                <a:gd name="T8" fmla="*/ 0 w 88"/>
                <a:gd name="T9" fmla="*/ 66 h 66"/>
              </a:gdLst>
              <a:ahLst/>
              <a:cxnLst>
                <a:cxn ang="0">
                  <a:pos x="T0" y="T1"/>
                </a:cxn>
                <a:cxn ang="0">
                  <a:pos x="T2" y="T3"/>
                </a:cxn>
                <a:cxn ang="0">
                  <a:pos x="T4" y="T5"/>
                </a:cxn>
                <a:cxn ang="0">
                  <a:pos x="T6" y="T7"/>
                </a:cxn>
                <a:cxn ang="0">
                  <a:pos x="T8" y="T9"/>
                </a:cxn>
              </a:cxnLst>
              <a:rect l="0" t="0" r="r" b="b"/>
              <a:pathLst>
                <a:path w="88" h="66">
                  <a:moveTo>
                    <a:pt x="0" y="66"/>
                  </a:moveTo>
                  <a:lnTo>
                    <a:pt x="64" y="0"/>
                  </a:lnTo>
                  <a:lnTo>
                    <a:pt x="88" y="0"/>
                  </a:lnTo>
                  <a:lnTo>
                    <a:pt x="24" y="66"/>
                  </a:lnTo>
                  <a:lnTo>
                    <a:pt x="0" y="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5"/>
            <p:cNvSpPr>
              <a:spLocks/>
            </p:cNvSpPr>
            <p:nvPr/>
          </p:nvSpPr>
          <p:spPr bwMode="auto">
            <a:xfrm>
              <a:off x="8421688" y="3138488"/>
              <a:ext cx="123825" cy="119063"/>
            </a:xfrm>
            <a:custGeom>
              <a:avLst/>
              <a:gdLst>
                <a:gd name="T0" fmla="*/ 78 w 78"/>
                <a:gd name="T1" fmla="*/ 75 h 75"/>
                <a:gd name="T2" fmla="*/ 24 w 78"/>
                <a:gd name="T3" fmla="*/ 0 h 75"/>
                <a:gd name="T4" fmla="*/ 0 w 78"/>
                <a:gd name="T5" fmla="*/ 0 h 75"/>
                <a:gd name="T6" fmla="*/ 58 w 78"/>
                <a:gd name="T7" fmla="*/ 75 h 75"/>
                <a:gd name="T8" fmla="*/ 78 w 78"/>
                <a:gd name="T9" fmla="*/ 75 h 75"/>
              </a:gdLst>
              <a:ahLst/>
              <a:cxnLst>
                <a:cxn ang="0">
                  <a:pos x="T0" y="T1"/>
                </a:cxn>
                <a:cxn ang="0">
                  <a:pos x="T2" y="T3"/>
                </a:cxn>
                <a:cxn ang="0">
                  <a:pos x="T4" y="T5"/>
                </a:cxn>
                <a:cxn ang="0">
                  <a:pos x="T6" y="T7"/>
                </a:cxn>
                <a:cxn ang="0">
                  <a:pos x="T8" y="T9"/>
                </a:cxn>
              </a:cxnLst>
              <a:rect l="0" t="0" r="r" b="b"/>
              <a:pathLst>
                <a:path w="78" h="75">
                  <a:moveTo>
                    <a:pt x="78" y="75"/>
                  </a:moveTo>
                  <a:lnTo>
                    <a:pt x="24" y="0"/>
                  </a:lnTo>
                  <a:lnTo>
                    <a:pt x="0" y="0"/>
                  </a:lnTo>
                  <a:lnTo>
                    <a:pt x="58" y="75"/>
                  </a:lnTo>
                  <a:lnTo>
                    <a:pt x="78"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6"/>
            <p:cNvSpPr>
              <a:spLocks/>
            </p:cNvSpPr>
            <p:nvPr/>
          </p:nvSpPr>
          <p:spPr bwMode="auto">
            <a:xfrm>
              <a:off x="10191750" y="1838326"/>
              <a:ext cx="735012" cy="742950"/>
            </a:xfrm>
            <a:custGeom>
              <a:avLst/>
              <a:gdLst>
                <a:gd name="T0" fmla="*/ 0 w 463"/>
                <a:gd name="T1" fmla="*/ 447 h 468"/>
                <a:gd name="T2" fmla="*/ 443 w 463"/>
                <a:gd name="T3" fmla="*/ 0 h 468"/>
                <a:gd name="T4" fmla="*/ 463 w 463"/>
                <a:gd name="T5" fmla="*/ 19 h 468"/>
                <a:gd name="T6" fmla="*/ 20 w 463"/>
                <a:gd name="T7" fmla="*/ 468 h 468"/>
                <a:gd name="T8" fmla="*/ 0 w 463"/>
                <a:gd name="T9" fmla="*/ 447 h 468"/>
              </a:gdLst>
              <a:ahLst/>
              <a:cxnLst>
                <a:cxn ang="0">
                  <a:pos x="T0" y="T1"/>
                </a:cxn>
                <a:cxn ang="0">
                  <a:pos x="T2" y="T3"/>
                </a:cxn>
                <a:cxn ang="0">
                  <a:pos x="T4" y="T5"/>
                </a:cxn>
                <a:cxn ang="0">
                  <a:pos x="T6" y="T7"/>
                </a:cxn>
                <a:cxn ang="0">
                  <a:pos x="T8" y="T9"/>
                </a:cxn>
              </a:cxnLst>
              <a:rect l="0" t="0" r="r" b="b"/>
              <a:pathLst>
                <a:path w="463" h="468">
                  <a:moveTo>
                    <a:pt x="0" y="447"/>
                  </a:moveTo>
                  <a:lnTo>
                    <a:pt x="443" y="0"/>
                  </a:lnTo>
                  <a:lnTo>
                    <a:pt x="463" y="19"/>
                  </a:lnTo>
                  <a:lnTo>
                    <a:pt x="20" y="468"/>
                  </a:lnTo>
                  <a:lnTo>
                    <a:pt x="0" y="4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Rectangle 17"/>
            <p:cNvSpPr>
              <a:spLocks noChangeArrowheads="1"/>
            </p:cNvSpPr>
            <p:nvPr/>
          </p:nvSpPr>
          <p:spPr bwMode="auto">
            <a:xfrm>
              <a:off x="8277225" y="2351088"/>
              <a:ext cx="170497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Rectangle 18"/>
            <p:cNvSpPr>
              <a:spLocks noChangeArrowheads="1"/>
            </p:cNvSpPr>
            <p:nvPr/>
          </p:nvSpPr>
          <p:spPr bwMode="auto">
            <a:xfrm>
              <a:off x="8235950" y="2943226"/>
              <a:ext cx="29098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Rectangle 19"/>
            <p:cNvSpPr>
              <a:spLocks noChangeArrowheads="1"/>
            </p:cNvSpPr>
            <p:nvPr/>
          </p:nvSpPr>
          <p:spPr bwMode="auto">
            <a:xfrm>
              <a:off x="6592888" y="3024188"/>
              <a:ext cx="1579562"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Rectangle 20"/>
            <p:cNvSpPr>
              <a:spLocks noChangeArrowheads="1"/>
            </p:cNvSpPr>
            <p:nvPr/>
          </p:nvSpPr>
          <p:spPr bwMode="auto">
            <a:xfrm>
              <a:off x="6877050" y="3138488"/>
              <a:ext cx="158273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Rectangle 21"/>
            <p:cNvSpPr>
              <a:spLocks noChangeArrowheads="1"/>
            </p:cNvSpPr>
            <p:nvPr/>
          </p:nvSpPr>
          <p:spPr bwMode="auto">
            <a:xfrm>
              <a:off x="8513763" y="3232151"/>
              <a:ext cx="1579562"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Rectangle 22"/>
            <p:cNvSpPr>
              <a:spLocks noChangeArrowheads="1"/>
            </p:cNvSpPr>
            <p:nvPr/>
          </p:nvSpPr>
          <p:spPr bwMode="auto">
            <a:xfrm>
              <a:off x="7269163" y="2641601"/>
              <a:ext cx="792162"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Rectangle 23"/>
            <p:cNvSpPr>
              <a:spLocks noChangeArrowheads="1"/>
            </p:cNvSpPr>
            <p:nvPr/>
          </p:nvSpPr>
          <p:spPr bwMode="auto">
            <a:xfrm>
              <a:off x="7269163" y="2351088"/>
              <a:ext cx="100806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Rectangle 24"/>
            <p:cNvSpPr>
              <a:spLocks noChangeArrowheads="1"/>
            </p:cNvSpPr>
            <p:nvPr/>
          </p:nvSpPr>
          <p:spPr bwMode="auto">
            <a:xfrm>
              <a:off x="7094538" y="2351088"/>
              <a:ext cx="698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Rectangle 25"/>
            <p:cNvSpPr>
              <a:spLocks noChangeArrowheads="1"/>
            </p:cNvSpPr>
            <p:nvPr/>
          </p:nvSpPr>
          <p:spPr bwMode="auto">
            <a:xfrm>
              <a:off x="6586538" y="2351088"/>
              <a:ext cx="6667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Rectangle 26"/>
            <p:cNvSpPr>
              <a:spLocks noChangeArrowheads="1"/>
            </p:cNvSpPr>
            <p:nvPr/>
          </p:nvSpPr>
          <p:spPr bwMode="auto">
            <a:xfrm>
              <a:off x="6299200" y="2351088"/>
              <a:ext cx="22066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Rectangle 27"/>
            <p:cNvSpPr>
              <a:spLocks noChangeArrowheads="1"/>
            </p:cNvSpPr>
            <p:nvPr/>
          </p:nvSpPr>
          <p:spPr bwMode="auto">
            <a:xfrm>
              <a:off x="5715000" y="2351088"/>
              <a:ext cx="5143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Rectangle 28"/>
            <p:cNvSpPr>
              <a:spLocks noChangeArrowheads="1"/>
            </p:cNvSpPr>
            <p:nvPr/>
          </p:nvSpPr>
          <p:spPr bwMode="auto">
            <a:xfrm>
              <a:off x="7377113" y="2568576"/>
              <a:ext cx="684212"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Rectangle 29"/>
            <p:cNvSpPr>
              <a:spLocks noChangeArrowheads="1"/>
            </p:cNvSpPr>
            <p:nvPr/>
          </p:nvSpPr>
          <p:spPr bwMode="auto">
            <a:xfrm>
              <a:off x="6643688" y="2568576"/>
              <a:ext cx="682625"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Rectangle 30"/>
            <p:cNvSpPr>
              <a:spLocks noChangeArrowheads="1"/>
            </p:cNvSpPr>
            <p:nvPr/>
          </p:nvSpPr>
          <p:spPr bwMode="auto">
            <a:xfrm>
              <a:off x="7473950" y="2490788"/>
              <a:ext cx="6794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Rectangle 31"/>
            <p:cNvSpPr>
              <a:spLocks noChangeArrowheads="1"/>
            </p:cNvSpPr>
            <p:nvPr/>
          </p:nvSpPr>
          <p:spPr bwMode="auto">
            <a:xfrm>
              <a:off x="7170738" y="2490788"/>
              <a:ext cx="2651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Rectangle 32"/>
            <p:cNvSpPr>
              <a:spLocks noChangeArrowheads="1"/>
            </p:cNvSpPr>
            <p:nvPr/>
          </p:nvSpPr>
          <p:spPr bwMode="auto">
            <a:xfrm>
              <a:off x="7423150" y="2422526"/>
              <a:ext cx="7842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Rectangle 33"/>
            <p:cNvSpPr>
              <a:spLocks noChangeArrowheads="1"/>
            </p:cNvSpPr>
            <p:nvPr/>
          </p:nvSpPr>
          <p:spPr bwMode="auto">
            <a:xfrm>
              <a:off x="5173663" y="2422526"/>
              <a:ext cx="21939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Rectangle 34"/>
            <p:cNvSpPr>
              <a:spLocks noChangeArrowheads="1"/>
            </p:cNvSpPr>
            <p:nvPr/>
          </p:nvSpPr>
          <p:spPr bwMode="auto">
            <a:xfrm>
              <a:off x="6643688" y="2490788"/>
              <a:ext cx="48577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Rectangle 35"/>
            <p:cNvSpPr>
              <a:spLocks noChangeArrowheads="1"/>
            </p:cNvSpPr>
            <p:nvPr/>
          </p:nvSpPr>
          <p:spPr bwMode="auto">
            <a:xfrm>
              <a:off x="6305550" y="2490788"/>
              <a:ext cx="24288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Rectangle 36"/>
            <p:cNvSpPr>
              <a:spLocks noChangeArrowheads="1"/>
            </p:cNvSpPr>
            <p:nvPr/>
          </p:nvSpPr>
          <p:spPr bwMode="auto">
            <a:xfrm>
              <a:off x="5853113" y="2490788"/>
              <a:ext cx="24130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Rectangle 37"/>
            <p:cNvSpPr>
              <a:spLocks noChangeArrowheads="1"/>
            </p:cNvSpPr>
            <p:nvPr/>
          </p:nvSpPr>
          <p:spPr bwMode="auto">
            <a:xfrm>
              <a:off x="5399088" y="2490788"/>
              <a:ext cx="2397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Rectangle 38"/>
            <p:cNvSpPr>
              <a:spLocks noChangeArrowheads="1"/>
            </p:cNvSpPr>
            <p:nvPr/>
          </p:nvSpPr>
          <p:spPr bwMode="auto">
            <a:xfrm>
              <a:off x="4943475" y="2490788"/>
              <a:ext cx="24288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Rectangle 39"/>
            <p:cNvSpPr>
              <a:spLocks noChangeArrowheads="1"/>
            </p:cNvSpPr>
            <p:nvPr/>
          </p:nvSpPr>
          <p:spPr bwMode="auto">
            <a:xfrm>
              <a:off x="5737225" y="2641601"/>
              <a:ext cx="14239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Rectangle 40"/>
            <p:cNvSpPr>
              <a:spLocks noChangeArrowheads="1"/>
            </p:cNvSpPr>
            <p:nvPr/>
          </p:nvSpPr>
          <p:spPr bwMode="auto">
            <a:xfrm>
              <a:off x="6251575" y="3024188"/>
              <a:ext cx="24923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Rectangle 41"/>
            <p:cNvSpPr>
              <a:spLocks noChangeArrowheads="1"/>
            </p:cNvSpPr>
            <p:nvPr/>
          </p:nvSpPr>
          <p:spPr bwMode="auto">
            <a:xfrm>
              <a:off x="4827588" y="3024188"/>
              <a:ext cx="13477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Rectangle 42"/>
            <p:cNvSpPr>
              <a:spLocks noChangeArrowheads="1"/>
            </p:cNvSpPr>
            <p:nvPr/>
          </p:nvSpPr>
          <p:spPr bwMode="auto">
            <a:xfrm>
              <a:off x="4627563" y="3024188"/>
              <a:ext cx="127000"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Rectangle 43"/>
            <p:cNvSpPr>
              <a:spLocks noChangeArrowheads="1"/>
            </p:cNvSpPr>
            <p:nvPr/>
          </p:nvSpPr>
          <p:spPr bwMode="auto">
            <a:xfrm>
              <a:off x="4429125" y="3024188"/>
              <a:ext cx="1285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Rectangle 44"/>
            <p:cNvSpPr>
              <a:spLocks noChangeArrowheads="1"/>
            </p:cNvSpPr>
            <p:nvPr/>
          </p:nvSpPr>
          <p:spPr bwMode="auto">
            <a:xfrm>
              <a:off x="3465513" y="3024188"/>
              <a:ext cx="8778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Rectangle 45"/>
            <p:cNvSpPr>
              <a:spLocks noChangeArrowheads="1"/>
            </p:cNvSpPr>
            <p:nvPr/>
          </p:nvSpPr>
          <p:spPr bwMode="auto">
            <a:xfrm>
              <a:off x="5695950" y="2882901"/>
              <a:ext cx="520223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Rectangle 46"/>
            <p:cNvSpPr>
              <a:spLocks noChangeArrowheads="1"/>
            </p:cNvSpPr>
            <p:nvPr/>
          </p:nvSpPr>
          <p:spPr bwMode="auto">
            <a:xfrm>
              <a:off x="4043363" y="2882901"/>
              <a:ext cx="11620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Rectangle 47"/>
            <p:cNvSpPr>
              <a:spLocks noChangeArrowheads="1"/>
            </p:cNvSpPr>
            <p:nvPr/>
          </p:nvSpPr>
          <p:spPr bwMode="auto">
            <a:xfrm>
              <a:off x="3076575" y="2882901"/>
              <a:ext cx="5683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48"/>
            <p:cNvSpPr>
              <a:spLocks/>
            </p:cNvSpPr>
            <p:nvPr/>
          </p:nvSpPr>
          <p:spPr bwMode="auto">
            <a:xfrm>
              <a:off x="11126788" y="2205038"/>
              <a:ext cx="754062" cy="762000"/>
            </a:xfrm>
            <a:custGeom>
              <a:avLst/>
              <a:gdLst>
                <a:gd name="T0" fmla="*/ 0 w 475"/>
                <a:gd name="T1" fmla="*/ 469 h 480"/>
                <a:gd name="T2" fmla="*/ 463 w 475"/>
                <a:gd name="T3" fmla="*/ 0 h 480"/>
                <a:gd name="T4" fmla="*/ 475 w 475"/>
                <a:gd name="T5" fmla="*/ 10 h 480"/>
                <a:gd name="T6" fmla="*/ 12 w 475"/>
                <a:gd name="T7" fmla="*/ 480 h 480"/>
                <a:gd name="T8" fmla="*/ 0 w 475"/>
                <a:gd name="T9" fmla="*/ 469 h 480"/>
              </a:gdLst>
              <a:ahLst/>
              <a:cxnLst>
                <a:cxn ang="0">
                  <a:pos x="T0" y="T1"/>
                </a:cxn>
                <a:cxn ang="0">
                  <a:pos x="T2" y="T3"/>
                </a:cxn>
                <a:cxn ang="0">
                  <a:pos x="T4" y="T5"/>
                </a:cxn>
                <a:cxn ang="0">
                  <a:pos x="T6" y="T7"/>
                </a:cxn>
                <a:cxn ang="0">
                  <a:pos x="T8" y="T9"/>
                </a:cxn>
              </a:cxnLst>
              <a:rect l="0" t="0" r="r" b="b"/>
              <a:pathLst>
                <a:path w="475" h="480">
                  <a:moveTo>
                    <a:pt x="0" y="469"/>
                  </a:moveTo>
                  <a:lnTo>
                    <a:pt x="463" y="0"/>
                  </a:lnTo>
                  <a:lnTo>
                    <a:pt x="475" y="10"/>
                  </a:lnTo>
                  <a:lnTo>
                    <a:pt x="12" y="480"/>
                  </a:lnTo>
                  <a:lnTo>
                    <a:pt x="0" y="4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49"/>
            <p:cNvSpPr>
              <a:spLocks/>
            </p:cNvSpPr>
            <p:nvPr/>
          </p:nvSpPr>
          <p:spPr bwMode="auto">
            <a:xfrm>
              <a:off x="10879138" y="2470151"/>
              <a:ext cx="430212" cy="434975"/>
            </a:xfrm>
            <a:custGeom>
              <a:avLst/>
              <a:gdLst>
                <a:gd name="T0" fmla="*/ 0 w 271"/>
                <a:gd name="T1" fmla="*/ 264 h 274"/>
                <a:gd name="T2" fmla="*/ 259 w 271"/>
                <a:gd name="T3" fmla="*/ 0 h 274"/>
                <a:gd name="T4" fmla="*/ 271 w 271"/>
                <a:gd name="T5" fmla="*/ 10 h 274"/>
                <a:gd name="T6" fmla="*/ 12 w 271"/>
                <a:gd name="T7" fmla="*/ 274 h 274"/>
                <a:gd name="T8" fmla="*/ 0 w 271"/>
                <a:gd name="T9" fmla="*/ 264 h 274"/>
              </a:gdLst>
              <a:ahLst/>
              <a:cxnLst>
                <a:cxn ang="0">
                  <a:pos x="T0" y="T1"/>
                </a:cxn>
                <a:cxn ang="0">
                  <a:pos x="T2" y="T3"/>
                </a:cxn>
                <a:cxn ang="0">
                  <a:pos x="T4" y="T5"/>
                </a:cxn>
                <a:cxn ang="0">
                  <a:pos x="T6" y="T7"/>
                </a:cxn>
                <a:cxn ang="0">
                  <a:pos x="T8" y="T9"/>
                </a:cxn>
              </a:cxnLst>
              <a:rect l="0" t="0" r="r" b="b"/>
              <a:pathLst>
                <a:path w="271" h="274">
                  <a:moveTo>
                    <a:pt x="0" y="264"/>
                  </a:moveTo>
                  <a:lnTo>
                    <a:pt x="259" y="0"/>
                  </a:lnTo>
                  <a:lnTo>
                    <a:pt x="271" y="10"/>
                  </a:lnTo>
                  <a:lnTo>
                    <a:pt x="12" y="274"/>
                  </a:lnTo>
                  <a:lnTo>
                    <a:pt x="0" y="2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Oval 50"/>
            <p:cNvSpPr>
              <a:spLocks noChangeArrowheads="1"/>
            </p:cNvSpPr>
            <p:nvPr/>
          </p:nvSpPr>
          <p:spPr bwMode="auto">
            <a:xfrm>
              <a:off x="11755438" y="2093913"/>
              <a:ext cx="214312" cy="2174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Oval 51"/>
            <p:cNvSpPr>
              <a:spLocks noChangeArrowheads="1"/>
            </p:cNvSpPr>
            <p:nvPr/>
          </p:nvSpPr>
          <p:spPr bwMode="auto">
            <a:xfrm>
              <a:off x="10801350" y="1754188"/>
              <a:ext cx="214312" cy="2174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Oval 52"/>
            <p:cNvSpPr>
              <a:spLocks noChangeArrowheads="1"/>
            </p:cNvSpPr>
            <p:nvPr/>
          </p:nvSpPr>
          <p:spPr bwMode="auto">
            <a:xfrm>
              <a:off x="11236325" y="2413001"/>
              <a:ext cx="146050" cy="1476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Oval 53"/>
            <p:cNvSpPr>
              <a:spLocks noChangeArrowheads="1"/>
            </p:cNvSpPr>
            <p:nvPr/>
          </p:nvSpPr>
          <p:spPr bwMode="auto">
            <a:xfrm>
              <a:off x="10020300" y="3170238"/>
              <a:ext cx="149225" cy="1492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Oval 54"/>
            <p:cNvSpPr>
              <a:spLocks noChangeArrowheads="1"/>
            </p:cNvSpPr>
            <p:nvPr/>
          </p:nvSpPr>
          <p:spPr bwMode="auto">
            <a:xfrm>
              <a:off x="9910763" y="2276476"/>
              <a:ext cx="179387" cy="1809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p:cNvGrpSpPr/>
          <p:nvPr/>
        </p:nvGrpSpPr>
        <p:grpSpPr>
          <a:xfrm>
            <a:off x="5620422" y="79672"/>
            <a:ext cx="981472" cy="994082"/>
            <a:chOff x="3983038" y="1357313"/>
            <a:chExt cx="4078288" cy="4130675"/>
          </a:xfrm>
          <a:solidFill>
            <a:schemeClr val="bg1">
              <a:alpha val="40000"/>
            </a:schemeClr>
          </a:solidFill>
        </p:grpSpPr>
        <p:sp>
          <p:nvSpPr>
            <p:cNvPr id="217"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0" name="文本框 259"/>
          <p:cNvSpPr txBox="1"/>
          <p:nvPr/>
        </p:nvSpPr>
        <p:spPr>
          <a:xfrm>
            <a:off x="0" y="439597"/>
            <a:ext cx="5570756" cy="523220"/>
          </a:xfrm>
          <a:prstGeom prst="rect">
            <a:avLst/>
          </a:prstGeom>
          <a:noFill/>
        </p:spPr>
        <p:txBody>
          <a:bodyPr wrap="non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多样化服务全面覆盖各种需求会员</a:t>
            </a:r>
          </a:p>
        </p:txBody>
      </p:sp>
      <p:sp>
        <p:nvSpPr>
          <p:cNvPr id="261" name="Rectangle 5"/>
          <p:cNvSpPr>
            <a:spLocks noChangeArrowheads="1"/>
          </p:cNvSpPr>
          <p:nvPr/>
        </p:nvSpPr>
        <p:spPr bwMode="auto">
          <a:xfrm>
            <a:off x="4868630" y="211215"/>
            <a:ext cx="1445909" cy="76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7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262" name="组合 261"/>
          <p:cNvGrpSpPr/>
          <p:nvPr/>
        </p:nvGrpSpPr>
        <p:grpSpPr>
          <a:xfrm>
            <a:off x="243724" y="79119"/>
            <a:ext cx="4519601" cy="215951"/>
            <a:chOff x="635390" y="1254898"/>
            <a:chExt cx="4519601" cy="215951"/>
          </a:xfrm>
        </p:grpSpPr>
        <p:sp>
          <p:nvSpPr>
            <p:cNvPr id="263" name="椭圆 262"/>
            <p:cNvSpPr/>
            <p:nvPr/>
          </p:nvSpPr>
          <p:spPr>
            <a:xfrm>
              <a:off x="2287483"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p:cNvSpPr/>
            <p:nvPr/>
          </p:nvSpPr>
          <p:spPr>
            <a:xfrm>
              <a:off x="2531209"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p:cNvSpPr/>
            <p:nvPr/>
          </p:nvSpPr>
          <p:spPr>
            <a:xfrm>
              <a:off x="2703498"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p:nvPr/>
          </p:nvSpPr>
          <p:spPr>
            <a:xfrm>
              <a:off x="3089861" y="1254898"/>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7" name="直接连接符 266"/>
            <p:cNvCxnSpPr/>
            <p:nvPr/>
          </p:nvCxnSpPr>
          <p:spPr>
            <a:xfrm>
              <a:off x="635390" y="1470849"/>
              <a:ext cx="4519601" cy="0"/>
            </a:xfrm>
            <a:prstGeom prst="line">
              <a:avLst/>
            </a:prstGeom>
            <a:ln>
              <a:solidFill>
                <a:srgbClr val="00B4EB"/>
              </a:solidFill>
              <a:prstDash val="sysDash"/>
            </a:ln>
          </p:spPr>
          <p:style>
            <a:lnRef idx="1">
              <a:schemeClr val="accent1"/>
            </a:lnRef>
            <a:fillRef idx="0">
              <a:schemeClr val="accent1"/>
            </a:fillRef>
            <a:effectRef idx="0">
              <a:schemeClr val="accent1"/>
            </a:effectRef>
            <a:fontRef idx="minor">
              <a:schemeClr val="tx1"/>
            </a:fontRef>
          </p:style>
        </p:cxnSp>
      </p:grpSp>
      <p:sp>
        <p:nvSpPr>
          <p:cNvPr id="268" name="椭圆 267"/>
          <p:cNvSpPr/>
          <p:nvPr/>
        </p:nvSpPr>
        <p:spPr>
          <a:xfrm>
            <a:off x="1176791" y="207197"/>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p:nvPr/>
        </p:nvSpPr>
        <p:spPr>
          <a:xfrm>
            <a:off x="1592806" y="207197"/>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115"/>
          <p:cNvSpPr/>
          <p:nvPr/>
        </p:nvSpPr>
        <p:spPr>
          <a:xfrm rot="5400000">
            <a:off x="3852022" y="2569379"/>
            <a:ext cx="4401553" cy="2948336"/>
          </a:xfrm>
          <a:custGeom>
            <a:avLst/>
            <a:gdLst>
              <a:gd name="connsiteX0" fmla="*/ 2167265 w 4705347"/>
              <a:gd name="connsiteY0" fmla="*/ 3382755 h 3470808"/>
              <a:gd name="connsiteX1" fmla="*/ 2597942 w 4705347"/>
              <a:gd name="connsiteY1" fmla="*/ 3382755 h 3470808"/>
              <a:gd name="connsiteX2" fmla="*/ 2542062 w 4705347"/>
              <a:gd name="connsiteY2" fmla="*/ 3470808 h 3470808"/>
              <a:gd name="connsiteX3" fmla="*/ 2223145 w 4705347"/>
              <a:gd name="connsiteY3" fmla="*/ 3470808 h 3470808"/>
              <a:gd name="connsiteX4" fmla="*/ 782962 w 4705347"/>
              <a:gd name="connsiteY4" fmla="*/ 3382755 h 3470808"/>
              <a:gd name="connsiteX5" fmla="*/ 782963 w 4705347"/>
              <a:gd name="connsiteY5" fmla="*/ 3382754 h 3470808"/>
              <a:gd name="connsiteX6" fmla="*/ 1852345 w 4705347"/>
              <a:gd name="connsiteY6" fmla="*/ 3382754 h 3470808"/>
              <a:gd name="connsiteX7" fmla="*/ 1852345 w 4705347"/>
              <a:gd name="connsiteY7" fmla="*/ 3382755 h 3470808"/>
              <a:gd name="connsiteX8" fmla="*/ 0 w 4705347"/>
              <a:gd name="connsiteY8" fmla="*/ 2837367 h 3470808"/>
              <a:gd name="connsiteX9" fmla="*/ 0 w 4705347"/>
              <a:gd name="connsiteY9" fmla="*/ 110498 h 3470808"/>
              <a:gd name="connsiteX10" fmla="*/ 1819913 w 4705347"/>
              <a:gd name="connsiteY10" fmla="*/ 110498 h 3470808"/>
              <a:gd name="connsiteX11" fmla="*/ 1890037 w 4705347"/>
              <a:gd name="connsiteY11" fmla="*/ 0 h 3470808"/>
              <a:gd name="connsiteX12" fmla="*/ 2815310 w 4705347"/>
              <a:gd name="connsiteY12" fmla="*/ 0 h 3470808"/>
              <a:gd name="connsiteX13" fmla="*/ 2885434 w 4705347"/>
              <a:gd name="connsiteY13" fmla="*/ 110498 h 3470808"/>
              <a:gd name="connsiteX14" fmla="*/ 4159960 w 4705347"/>
              <a:gd name="connsiteY14" fmla="*/ 110498 h 3470808"/>
              <a:gd name="connsiteX15" fmla="*/ 4705347 w 4705347"/>
              <a:gd name="connsiteY15" fmla="*/ 655885 h 3470808"/>
              <a:gd name="connsiteX16" fmla="*/ 4705347 w 4705347"/>
              <a:gd name="connsiteY16" fmla="*/ 3382754 h 3470808"/>
              <a:gd name="connsiteX17" fmla="*/ 1852345 w 4705347"/>
              <a:gd name="connsiteY17" fmla="*/ 3382754 h 3470808"/>
              <a:gd name="connsiteX18" fmla="*/ 1780290 w 4705347"/>
              <a:gd name="connsiteY18" fmla="*/ 3269215 h 3470808"/>
              <a:gd name="connsiteX19" fmla="*/ 855017 w 4705347"/>
              <a:gd name="connsiteY19" fmla="*/ 3269215 h 3470808"/>
              <a:gd name="connsiteX20" fmla="*/ 782963 w 4705347"/>
              <a:gd name="connsiteY20" fmla="*/ 3382754 h 3470808"/>
              <a:gd name="connsiteX21" fmla="*/ 545387 w 4705347"/>
              <a:gd name="connsiteY21" fmla="*/ 3382754 h 34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5347" h="3470808">
                <a:moveTo>
                  <a:pt x="2167265" y="3382755"/>
                </a:moveTo>
                <a:lnTo>
                  <a:pt x="2597942" y="3382755"/>
                </a:lnTo>
                <a:lnTo>
                  <a:pt x="2542062" y="3470808"/>
                </a:lnTo>
                <a:lnTo>
                  <a:pt x="2223145" y="3470808"/>
                </a:lnTo>
                <a:close/>
                <a:moveTo>
                  <a:pt x="782962" y="3382755"/>
                </a:moveTo>
                <a:lnTo>
                  <a:pt x="782963" y="3382754"/>
                </a:lnTo>
                <a:lnTo>
                  <a:pt x="1852345" y="3382754"/>
                </a:lnTo>
                <a:lnTo>
                  <a:pt x="1852345" y="3382755"/>
                </a:lnTo>
                <a:close/>
                <a:moveTo>
                  <a:pt x="0" y="2837367"/>
                </a:moveTo>
                <a:lnTo>
                  <a:pt x="0" y="110498"/>
                </a:lnTo>
                <a:lnTo>
                  <a:pt x="1819913" y="110498"/>
                </a:lnTo>
                <a:lnTo>
                  <a:pt x="1890037" y="0"/>
                </a:lnTo>
                <a:lnTo>
                  <a:pt x="2815310" y="0"/>
                </a:lnTo>
                <a:lnTo>
                  <a:pt x="2885434" y="110498"/>
                </a:lnTo>
                <a:lnTo>
                  <a:pt x="4159960" y="110498"/>
                </a:lnTo>
                <a:lnTo>
                  <a:pt x="4705347" y="655885"/>
                </a:lnTo>
                <a:lnTo>
                  <a:pt x="4705347" y="3382754"/>
                </a:lnTo>
                <a:lnTo>
                  <a:pt x="1852345" y="3382754"/>
                </a:lnTo>
                <a:lnTo>
                  <a:pt x="1780290" y="3269215"/>
                </a:lnTo>
                <a:lnTo>
                  <a:pt x="855017" y="3269215"/>
                </a:lnTo>
                <a:lnTo>
                  <a:pt x="782963" y="3382754"/>
                </a:lnTo>
                <a:lnTo>
                  <a:pt x="545387" y="3382754"/>
                </a:lnTo>
                <a:close/>
              </a:path>
            </a:pathLst>
          </a:custGeom>
          <a:solidFill>
            <a:srgbClr val="00B4EB">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5247451" y="1994055"/>
            <a:ext cx="1575041" cy="369332"/>
          </a:xfrm>
          <a:prstGeom prst="rect">
            <a:avLst/>
          </a:prstGeom>
        </p:spPr>
        <p:txBody>
          <a:bodyPr wrap="square">
            <a:spAutoFit/>
          </a:bodyPr>
          <a:lstStyle/>
          <a:p>
            <a:pPr algn="ctr"/>
            <a:r>
              <a:rPr lang="zh-CN" altLang="en-US" dirty="0">
                <a:solidFill>
                  <a:srgbClr val="00B4EB"/>
                </a:solidFill>
                <a:latin typeface="MStiffHeiHK-UltraBold" panose="00000900000000000000" pitchFamily="50" charset="-120"/>
                <a:ea typeface="MStiffHeiHK-UltraBold" panose="00000900000000000000" pitchFamily="50" charset="-120"/>
              </a:rPr>
              <a:t>服务对象</a:t>
            </a:r>
          </a:p>
        </p:txBody>
      </p:sp>
      <p:sp>
        <p:nvSpPr>
          <p:cNvPr id="120" name="Rectangle 96"/>
          <p:cNvSpPr/>
          <p:nvPr/>
        </p:nvSpPr>
        <p:spPr>
          <a:xfrm>
            <a:off x="5120382" y="2291606"/>
            <a:ext cx="2153089" cy="338554"/>
          </a:xfrm>
          <a:prstGeom prst="rect">
            <a:avLst/>
          </a:prstGeom>
          <a:noFill/>
        </p:spPr>
        <p:txBody>
          <a:bodyPr wrap="square">
            <a:spAutoFit/>
          </a:bodyPr>
          <a:lstStyle/>
          <a:p>
            <a:pPr lvl="0" fontAlgn="base">
              <a:spcBef>
                <a:spcPct val="0"/>
              </a:spcBef>
              <a:spcAft>
                <a:spcPct val="0"/>
              </a:spcAft>
            </a:pPr>
            <a:r>
              <a:rPr lang="zh-CN" altLang="en-US" sz="1600" dirty="0">
                <a:solidFill>
                  <a:schemeClr val="bg1"/>
                </a:solidFill>
                <a:latin typeface="微软雅黑" panose="020B0503020204020204" pitchFamily="34" charset="-122"/>
                <a:ea typeface="微软雅黑" panose="020B0503020204020204" pitchFamily="34" charset="-122"/>
              </a:rPr>
              <a:t>特定专题的专业人士</a:t>
            </a:r>
          </a:p>
        </p:txBody>
      </p:sp>
      <p:grpSp>
        <p:nvGrpSpPr>
          <p:cNvPr id="149" name="组合 148"/>
          <p:cNvGrpSpPr/>
          <p:nvPr/>
        </p:nvGrpSpPr>
        <p:grpSpPr>
          <a:xfrm>
            <a:off x="4665000" y="6299051"/>
            <a:ext cx="1073406" cy="185753"/>
            <a:chOff x="848850" y="5408493"/>
            <a:chExt cx="545034" cy="85650"/>
          </a:xfrm>
          <a:solidFill>
            <a:srgbClr val="00B4EB">
              <a:alpha val="40000"/>
            </a:srgbClr>
          </a:solidFill>
        </p:grpSpPr>
        <p:sp>
          <p:nvSpPr>
            <p:cNvPr id="150" name="平行四边形 149"/>
            <p:cNvSpPr/>
            <p:nvPr/>
          </p:nvSpPr>
          <p:spPr>
            <a:xfrm>
              <a:off x="848850"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平行四边形 150"/>
            <p:cNvSpPr/>
            <p:nvPr/>
          </p:nvSpPr>
          <p:spPr>
            <a:xfrm>
              <a:off x="1038294"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平行四边形 151"/>
            <p:cNvSpPr/>
            <p:nvPr/>
          </p:nvSpPr>
          <p:spPr>
            <a:xfrm>
              <a:off x="1227738"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9" name="直接连接符 168"/>
          <p:cNvCxnSpPr/>
          <p:nvPr/>
        </p:nvCxnSpPr>
        <p:spPr>
          <a:xfrm flipH="1" flipV="1">
            <a:off x="6783669" y="6484804"/>
            <a:ext cx="149926" cy="1"/>
          </a:xfrm>
          <a:prstGeom prst="line">
            <a:avLst/>
          </a:prstGeom>
          <a:ln>
            <a:solidFill>
              <a:srgbClr val="00B4EB">
                <a:alpha val="40000"/>
              </a:srgbClr>
            </a:solidFill>
          </a:ln>
        </p:spPr>
        <p:style>
          <a:lnRef idx="1">
            <a:schemeClr val="accent1"/>
          </a:lnRef>
          <a:fillRef idx="0">
            <a:schemeClr val="accent1"/>
          </a:fillRef>
          <a:effectRef idx="0">
            <a:schemeClr val="accent1"/>
          </a:effectRef>
          <a:fontRef idx="minor">
            <a:schemeClr val="tx1"/>
          </a:fontRef>
        </p:style>
      </p:cxnSp>
      <p:sp>
        <p:nvSpPr>
          <p:cNvPr id="142" name="平行四边形 141"/>
          <p:cNvSpPr/>
          <p:nvPr/>
        </p:nvSpPr>
        <p:spPr>
          <a:xfrm>
            <a:off x="1589628" y="6097921"/>
            <a:ext cx="203703" cy="122600"/>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平行四边形 142"/>
          <p:cNvSpPr/>
          <p:nvPr/>
        </p:nvSpPr>
        <p:spPr>
          <a:xfrm>
            <a:off x="1821895" y="6097921"/>
            <a:ext cx="203703" cy="122600"/>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平行四边形 143"/>
          <p:cNvSpPr/>
          <p:nvPr/>
        </p:nvSpPr>
        <p:spPr>
          <a:xfrm>
            <a:off x="2054160" y="6097921"/>
            <a:ext cx="203703" cy="122600"/>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8" name="组合 147"/>
          <p:cNvGrpSpPr/>
          <p:nvPr/>
        </p:nvGrpSpPr>
        <p:grpSpPr>
          <a:xfrm>
            <a:off x="7991499" y="6076629"/>
            <a:ext cx="668237" cy="122600"/>
            <a:chOff x="848850" y="5408493"/>
            <a:chExt cx="545034" cy="85650"/>
          </a:xfrm>
          <a:solidFill>
            <a:srgbClr val="00B4EB">
              <a:alpha val="40000"/>
            </a:srgbClr>
          </a:solidFill>
        </p:grpSpPr>
        <p:sp>
          <p:nvSpPr>
            <p:cNvPr id="145" name="平行四边形 144"/>
            <p:cNvSpPr/>
            <p:nvPr/>
          </p:nvSpPr>
          <p:spPr>
            <a:xfrm>
              <a:off x="848850"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平行四边形 145"/>
            <p:cNvSpPr/>
            <p:nvPr/>
          </p:nvSpPr>
          <p:spPr>
            <a:xfrm>
              <a:off x="1038294"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平行四边形 146"/>
            <p:cNvSpPr/>
            <p:nvPr/>
          </p:nvSpPr>
          <p:spPr>
            <a:xfrm>
              <a:off x="1227738"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7" name="直接连接符 166"/>
          <p:cNvCxnSpPr/>
          <p:nvPr/>
        </p:nvCxnSpPr>
        <p:spPr>
          <a:xfrm>
            <a:off x="1602898" y="6220521"/>
            <a:ext cx="1959779" cy="0"/>
          </a:xfrm>
          <a:prstGeom prst="line">
            <a:avLst/>
          </a:prstGeom>
          <a:ln>
            <a:solidFill>
              <a:srgbClr val="00B4EB">
                <a:alpha val="40000"/>
              </a:srgb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7991499" y="6198577"/>
            <a:ext cx="1887166" cy="0"/>
          </a:xfrm>
          <a:prstGeom prst="line">
            <a:avLst/>
          </a:prstGeom>
          <a:ln>
            <a:solidFill>
              <a:srgbClr val="00B4EB">
                <a:alpha val="40000"/>
              </a:srgbClr>
            </a:solidFill>
          </a:ln>
        </p:spPr>
        <p:style>
          <a:lnRef idx="1">
            <a:schemeClr val="accent1"/>
          </a:lnRef>
          <a:fillRef idx="0">
            <a:schemeClr val="accent1"/>
          </a:fillRef>
          <a:effectRef idx="0">
            <a:schemeClr val="accent1"/>
          </a:effectRef>
          <a:fontRef idx="minor">
            <a:schemeClr val="tx1"/>
          </a:fontRef>
        </p:style>
      </p:cxnSp>
      <p:sp>
        <p:nvSpPr>
          <p:cNvPr id="270" name="任意多边形 269"/>
          <p:cNvSpPr/>
          <p:nvPr/>
        </p:nvSpPr>
        <p:spPr>
          <a:xfrm rot="5400000">
            <a:off x="833308" y="2860285"/>
            <a:ext cx="3894892" cy="2460809"/>
          </a:xfrm>
          <a:custGeom>
            <a:avLst/>
            <a:gdLst>
              <a:gd name="connsiteX0" fmla="*/ 2167265 w 4705347"/>
              <a:gd name="connsiteY0" fmla="*/ 3382755 h 3470808"/>
              <a:gd name="connsiteX1" fmla="*/ 2597942 w 4705347"/>
              <a:gd name="connsiteY1" fmla="*/ 3382755 h 3470808"/>
              <a:gd name="connsiteX2" fmla="*/ 2542062 w 4705347"/>
              <a:gd name="connsiteY2" fmla="*/ 3470808 h 3470808"/>
              <a:gd name="connsiteX3" fmla="*/ 2223145 w 4705347"/>
              <a:gd name="connsiteY3" fmla="*/ 3470808 h 3470808"/>
              <a:gd name="connsiteX4" fmla="*/ 782962 w 4705347"/>
              <a:gd name="connsiteY4" fmla="*/ 3382755 h 3470808"/>
              <a:gd name="connsiteX5" fmla="*/ 782963 w 4705347"/>
              <a:gd name="connsiteY5" fmla="*/ 3382754 h 3470808"/>
              <a:gd name="connsiteX6" fmla="*/ 1852345 w 4705347"/>
              <a:gd name="connsiteY6" fmla="*/ 3382754 h 3470808"/>
              <a:gd name="connsiteX7" fmla="*/ 1852345 w 4705347"/>
              <a:gd name="connsiteY7" fmla="*/ 3382755 h 3470808"/>
              <a:gd name="connsiteX8" fmla="*/ 0 w 4705347"/>
              <a:gd name="connsiteY8" fmla="*/ 2837367 h 3470808"/>
              <a:gd name="connsiteX9" fmla="*/ 0 w 4705347"/>
              <a:gd name="connsiteY9" fmla="*/ 110498 h 3470808"/>
              <a:gd name="connsiteX10" fmla="*/ 1819913 w 4705347"/>
              <a:gd name="connsiteY10" fmla="*/ 110498 h 3470808"/>
              <a:gd name="connsiteX11" fmla="*/ 1890037 w 4705347"/>
              <a:gd name="connsiteY11" fmla="*/ 0 h 3470808"/>
              <a:gd name="connsiteX12" fmla="*/ 2815310 w 4705347"/>
              <a:gd name="connsiteY12" fmla="*/ 0 h 3470808"/>
              <a:gd name="connsiteX13" fmla="*/ 2885434 w 4705347"/>
              <a:gd name="connsiteY13" fmla="*/ 110498 h 3470808"/>
              <a:gd name="connsiteX14" fmla="*/ 4159960 w 4705347"/>
              <a:gd name="connsiteY14" fmla="*/ 110498 h 3470808"/>
              <a:gd name="connsiteX15" fmla="*/ 4705347 w 4705347"/>
              <a:gd name="connsiteY15" fmla="*/ 655885 h 3470808"/>
              <a:gd name="connsiteX16" fmla="*/ 4705347 w 4705347"/>
              <a:gd name="connsiteY16" fmla="*/ 3382754 h 3470808"/>
              <a:gd name="connsiteX17" fmla="*/ 1852345 w 4705347"/>
              <a:gd name="connsiteY17" fmla="*/ 3382754 h 3470808"/>
              <a:gd name="connsiteX18" fmla="*/ 1780290 w 4705347"/>
              <a:gd name="connsiteY18" fmla="*/ 3269215 h 3470808"/>
              <a:gd name="connsiteX19" fmla="*/ 855017 w 4705347"/>
              <a:gd name="connsiteY19" fmla="*/ 3269215 h 3470808"/>
              <a:gd name="connsiteX20" fmla="*/ 782963 w 4705347"/>
              <a:gd name="connsiteY20" fmla="*/ 3382754 h 3470808"/>
              <a:gd name="connsiteX21" fmla="*/ 545387 w 4705347"/>
              <a:gd name="connsiteY21" fmla="*/ 3382754 h 34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5347" h="3470808">
                <a:moveTo>
                  <a:pt x="2167265" y="3382755"/>
                </a:moveTo>
                <a:lnTo>
                  <a:pt x="2597942" y="3382755"/>
                </a:lnTo>
                <a:lnTo>
                  <a:pt x="2542062" y="3470808"/>
                </a:lnTo>
                <a:lnTo>
                  <a:pt x="2223145" y="3470808"/>
                </a:lnTo>
                <a:close/>
                <a:moveTo>
                  <a:pt x="782962" y="3382755"/>
                </a:moveTo>
                <a:lnTo>
                  <a:pt x="782963" y="3382754"/>
                </a:lnTo>
                <a:lnTo>
                  <a:pt x="1852345" y="3382754"/>
                </a:lnTo>
                <a:lnTo>
                  <a:pt x="1852345" y="3382755"/>
                </a:lnTo>
                <a:close/>
                <a:moveTo>
                  <a:pt x="0" y="2837367"/>
                </a:moveTo>
                <a:lnTo>
                  <a:pt x="0" y="110498"/>
                </a:lnTo>
                <a:lnTo>
                  <a:pt x="1819913" y="110498"/>
                </a:lnTo>
                <a:lnTo>
                  <a:pt x="1890037" y="0"/>
                </a:lnTo>
                <a:lnTo>
                  <a:pt x="2815310" y="0"/>
                </a:lnTo>
                <a:lnTo>
                  <a:pt x="2885434" y="110498"/>
                </a:lnTo>
                <a:lnTo>
                  <a:pt x="4159960" y="110498"/>
                </a:lnTo>
                <a:lnTo>
                  <a:pt x="4705347" y="655885"/>
                </a:lnTo>
                <a:lnTo>
                  <a:pt x="4705347" y="3382754"/>
                </a:lnTo>
                <a:lnTo>
                  <a:pt x="1852345" y="3382754"/>
                </a:lnTo>
                <a:lnTo>
                  <a:pt x="1780290" y="3269215"/>
                </a:lnTo>
                <a:lnTo>
                  <a:pt x="855017" y="3269215"/>
                </a:lnTo>
                <a:lnTo>
                  <a:pt x="782963" y="3382754"/>
                </a:lnTo>
                <a:lnTo>
                  <a:pt x="545387" y="3382754"/>
                </a:lnTo>
                <a:close/>
              </a:path>
            </a:pathLst>
          </a:cu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任意多边形 270"/>
          <p:cNvSpPr/>
          <p:nvPr/>
        </p:nvSpPr>
        <p:spPr>
          <a:xfrm rot="5400000">
            <a:off x="7181399" y="2837481"/>
            <a:ext cx="3897062" cy="2462178"/>
          </a:xfrm>
          <a:custGeom>
            <a:avLst/>
            <a:gdLst>
              <a:gd name="connsiteX0" fmla="*/ 2167265 w 4705347"/>
              <a:gd name="connsiteY0" fmla="*/ 3382755 h 3470808"/>
              <a:gd name="connsiteX1" fmla="*/ 2597942 w 4705347"/>
              <a:gd name="connsiteY1" fmla="*/ 3382755 h 3470808"/>
              <a:gd name="connsiteX2" fmla="*/ 2542062 w 4705347"/>
              <a:gd name="connsiteY2" fmla="*/ 3470808 h 3470808"/>
              <a:gd name="connsiteX3" fmla="*/ 2223145 w 4705347"/>
              <a:gd name="connsiteY3" fmla="*/ 3470808 h 3470808"/>
              <a:gd name="connsiteX4" fmla="*/ 782962 w 4705347"/>
              <a:gd name="connsiteY4" fmla="*/ 3382755 h 3470808"/>
              <a:gd name="connsiteX5" fmla="*/ 782963 w 4705347"/>
              <a:gd name="connsiteY5" fmla="*/ 3382754 h 3470808"/>
              <a:gd name="connsiteX6" fmla="*/ 1852345 w 4705347"/>
              <a:gd name="connsiteY6" fmla="*/ 3382754 h 3470808"/>
              <a:gd name="connsiteX7" fmla="*/ 1852345 w 4705347"/>
              <a:gd name="connsiteY7" fmla="*/ 3382755 h 3470808"/>
              <a:gd name="connsiteX8" fmla="*/ 0 w 4705347"/>
              <a:gd name="connsiteY8" fmla="*/ 2837367 h 3470808"/>
              <a:gd name="connsiteX9" fmla="*/ 0 w 4705347"/>
              <a:gd name="connsiteY9" fmla="*/ 110498 h 3470808"/>
              <a:gd name="connsiteX10" fmla="*/ 1819913 w 4705347"/>
              <a:gd name="connsiteY10" fmla="*/ 110498 h 3470808"/>
              <a:gd name="connsiteX11" fmla="*/ 1890037 w 4705347"/>
              <a:gd name="connsiteY11" fmla="*/ 0 h 3470808"/>
              <a:gd name="connsiteX12" fmla="*/ 2815310 w 4705347"/>
              <a:gd name="connsiteY12" fmla="*/ 0 h 3470808"/>
              <a:gd name="connsiteX13" fmla="*/ 2885434 w 4705347"/>
              <a:gd name="connsiteY13" fmla="*/ 110498 h 3470808"/>
              <a:gd name="connsiteX14" fmla="*/ 4159960 w 4705347"/>
              <a:gd name="connsiteY14" fmla="*/ 110498 h 3470808"/>
              <a:gd name="connsiteX15" fmla="*/ 4705347 w 4705347"/>
              <a:gd name="connsiteY15" fmla="*/ 655885 h 3470808"/>
              <a:gd name="connsiteX16" fmla="*/ 4705347 w 4705347"/>
              <a:gd name="connsiteY16" fmla="*/ 3382754 h 3470808"/>
              <a:gd name="connsiteX17" fmla="*/ 1852345 w 4705347"/>
              <a:gd name="connsiteY17" fmla="*/ 3382754 h 3470808"/>
              <a:gd name="connsiteX18" fmla="*/ 1780290 w 4705347"/>
              <a:gd name="connsiteY18" fmla="*/ 3269215 h 3470808"/>
              <a:gd name="connsiteX19" fmla="*/ 855017 w 4705347"/>
              <a:gd name="connsiteY19" fmla="*/ 3269215 h 3470808"/>
              <a:gd name="connsiteX20" fmla="*/ 782963 w 4705347"/>
              <a:gd name="connsiteY20" fmla="*/ 3382754 h 3470808"/>
              <a:gd name="connsiteX21" fmla="*/ 545387 w 4705347"/>
              <a:gd name="connsiteY21" fmla="*/ 3382754 h 34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5347" h="3470808">
                <a:moveTo>
                  <a:pt x="2167265" y="3382755"/>
                </a:moveTo>
                <a:lnTo>
                  <a:pt x="2597942" y="3382755"/>
                </a:lnTo>
                <a:lnTo>
                  <a:pt x="2542062" y="3470808"/>
                </a:lnTo>
                <a:lnTo>
                  <a:pt x="2223145" y="3470808"/>
                </a:lnTo>
                <a:close/>
                <a:moveTo>
                  <a:pt x="782962" y="3382755"/>
                </a:moveTo>
                <a:lnTo>
                  <a:pt x="782963" y="3382754"/>
                </a:lnTo>
                <a:lnTo>
                  <a:pt x="1852345" y="3382754"/>
                </a:lnTo>
                <a:lnTo>
                  <a:pt x="1852345" y="3382755"/>
                </a:lnTo>
                <a:close/>
                <a:moveTo>
                  <a:pt x="0" y="2837367"/>
                </a:moveTo>
                <a:lnTo>
                  <a:pt x="0" y="110498"/>
                </a:lnTo>
                <a:lnTo>
                  <a:pt x="1819913" y="110498"/>
                </a:lnTo>
                <a:lnTo>
                  <a:pt x="1890037" y="0"/>
                </a:lnTo>
                <a:lnTo>
                  <a:pt x="2815310" y="0"/>
                </a:lnTo>
                <a:lnTo>
                  <a:pt x="2885434" y="110498"/>
                </a:lnTo>
                <a:lnTo>
                  <a:pt x="4159960" y="110498"/>
                </a:lnTo>
                <a:lnTo>
                  <a:pt x="4705347" y="655885"/>
                </a:lnTo>
                <a:lnTo>
                  <a:pt x="4705347" y="3382754"/>
                </a:lnTo>
                <a:lnTo>
                  <a:pt x="1852345" y="3382754"/>
                </a:lnTo>
                <a:lnTo>
                  <a:pt x="1780290" y="3269215"/>
                </a:lnTo>
                <a:lnTo>
                  <a:pt x="855017" y="3269215"/>
                </a:lnTo>
                <a:lnTo>
                  <a:pt x="782963" y="3382754"/>
                </a:lnTo>
                <a:lnTo>
                  <a:pt x="545387" y="3382754"/>
                </a:lnTo>
                <a:close/>
              </a:path>
            </a:pathLst>
          </a:cu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a:off x="5213410" y="2577893"/>
            <a:ext cx="1575041" cy="369332"/>
          </a:xfrm>
          <a:prstGeom prst="rect">
            <a:avLst/>
          </a:prstGeom>
        </p:spPr>
        <p:txBody>
          <a:bodyPr wrap="square">
            <a:spAutoFit/>
          </a:bodyPr>
          <a:lstStyle/>
          <a:p>
            <a:pPr algn="ctr"/>
            <a:r>
              <a:rPr lang="zh-CN" altLang="en-US" dirty="0">
                <a:solidFill>
                  <a:srgbClr val="00B4EB"/>
                </a:solidFill>
                <a:latin typeface="MStiffHeiHK-UltraBold" panose="00000900000000000000" pitchFamily="50" charset="-120"/>
                <a:ea typeface="MStiffHeiHK-UltraBold" panose="00000900000000000000" pitchFamily="50" charset="-120"/>
              </a:rPr>
              <a:t>服务内容</a:t>
            </a:r>
          </a:p>
        </p:txBody>
      </p:sp>
      <p:sp>
        <p:nvSpPr>
          <p:cNvPr id="344" name="Rectangle 96"/>
          <p:cNvSpPr/>
          <p:nvPr/>
        </p:nvSpPr>
        <p:spPr>
          <a:xfrm>
            <a:off x="5024297" y="2894119"/>
            <a:ext cx="2152083" cy="338554"/>
          </a:xfrm>
          <a:prstGeom prst="rect">
            <a:avLst/>
          </a:prstGeom>
          <a:noFill/>
        </p:spPr>
        <p:txBody>
          <a:bodyPr wrap="square">
            <a:spAutoFit/>
          </a:bodyPr>
          <a:lstStyle/>
          <a:p>
            <a:pPr fontAlgn="base"/>
            <a:r>
              <a:rPr lang="zh-CN" altLang="zh-CN" sz="1600" dirty="0">
                <a:solidFill>
                  <a:schemeClr val="bg1"/>
                </a:solidFill>
                <a:latin typeface="微软雅黑" panose="020B0503020204020204" pitchFamily="34" charset="-122"/>
                <a:ea typeface="微软雅黑" panose="020B0503020204020204" pitchFamily="34" charset="-122"/>
              </a:rPr>
              <a:t>学科前沿讲习班</a:t>
            </a:r>
            <a:r>
              <a:rPr lang="en-US" altLang="zh-CN" sz="1600" dirty="0">
                <a:solidFill>
                  <a:schemeClr val="bg1"/>
                </a:solidFill>
                <a:latin typeface="微软雅黑" panose="020B0503020204020204" pitchFamily="34" charset="-122"/>
                <a:ea typeface="微软雅黑" panose="020B0503020204020204" pitchFamily="34" charset="-122"/>
              </a:rPr>
              <a:t>(ADL)</a:t>
            </a:r>
            <a:endParaRPr lang="zh-CN" altLang="zh-CN" sz="1600" dirty="0">
              <a:solidFill>
                <a:schemeClr val="bg1"/>
              </a:solidFill>
              <a:latin typeface="微软雅黑" panose="020B0503020204020204" pitchFamily="34" charset="-122"/>
              <a:ea typeface="微软雅黑" panose="020B0503020204020204" pitchFamily="34" charset="-122"/>
            </a:endParaRPr>
          </a:p>
        </p:txBody>
      </p:sp>
      <p:sp>
        <p:nvSpPr>
          <p:cNvPr id="107" name="矩形 106"/>
          <p:cNvSpPr/>
          <p:nvPr/>
        </p:nvSpPr>
        <p:spPr>
          <a:xfrm>
            <a:off x="4992213" y="3291251"/>
            <a:ext cx="2259604" cy="2785378"/>
          </a:xfrm>
          <a:prstGeom prst="rect">
            <a:avLst/>
          </a:prstGeom>
        </p:spPr>
        <p:txBody>
          <a:bodyPr wrap="square">
            <a:spAutoFit/>
          </a:bodyPr>
          <a:lstStyle/>
          <a:p>
            <a:pPr>
              <a:spcBef>
                <a:spcPts val="600"/>
              </a:spcBef>
              <a:buFont typeface="Arial" panose="020B0604020202020204" pitchFamily="34" charset="0"/>
              <a:buChar char="•"/>
            </a:pPr>
            <a:r>
              <a:rPr lang="en-US" altLang="zh-CN" sz="1600" dirty="0">
                <a:solidFill>
                  <a:srgbClr val="FFFFFF"/>
                </a:solidFill>
                <a:latin typeface="微软雅黑" panose="020B0503020204020204" pitchFamily="34" charset="-122"/>
                <a:ea typeface="微软雅黑" panose="020B0503020204020204" pitchFamily="34" charset="-122"/>
              </a:rPr>
              <a:t>2009</a:t>
            </a:r>
            <a:r>
              <a:rPr lang="zh-CN" altLang="en-US" sz="1600" dirty="0">
                <a:solidFill>
                  <a:srgbClr val="FFFFFF"/>
                </a:solidFill>
                <a:latin typeface="微软雅黑" panose="020B0503020204020204" pitchFamily="34" charset="-122"/>
                <a:ea typeface="微软雅黑" panose="020B0503020204020204" pitchFamily="34" charset="-122"/>
              </a:rPr>
              <a:t>年创建，专为青年学者、企业界技术人士设计</a:t>
            </a:r>
            <a:endParaRPr lang="en-US" altLang="zh-CN" sz="1600" dirty="0">
              <a:solidFill>
                <a:srgbClr val="FFFFFF"/>
              </a:solidFill>
              <a:latin typeface="微软雅黑" panose="020B0503020204020204" pitchFamily="34" charset="-122"/>
              <a:ea typeface="微软雅黑" panose="020B0503020204020204" pitchFamily="34" charset="-122"/>
            </a:endParaRPr>
          </a:p>
          <a:p>
            <a:pPr>
              <a:spcBef>
                <a:spcPts val="600"/>
              </a:spcBef>
              <a:buFont typeface="Arial" panose="020B0604020202020204" pitchFamily="34" charset="0"/>
              <a:buChar char="•"/>
            </a:pPr>
            <a:r>
              <a:rPr lang="zh-CN" altLang="en-US" sz="1600" dirty="0">
                <a:solidFill>
                  <a:srgbClr val="FFFFFF"/>
                </a:solidFill>
                <a:latin typeface="微软雅黑" panose="020B0503020204020204" pitchFamily="34" charset="-122"/>
                <a:ea typeface="微软雅黑" panose="020B0503020204020204" pitchFamily="34" charset="-122"/>
              </a:rPr>
              <a:t>围绕计算领域的不同专题开设</a:t>
            </a:r>
          </a:p>
          <a:p>
            <a:pPr>
              <a:spcBef>
                <a:spcPts val="600"/>
              </a:spcBef>
              <a:buFont typeface="Arial" panose="020B0604020202020204" pitchFamily="34" charset="0"/>
              <a:buChar char="•"/>
            </a:pPr>
            <a:r>
              <a:rPr lang="zh-CN" altLang="en-US" sz="1600" dirty="0">
                <a:solidFill>
                  <a:srgbClr val="FFFFFF"/>
                </a:solidFill>
                <a:latin typeface="微软雅黑" panose="020B0503020204020204" pitchFamily="34" charset="-122"/>
                <a:ea typeface="微软雅黑" panose="020B0503020204020204" pitchFamily="34" charset="-122"/>
              </a:rPr>
              <a:t>每年</a:t>
            </a:r>
            <a:r>
              <a:rPr lang="en-US" altLang="zh-CN" sz="1600" dirty="0">
                <a:solidFill>
                  <a:srgbClr val="FFFFFF"/>
                </a:solidFill>
                <a:latin typeface="微软雅黑" panose="020B0503020204020204" pitchFamily="34" charset="-122"/>
                <a:ea typeface="微软雅黑" panose="020B0503020204020204" pitchFamily="34" charset="-122"/>
              </a:rPr>
              <a:t>10</a:t>
            </a:r>
            <a:r>
              <a:rPr lang="zh-CN" altLang="en-US" sz="1600" dirty="0">
                <a:solidFill>
                  <a:srgbClr val="FFFFFF"/>
                </a:solidFill>
                <a:latin typeface="微软雅黑" panose="020B0503020204020204" pitchFamily="34" charset="-122"/>
                <a:ea typeface="微软雅黑" panose="020B0503020204020204" pitchFamily="34" charset="-122"/>
              </a:rPr>
              <a:t>期，每期</a:t>
            </a:r>
            <a:r>
              <a:rPr lang="en-US" altLang="zh-CN" sz="1600" dirty="0">
                <a:solidFill>
                  <a:srgbClr val="FFFFFF"/>
                </a:solidFill>
                <a:latin typeface="微软雅黑" panose="020B0503020204020204" pitchFamily="34" charset="-122"/>
                <a:ea typeface="微软雅黑" panose="020B0503020204020204" pitchFamily="34" charset="-122"/>
              </a:rPr>
              <a:t>3</a:t>
            </a:r>
            <a:r>
              <a:rPr lang="zh-CN" altLang="en-US" sz="1600" dirty="0">
                <a:solidFill>
                  <a:srgbClr val="FFFFFF"/>
                </a:solidFill>
                <a:latin typeface="微软雅黑" panose="020B0503020204020204" pitchFamily="34" charset="-122"/>
                <a:ea typeface="微软雅黑" panose="020B0503020204020204" pitchFamily="34" charset="-122"/>
              </a:rPr>
              <a:t>天，由国内外各领域顶级专家担任讲师</a:t>
            </a:r>
            <a:endParaRPr lang="en-US" altLang="zh-CN" sz="1600" dirty="0">
              <a:solidFill>
                <a:srgbClr val="FFFFFF"/>
              </a:solidFill>
              <a:latin typeface="微软雅黑" panose="020B0503020204020204" pitchFamily="34" charset="-122"/>
              <a:ea typeface="微软雅黑" panose="020B0503020204020204" pitchFamily="34" charset="-122"/>
            </a:endParaRPr>
          </a:p>
          <a:p>
            <a:pPr>
              <a:spcBef>
                <a:spcPts val="600"/>
              </a:spcBef>
              <a:buFont typeface="Arial" panose="020B0604020202020204" pitchFamily="34" charset="0"/>
              <a:buChar char="•"/>
            </a:pPr>
            <a:r>
              <a:rPr lang="zh-CN" altLang="en-US" sz="1600" dirty="0">
                <a:solidFill>
                  <a:srgbClr val="FFFFFF"/>
                </a:solidFill>
                <a:latin typeface="微软雅黑" panose="020B0503020204020204" pitchFamily="34" charset="-122"/>
                <a:ea typeface="微软雅黑" panose="020B0503020204020204" pitchFamily="34" charset="-122"/>
              </a:rPr>
              <a:t>提供与一线专家面对面沟通交流的机会</a:t>
            </a:r>
          </a:p>
        </p:txBody>
      </p:sp>
      <p:pic>
        <p:nvPicPr>
          <p:cNvPr id="345" name="Picture 3" descr="D:\CCF-ACM会谈\photo\ADL\ADL1.JPG"/>
          <p:cNvPicPr>
            <a:picLocks noChangeAspect="1" noChangeArrowheads="1"/>
          </p:cNvPicPr>
          <p:nvPr/>
        </p:nvPicPr>
        <p:blipFill>
          <a:blip r:embed="rId2" cstate="print"/>
          <a:srcRect/>
          <a:stretch>
            <a:fillRect/>
          </a:stretch>
        </p:blipFill>
        <p:spPr bwMode="auto">
          <a:xfrm>
            <a:off x="1866870" y="3428151"/>
            <a:ext cx="1932588" cy="1269986"/>
          </a:xfrm>
          <a:prstGeom prst="rect">
            <a:avLst/>
          </a:prstGeom>
          <a:ln>
            <a:noFill/>
          </a:ln>
          <a:effectLst>
            <a:outerShdw blurRad="292100" dist="139700" dir="2700000" algn="tl" rotWithShape="0">
              <a:srgbClr val="333333">
                <a:alpha val="65000"/>
              </a:srgbClr>
            </a:outerShdw>
          </a:effectLst>
        </p:spPr>
      </p:pic>
      <p:pic>
        <p:nvPicPr>
          <p:cNvPr id="346" name="Picture 5" descr="D:\CCF-ACM会谈\photo\ADL\ADL5.JPG"/>
          <p:cNvPicPr>
            <a:picLocks noChangeAspect="1" noChangeArrowheads="1"/>
          </p:cNvPicPr>
          <p:nvPr/>
        </p:nvPicPr>
        <p:blipFill>
          <a:blip r:embed="rId3" cstate="print"/>
          <a:srcRect/>
          <a:stretch>
            <a:fillRect/>
          </a:stretch>
        </p:blipFill>
        <p:spPr bwMode="auto">
          <a:xfrm>
            <a:off x="8201854" y="3405719"/>
            <a:ext cx="1920320" cy="12756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137266131"/>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5"/>
          <p:cNvSpPr>
            <a:spLocks noChangeArrowheads="1"/>
          </p:cNvSpPr>
          <p:nvPr/>
        </p:nvSpPr>
        <p:spPr bwMode="auto">
          <a:xfrm>
            <a:off x="2797002" y="1076387"/>
            <a:ext cx="3877665"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18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159" name="组合 158"/>
          <p:cNvGrpSpPr/>
          <p:nvPr/>
        </p:nvGrpSpPr>
        <p:grpSpPr>
          <a:xfrm rot="10800000" flipV="1">
            <a:off x="2878760" y="161154"/>
            <a:ext cx="2188565" cy="227361"/>
            <a:chOff x="2852738" y="1754188"/>
            <a:chExt cx="9117012" cy="1565275"/>
          </a:xfrm>
          <a:solidFill>
            <a:srgbClr val="00B4EB"/>
          </a:solidFill>
        </p:grpSpPr>
        <p:sp>
          <p:nvSpPr>
            <p:cNvPr id="160" name="Rectangle 9"/>
            <p:cNvSpPr>
              <a:spLocks noChangeArrowheads="1"/>
            </p:cNvSpPr>
            <p:nvPr/>
          </p:nvSpPr>
          <p:spPr bwMode="auto">
            <a:xfrm>
              <a:off x="8283575" y="2538413"/>
              <a:ext cx="1939925" cy="428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Rectangle 10"/>
            <p:cNvSpPr>
              <a:spLocks noChangeArrowheads="1"/>
            </p:cNvSpPr>
            <p:nvPr/>
          </p:nvSpPr>
          <p:spPr bwMode="auto">
            <a:xfrm>
              <a:off x="6159500" y="2811463"/>
              <a:ext cx="193992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Rectangle 11"/>
            <p:cNvSpPr>
              <a:spLocks noChangeArrowheads="1"/>
            </p:cNvSpPr>
            <p:nvPr/>
          </p:nvSpPr>
          <p:spPr bwMode="auto">
            <a:xfrm>
              <a:off x="2852738" y="2811463"/>
              <a:ext cx="301942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2"/>
            <p:cNvSpPr>
              <a:spLocks/>
            </p:cNvSpPr>
            <p:nvPr/>
          </p:nvSpPr>
          <p:spPr bwMode="auto">
            <a:xfrm>
              <a:off x="7974013" y="2538413"/>
              <a:ext cx="434975" cy="314325"/>
            </a:xfrm>
            <a:custGeom>
              <a:avLst/>
              <a:gdLst>
                <a:gd name="T0" fmla="*/ 0 w 274"/>
                <a:gd name="T1" fmla="*/ 198 h 198"/>
                <a:gd name="T2" fmla="*/ 195 w 274"/>
                <a:gd name="T3" fmla="*/ 0 h 198"/>
                <a:gd name="T4" fmla="*/ 274 w 274"/>
                <a:gd name="T5" fmla="*/ 0 h 198"/>
                <a:gd name="T6" fmla="*/ 79 w 274"/>
                <a:gd name="T7" fmla="*/ 198 h 198"/>
                <a:gd name="T8" fmla="*/ 0 w 274"/>
                <a:gd name="T9" fmla="*/ 198 h 198"/>
              </a:gdLst>
              <a:ahLst/>
              <a:cxnLst>
                <a:cxn ang="0">
                  <a:pos x="T0" y="T1"/>
                </a:cxn>
                <a:cxn ang="0">
                  <a:pos x="T2" y="T3"/>
                </a:cxn>
                <a:cxn ang="0">
                  <a:pos x="T4" y="T5"/>
                </a:cxn>
                <a:cxn ang="0">
                  <a:pos x="T6" y="T7"/>
                </a:cxn>
                <a:cxn ang="0">
                  <a:pos x="T8" y="T9"/>
                </a:cxn>
              </a:cxnLst>
              <a:rect l="0" t="0" r="r" b="b"/>
              <a:pathLst>
                <a:path w="274" h="198">
                  <a:moveTo>
                    <a:pt x="0" y="198"/>
                  </a:moveTo>
                  <a:lnTo>
                    <a:pt x="195" y="0"/>
                  </a:lnTo>
                  <a:lnTo>
                    <a:pt x="274" y="0"/>
                  </a:lnTo>
                  <a:lnTo>
                    <a:pt x="79" y="198"/>
                  </a:ln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3"/>
            <p:cNvSpPr>
              <a:spLocks/>
            </p:cNvSpPr>
            <p:nvPr/>
          </p:nvSpPr>
          <p:spPr bwMode="auto">
            <a:xfrm>
              <a:off x="7935913" y="2351088"/>
              <a:ext cx="438150" cy="314325"/>
            </a:xfrm>
            <a:custGeom>
              <a:avLst/>
              <a:gdLst>
                <a:gd name="T0" fmla="*/ 0 w 276"/>
                <a:gd name="T1" fmla="*/ 198 h 198"/>
                <a:gd name="T2" fmla="*/ 197 w 276"/>
                <a:gd name="T3" fmla="*/ 0 h 198"/>
                <a:gd name="T4" fmla="*/ 276 w 276"/>
                <a:gd name="T5" fmla="*/ 0 h 198"/>
                <a:gd name="T6" fmla="*/ 79 w 276"/>
                <a:gd name="T7" fmla="*/ 198 h 198"/>
                <a:gd name="T8" fmla="*/ 0 w 276"/>
                <a:gd name="T9" fmla="*/ 198 h 198"/>
              </a:gdLst>
              <a:ahLst/>
              <a:cxnLst>
                <a:cxn ang="0">
                  <a:pos x="T0" y="T1"/>
                </a:cxn>
                <a:cxn ang="0">
                  <a:pos x="T2" y="T3"/>
                </a:cxn>
                <a:cxn ang="0">
                  <a:pos x="T4" y="T5"/>
                </a:cxn>
                <a:cxn ang="0">
                  <a:pos x="T6" y="T7"/>
                </a:cxn>
                <a:cxn ang="0">
                  <a:pos x="T8" y="T9"/>
                </a:cxn>
              </a:cxnLst>
              <a:rect l="0" t="0" r="r" b="b"/>
              <a:pathLst>
                <a:path w="276" h="198">
                  <a:moveTo>
                    <a:pt x="0" y="198"/>
                  </a:moveTo>
                  <a:lnTo>
                    <a:pt x="197" y="0"/>
                  </a:lnTo>
                  <a:lnTo>
                    <a:pt x="276" y="0"/>
                  </a:lnTo>
                  <a:lnTo>
                    <a:pt x="79" y="198"/>
                  </a:ln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4"/>
            <p:cNvSpPr>
              <a:spLocks/>
            </p:cNvSpPr>
            <p:nvPr/>
          </p:nvSpPr>
          <p:spPr bwMode="auto">
            <a:xfrm>
              <a:off x="8134350" y="2943226"/>
              <a:ext cx="139700" cy="104775"/>
            </a:xfrm>
            <a:custGeom>
              <a:avLst/>
              <a:gdLst>
                <a:gd name="T0" fmla="*/ 0 w 88"/>
                <a:gd name="T1" fmla="*/ 66 h 66"/>
                <a:gd name="T2" fmla="*/ 64 w 88"/>
                <a:gd name="T3" fmla="*/ 0 h 66"/>
                <a:gd name="T4" fmla="*/ 88 w 88"/>
                <a:gd name="T5" fmla="*/ 0 h 66"/>
                <a:gd name="T6" fmla="*/ 24 w 88"/>
                <a:gd name="T7" fmla="*/ 66 h 66"/>
                <a:gd name="T8" fmla="*/ 0 w 88"/>
                <a:gd name="T9" fmla="*/ 66 h 66"/>
              </a:gdLst>
              <a:ahLst/>
              <a:cxnLst>
                <a:cxn ang="0">
                  <a:pos x="T0" y="T1"/>
                </a:cxn>
                <a:cxn ang="0">
                  <a:pos x="T2" y="T3"/>
                </a:cxn>
                <a:cxn ang="0">
                  <a:pos x="T4" y="T5"/>
                </a:cxn>
                <a:cxn ang="0">
                  <a:pos x="T6" y="T7"/>
                </a:cxn>
                <a:cxn ang="0">
                  <a:pos x="T8" y="T9"/>
                </a:cxn>
              </a:cxnLst>
              <a:rect l="0" t="0" r="r" b="b"/>
              <a:pathLst>
                <a:path w="88" h="66">
                  <a:moveTo>
                    <a:pt x="0" y="66"/>
                  </a:moveTo>
                  <a:lnTo>
                    <a:pt x="64" y="0"/>
                  </a:lnTo>
                  <a:lnTo>
                    <a:pt x="88" y="0"/>
                  </a:lnTo>
                  <a:lnTo>
                    <a:pt x="24" y="66"/>
                  </a:lnTo>
                  <a:lnTo>
                    <a:pt x="0" y="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5"/>
            <p:cNvSpPr>
              <a:spLocks/>
            </p:cNvSpPr>
            <p:nvPr/>
          </p:nvSpPr>
          <p:spPr bwMode="auto">
            <a:xfrm>
              <a:off x="8421688" y="3138488"/>
              <a:ext cx="123825" cy="119063"/>
            </a:xfrm>
            <a:custGeom>
              <a:avLst/>
              <a:gdLst>
                <a:gd name="T0" fmla="*/ 78 w 78"/>
                <a:gd name="T1" fmla="*/ 75 h 75"/>
                <a:gd name="T2" fmla="*/ 24 w 78"/>
                <a:gd name="T3" fmla="*/ 0 h 75"/>
                <a:gd name="T4" fmla="*/ 0 w 78"/>
                <a:gd name="T5" fmla="*/ 0 h 75"/>
                <a:gd name="T6" fmla="*/ 58 w 78"/>
                <a:gd name="T7" fmla="*/ 75 h 75"/>
                <a:gd name="T8" fmla="*/ 78 w 78"/>
                <a:gd name="T9" fmla="*/ 75 h 75"/>
              </a:gdLst>
              <a:ahLst/>
              <a:cxnLst>
                <a:cxn ang="0">
                  <a:pos x="T0" y="T1"/>
                </a:cxn>
                <a:cxn ang="0">
                  <a:pos x="T2" y="T3"/>
                </a:cxn>
                <a:cxn ang="0">
                  <a:pos x="T4" y="T5"/>
                </a:cxn>
                <a:cxn ang="0">
                  <a:pos x="T6" y="T7"/>
                </a:cxn>
                <a:cxn ang="0">
                  <a:pos x="T8" y="T9"/>
                </a:cxn>
              </a:cxnLst>
              <a:rect l="0" t="0" r="r" b="b"/>
              <a:pathLst>
                <a:path w="78" h="75">
                  <a:moveTo>
                    <a:pt x="78" y="75"/>
                  </a:moveTo>
                  <a:lnTo>
                    <a:pt x="24" y="0"/>
                  </a:lnTo>
                  <a:lnTo>
                    <a:pt x="0" y="0"/>
                  </a:lnTo>
                  <a:lnTo>
                    <a:pt x="58" y="75"/>
                  </a:lnTo>
                  <a:lnTo>
                    <a:pt x="78"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6"/>
            <p:cNvSpPr>
              <a:spLocks/>
            </p:cNvSpPr>
            <p:nvPr/>
          </p:nvSpPr>
          <p:spPr bwMode="auto">
            <a:xfrm>
              <a:off x="10191750" y="1838326"/>
              <a:ext cx="735012" cy="742950"/>
            </a:xfrm>
            <a:custGeom>
              <a:avLst/>
              <a:gdLst>
                <a:gd name="T0" fmla="*/ 0 w 463"/>
                <a:gd name="T1" fmla="*/ 447 h 468"/>
                <a:gd name="T2" fmla="*/ 443 w 463"/>
                <a:gd name="T3" fmla="*/ 0 h 468"/>
                <a:gd name="T4" fmla="*/ 463 w 463"/>
                <a:gd name="T5" fmla="*/ 19 h 468"/>
                <a:gd name="T6" fmla="*/ 20 w 463"/>
                <a:gd name="T7" fmla="*/ 468 h 468"/>
                <a:gd name="T8" fmla="*/ 0 w 463"/>
                <a:gd name="T9" fmla="*/ 447 h 468"/>
              </a:gdLst>
              <a:ahLst/>
              <a:cxnLst>
                <a:cxn ang="0">
                  <a:pos x="T0" y="T1"/>
                </a:cxn>
                <a:cxn ang="0">
                  <a:pos x="T2" y="T3"/>
                </a:cxn>
                <a:cxn ang="0">
                  <a:pos x="T4" y="T5"/>
                </a:cxn>
                <a:cxn ang="0">
                  <a:pos x="T6" y="T7"/>
                </a:cxn>
                <a:cxn ang="0">
                  <a:pos x="T8" y="T9"/>
                </a:cxn>
              </a:cxnLst>
              <a:rect l="0" t="0" r="r" b="b"/>
              <a:pathLst>
                <a:path w="463" h="468">
                  <a:moveTo>
                    <a:pt x="0" y="447"/>
                  </a:moveTo>
                  <a:lnTo>
                    <a:pt x="443" y="0"/>
                  </a:lnTo>
                  <a:lnTo>
                    <a:pt x="463" y="19"/>
                  </a:lnTo>
                  <a:lnTo>
                    <a:pt x="20" y="468"/>
                  </a:lnTo>
                  <a:lnTo>
                    <a:pt x="0" y="4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Rectangle 17"/>
            <p:cNvSpPr>
              <a:spLocks noChangeArrowheads="1"/>
            </p:cNvSpPr>
            <p:nvPr/>
          </p:nvSpPr>
          <p:spPr bwMode="auto">
            <a:xfrm>
              <a:off x="8277225" y="2351088"/>
              <a:ext cx="170497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Rectangle 18"/>
            <p:cNvSpPr>
              <a:spLocks noChangeArrowheads="1"/>
            </p:cNvSpPr>
            <p:nvPr/>
          </p:nvSpPr>
          <p:spPr bwMode="auto">
            <a:xfrm>
              <a:off x="8235950" y="2943226"/>
              <a:ext cx="29098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Rectangle 19"/>
            <p:cNvSpPr>
              <a:spLocks noChangeArrowheads="1"/>
            </p:cNvSpPr>
            <p:nvPr/>
          </p:nvSpPr>
          <p:spPr bwMode="auto">
            <a:xfrm>
              <a:off x="6592888" y="3024188"/>
              <a:ext cx="1579562"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Rectangle 20"/>
            <p:cNvSpPr>
              <a:spLocks noChangeArrowheads="1"/>
            </p:cNvSpPr>
            <p:nvPr/>
          </p:nvSpPr>
          <p:spPr bwMode="auto">
            <a:xfrm>
              <a:off x="6877050" y="3138488"/>
              <a:ext cx="158273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Rectangle 21"/>
            <p:cNvSpPr>
              <a:spLocks noChangeArrowheads="1"/>
            </p:cNvSpPr>
            <p:nvPr/>
          </p:nvSpPr>
          <p:spPr bwMode="auto">
            <a:xfrm>
              <a:off x="8513763" y="3232151"/>
              <a:ext cx="1579562"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Rectangle 22"/>
            <p:cNvSpPr>
              <a:spLocks noChangeArrowheads="1"/>
            </p:cNvSpPr>
            <p:nvPr/>
          </p:nvSpPr>
          <p:spPr bwMode="auto">
            <a:xfrm>
              <a:off x="7269163" y="2641601"/>
              <a:ext cx="792162"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Rectangle 23"/>
            <p:cNvSpPr>
              <a:spLocks noChangeArrowheads="1"/>
            </p:cNvSpPr>
            <p:nvPr/>
          </p:nvSpPr>
          <p:spPr bwMode="auto">
            <a:xfrm>
              <a:off x="7269163" y="2351088"/>
              <a:ext cx="100806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Rectangle 24"/>
            <p:cNvSpPr>
              <a:spLocks noChangeArrowheads="1"/>
            </p:cNvSpPr>
            <p:nvPr/>
          </p:nvSpPr>
          <p:spPr bwMode="auto">
            <a:xfrm>
              <a:off x="7094538" y="2351088"/>
              <a:ext cx="698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Rectangle 25"/>
            <p:cNvSpPr>
              <a:spLocks noChangeArrowheads="1"/>
            </p:cNvSpPr>
            <p:nvPr/>
          </p:nvSpPr>
          <p:spPr bwMode="auto">
            <a:xfrm>
              <a:off x="6586538" y="2351088"/>
              <a:ext cx="6667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Rectangle 26"/>
            <p:cNvSpPr>
              <a:spLocks noChangeArrowheads="1"/>
            </p:cNvSpPr>
            <p:nvPr/>
          </p:nvSpPr>
          <p:spPr bwMode="auto">
            <a:xfrm>
              <a:off x="6299200" y="2351088"/>
              <a:ext cx="22066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Rectangle 27"/>
            <p:cNvSpPr>
              <a:spLocks noChangeArrowheads="1"/>
            </p:cNvSpPr>
            <p:nvPr/>
          </p:nvSpPr>
          <p:spPr bwMode="auto">
            <a:xfrm>
              <a:off x="5715000" y="2351088"/>
              <a:ext cx="5143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Rectangle 28"/>
            <p:cNvSpPr>
              <a:spLocks noChangeArrowheads="1"/>
            </p:cNvSpPr>
            <p:nvPr/>
          </p:nvSpPr>
          <p:spPr bwMode="auto">
            <a:xfrm>
              <a:off x="7377113" y="2568576"/>
              <a:ext cx="684212"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Rectangle 29"/>
            <p:cNvSpPr>
              <a:spLocks noChangeArrowheads="1"/>
            </p:cNvSpPr>
            <p:nvPr/>
          </p:nvSpPr>
          <p:spPr bwMode="auto">
            <a:xfrm>
              <a:off x="6643688" y="2568576"/>
              <a:ext cx="682625"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Rectangle 30"/>
            <p:cNvSpPr>
              <a:spLocks noChangeArrowheads="1"/>
            </p:cNvSpPr>
            <p:nvPr/>
          </p:nvSpPr>
          <p:spPr bwMode="auto">
            <a:xfrm>
              <a:off x="7473950" y="2490788"/>
              <a:ext cx="6794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Rectangle 31"/>
            <p:cNvSpPr>
              <a:spLocks noChangeArrowheads="1"/>
            </p:cNvSpPr>
            <p:nvPr/>
          </p:nvSpPr>
          <p:spPr bwMode="auto">
            <a:xfrm>
              <a:off x="7170738" y="2490788"/>
              <a:ext cx="2651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Rectangle 32"/>
            <p:cNvSpPr>
              <a:spLocks noChangeArrowheads="1"/>
            </p:cNvSpPr>
            <p:nvPr/>
          </p:nvSpPr>
          <p:spPr bwMode="auto">
            <a:xfrm>
              <a:off x="7423150" y="2422526"/>
              <a:ext cx="7842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Rectangle 33"/>
            <p:cNvSpPr>
              <a:spLocks noChangeArrowheads="1"/>
            </p:cNvSpPr>
            <p:nvPr/>
          </p:nvSpPr>
          <p:spPr bwMode="auto">
            <a:xfrm>
              <a:off x="5173663" y="2422526"/>
              <a:ext cx="21939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Rectangle 34"/>
            <p:cNvSpPr>
              <a:spLocks noChangeArrowheads="1"/>
            </p:cNvSpPr>
            <p:nvPr/>
          </p:nvSpPr>
          <p:spPr bwMode="auto">
            <a:xfrm>
              <a:off x="6643688" y="2490788"/>
              <a:ext cx="48577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Rectangle 35"/>
            <p:cNvSpPr>
              <a:spLocks noChangeArrowheads="1"/>
            </p:cNvSpPr>
            <p:nvPr/>
          </p:nvSpPr>
          <p:spPr bwMode="auto">
            <a:xfrm>
              <a:off x="6305550" y="2490788"/>
              <a:ext cx="24288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Rectangle 36"/>
            <p:cNvSpPr>
              <a:spLocks noChangeArrowheads="1"/>
            </p:cNvSpPr>
            <p:nvPr/>
          </p:nvSpPr>
          <p:spPr bwMode="auto">
            <a:xfrm>
              <a:off x="5853113" y="2490788"/>
              <a:ext cx="24130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Rectangle 37"/>
            <p:cNvSpPr>
              <a:spLocks noChangeArrowheads="1"/>
            </p:cNvSpPr>
            <p:nvPr/>
          </p:nvSpPr>
          <p:spPr bwMode="auto">
            <a:xfrm>
              <a:off x="5399088" y="2490788"/>
              <a:ext cx="2397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Rectangle 38"/>
            <p:cNvSpPr>
              <a:spLocks noChangeArrowheads="1"/>
            </p:cNvSpPr>
            <p:nvPr/>
          </p:nvSpPr>
          <p:spPr bwMode="auto">
            <a:xfrm>
              <a:off x="4943475" y="2490788"/>
              <a:ext cx="24288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Rectangle 39"/>
            <p:cNvSpPr>
              <a:spLocks noChangeArrowheads="1"/>
            </p:cNvSpPr>
            <p:nvPr/>
          </p:nvSpPr>
          <p:spPr bwMode="auto">
            <a:xfrm>
              <a:off x="5737225" y="2641601"/>
              <a:ext cx="14239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Rectangle 40"/>
            <p:cNvSpPr>
              <a:spLocks noChangeArrowheads="1"/>
            </p:cNvSpPr>
            <p:nvPr/>
          </p:nvSpPr>
          <p:spPr bwMode="auto">
            <a:xfrm>
              <a:off x="6251575" y="3024188"/>
              <a:ext cx="24923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Rectangle 41"/>
            <p:cNvSpPr>
              <a:spLocks noChangeArrowheads="1"/>
            </p:cNvSpPr>
            <p:nvPr/>
          </p:nvSpPr>
          <p:spPr bwMode="auto">
            <a:xfrm>
              <a:off x="4827588" y="3024188"/>
              <a:ext cx="13477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Rectangle 42"/>
            <p:cNvSpPr>
              <a:spLocks noChangeArrowheads="1"/>
            </p:cNvSpPr>
            <p:nvPr/>
          </p:nvSpPr>
          <p:spPr bwMode="auto">
            <a:xfrm>
              <a:off x="4627563" y="3024188"/>
              <a:ext cx="127000"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Rectangle 43"/>
            <p:cNvSpPr>
              <a:spLocks noChangeArrowheads="1"/>
            </p:cNvSpPr>
            <p:nvPr/>
          </p:nvSpPr>
          <p:spPr bwMode="auto">
            <a:xfrm>
              <a:off x="4429125" y="3024188"/>
              <a:ext cx="1285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Rectangle 44"/>
            <p:cNvSpPr>
              <a:spLocks noChangeArrowheads="1"/>
            </p:cNvSpPr>
            <p:nvPr/>
          </p:nvSpPr>
          <p:spPr bwMode="auto">
            <a:xfrm>
              <a:off x="3465513" y="3024188"/>
              <a:ext cx="8778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Rectangle 45"/>
            <p:cNvSpPr>
              <a:spLocks noChangeArrowheads="1"/>
            </p:cNvSpPr>
            <p:nvPr/>
          </p:nvSpPr>
          <p:spPr bwMode="auto">
            <a:xfrm>
              <a:off x="5695950" y="2882901"/>
              <a:ext cx="520223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Rectangle 46"/>
            <p:cNvSpPr>
              <a:spLocks noChangeArrowheads="1"/>
            </p:cNvSpPr>
            <p:nvPr/>
          </p:nvSpPr>
          <p:spPr bwMode="auto">
            <a:xfrm>
              <a:off x="4043363" y="2882901"/>
              <a:ext cx="11620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Rectangle 47"/>
            <p:cNvSpPr>
              <a:spLocks noChangeArrowheads="1"/>
            </p:cNvSpPr>
            <p:nvPr/>
          </p:nvSpPr>
          <p:spPr bwMode="auto">
            <a:xfrm>
              <a:off x="3076575" y="2882901"/>
              <a:ext cx="5683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48"/>
            <p:cNvSpPr>
              <a:spLocks/>
            </p:cNvSpPr>
            <p:nvPr/>
          </p:nvSpPr>
          <p:spPr bwMode="auto">
            <a:xfrm>
              <a:off x="11126788" y="2205038"/>
              <a:ext cx="754062" cy="762000"/>
            </a:xfrm>
            <a:custGeom>
              <a:avLst/>
              <a:gdLst>
                <a:gd name="T0" fmla="*/ 0 w 475"/>
                <a:gd name="T1" fmla="*/ 469 h 480"/>
                <a:gd name="T2" fmla="*/ 463 w 475"/>
                <a:gd name="T3" fmla="*/ 0 h 480"/>
                <a:gd name="T4" fmla="*/ 475 w 475"/>
                <a:gd name="T5" fmla="*/ 10 h 480"/>
                <a:gd name="T6" fmla="*/ 12 w 475"/>
                <a:gd name="T7" fmla="*/ 480 h 480"/>
                <a:gd name="T8" fmla="*/ 0 w 475"/>
                <a:gd name="T9" fmla="*/ 469 h 480"/>
              </a:gdLst>
              <a:ahLst/>
              <a:cxnLst>
                <a:cxn ang="0">
                  <a:pos x="T0" y="T1"/>
                </a:cxn>
                <a:cxn ang="0">
                  <a:pos x="T2" y="T3"/>
                </a:cxn>
                <a:cxn ang="0">
                  <a:pos x="T4" y="T5"/>
                </a:cxn>
                <a:cxn ang="0">
                  <a:pos x="T6" y="T7"/>
                </a:cxn>
                <a:cxn ang="0">
                  <a:pos x="T8" y="T9"/>
                </a:cxn>
              </a:cxnLst>
              <a:rect l="0" t="0" r="r" b="b"/>
              <a:pathLst>
                <a:path w="475" h="480">
                  <a:moveTo>
                    <a:pt x="0" y="469"/>
                  </a:moveTo>
                  <a:lnTo>
                    <a:pt x="463" y="0"/>
                  </a:lnTo>
                  <a:lnTo>
                    <a:pt x="475" y="10"/>
                  </a:lnTo>
                  <a:lnTo>
                    <a:pt x="12" y="480"/>
                  </a:lnTo>
                  <a:lnTo>
                    <a:pt x="0" y="4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49"/>
            <p:cNvSpPr>
              <a:spLocks/>
            </p:cNvSpPr>
            <p:nvPr/>
          </p:nvSpPr>
          <p:spPr bwMode="auto">
            <a:xfrm>
              <a:off x="10879138" y="2470151"/>
              <a:ext cx="430212" cy="434975"/>
            </a:xfrm>
            <a:custGeom>
              <a:avLst/>
              <a:gdLst>
                <a:gd name="T0" fmla="*/ 0 w 271"/>
                <a:gd name="T1" fmla="*/ 264 h 274"/>
                <a:gd name="T2" fmla="*/ 259 w 271"/>
                <a:gd name="T3" fmla="*/ 0 h 274"/>
                <a:gd name="T4" fmla="*/ 271 w 271"/>
                <a:gd name="T5" fmla="*/ 10 h 274"/>
                <a:gd name="T6" fmla="*/ 12 w 271"/>
                <a:gd name="T7" fmla="*/ 274 h 274"/>
                <a:gd name="T8" fmla="*/ 0 w 271"/>
                <a:gd name="T9" fmla="*/ 264 h 274"/>
              </a:gdLst>
              <a:ahLst/>
              <a:cxnLst>
                <a:cxn ang="0">
                  <a:pos x="T0" y="T1"/>
                </a:cxn>
                <a:cxn ang="0">
                  <a:pos x="T2" y="T3"/>
                </a:cxn>
                <a:cxn ang="0">
                  <a:pos x="T4" y="T5"/>
                </a:cxn>
                <a:cxn ang="0">
                  <a:pos x="T6" y="T7"/>
                </a:cxn>
                <a:cxn ang="0">
                  <a:pos x="T8" y="T9"/>
                </a:cxn>
              </a:cxnLst>
              <a:rect l="0" t="0" r="r" b="b"/>
              <a:pathLst>
                <a:path w="271" h="274">
                  <a:moveTo>
                    <a:pt x="0" y="264"/>
                  </a:moveTo>
                  <a:lnTo>
                    <a:pt x="259" y="0"/>
                  </a:lnTo>
                  <a:lnTo>
                    <a:pt x="271" y="10"/>
                  </a:lnTo>
                  <a:lnTo>
                    <a:pt x="12" y="274"/>
                  </a:lnTo>
                  <a:lnTo>
                    <a:pt x="0" y="2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Oval 50"/>
            <p:cNvSpPr>
              <a:spLocks noChangeArrowheads="1"/>
            </p:cNvSpPr>
            <p:nvPr/>
          </p:nvSpPr>
          <p:spPr bwMode="auto">
            <a:xfrm>
              <a:off x="11755438" y="2093913"/>
              <a:ext cx="214312" cy="2174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Oval 51"/>
            <p:cNvSpPr>
              <a:spLocks noChangeArrowheads="1"/>
            </p:cNvSpPr>
            <p:nvPr/>
          </p:nvSpPr>
          <p:spPr bwMode="auto">
            <a:xfrm>
              <a:off x="10801350" y="1754188"/>
              <a:ext cx="214312" cy="2174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Oval 52"/>
            <p:cNvSpPr>
              <a:spLocks noChangeArrowheads="1"/>
            </p:cNvSpPr>
            <p:nvPr/>
          </p:nvSpPr>
          <p:spPr bwMode="auto">
            <a:xfrm>
              <a:off x="11236325" y="2413001"/>
              <a:ext cx="146050" cy="1476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Oval 53"/>
            <p:cNvSpPr>
              <a:spLocks noChangeArrowheads="1"/>
            </p:cNvSpPr>
            <p:nvPr/>
          </p:nvSpPr>
          <p:spPr bwMode="auto">
            <a:xfrm>
              <a:off x="10020300" y="3170238"/>
              <a:ext cx="149225" cy="1492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Oval 54"/>
            <p:cNvSpPr>
              <a:spLocks noChangeArrowheads="1"/>
            </p:cNvSpPr>
            <p:nvPr/>
          </p:nvSpPr>
          <p:spPr bwMode="auto">
            <a:xfrm>
              <a:off x="9910763" y="2276476"/>
              <a:ext cx="179387" cy="1809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p:cNvGrpSpPr/>
          <p:nvPr/>
        </p:nvGrpSpPr>
        <p:grpSpPr>
          <a:xfrm>
            <a:off x="5620422" y="79672"/>
            <a:ext cx="981472" cy="994082"/>
            <a:chOff x="3983038" y="1357313"/>
            <a:chExt cx="4078288" cy="4130675"/>
          </a:xfrm>
          <a:solidFill>
            <a:schemeClr val="bg1">
              <a:alpha val="40000"/>
            </a:schemeClr>
          </a:solidFill>
        </p:grpSpPr>
        <p:sp>
          <p:nvSpPr>
            <p:cNvPr id="217"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0" name="文本框 259"/>
          <p:cNvSpPr txBox="1"/>
          <p:nvPr/>
        </p:nvSpPr>
        <p:spPr>
          <a:xfrm>
            <a:off x="0" y="439597"/>
            <a:ext cx="5570756" cy="523220"/>
          </a:xfrm>
          <a:prstGeom prst="rect">
            <a:avLst/>
          </a:prstGeom>
          <a:noFill/>
        </p:spPr>
        <p:txBody>
          <a:bodyPr wrap="non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多样化服务全面覆盖各种需求会员</a:t>
            </a:r>
          </a:p>
        </p:txBody>
      </p:sp>
      <p:sp>
        <p:nvSpPr>
          <p:cNvPr id="261" name="Rectangle 5"/>
          <p:cNvSpPr>
            <a:spLocks noChangeArrowheads="1"/>
          </p:cNvSpPr>
          <p:nvPr/>
        </p:nvSpPr>
        <p:spPr bwMode="auto">
          <a:xfrm>
            <a:off x="4868630" y="211215"/>
            <a:ext cx="1445909" cy="76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7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262" name="组合 261"/>
          <p:cNvGrpSpPr/>
          <p:nvPr/>
        </p:nvGrpSpPr>
        <p:grpSpPr>
          <a:xfrm>
            <a:off x="243724" y="79119"/>
            <a:ext cx="4519601" cy="215951"/>
            <a:chOff x="635390" y="1254898"/>
            <a:chExt cx="4519601" cy="215951"/>
          </a:xfrm>
        </p:grpSpPr>
        <p:sp>
          <p:nvSpPr>
            <p:cNvPr id="263" name="椭圆 262"/>
            <p:cNvSpPr/>
            <p:nvPr/>
          </p:nvSpPr>
          <p:spPr>
            <a:xfrm>
              <a:off x="2287483"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p:cNvSpPr/>
            <p:nvPr/>
          </p:nvSpPr>
          <p:spPr>
            <a:xfrm>
              <a:off x="2531209"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p:cNvSpPr/>
            <p:nvPr/>
          </p:nvSpPr>
          <p:spPr>
            <a:xfrm>
              <a:off x="2703498"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p:nvPr/>
          </p:nvSpPr>
          <p:spPr>
            <a:xfrm>
              <a:off x="3089861" y="1254898"/>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7" name="直接连接符 266"/>
            <p:cNvCxnSpPr/>
            <p:nvPr/>
          </p:nvCxnSpPr>
          <p:spPr>
            <a:xfrm>
              <a:off x="635390" y="1470849"/>
              <a:ext cx="4519601" cy="0"/>
            </a:xfrm>
            <a:prstGeom prst="line">
              <a:avLst/>
            </a:prstGeom>
            <a:ln>
              <a:solidFill>
                <a:srgbClr val="00B4EB"/>
              </a:solidFill>
              <a:prstDash val="sysDash"/>
            </a:ln>
          </p:spPr>
          <p:style>
            <a:lnRef idx="1">
              <a:schemeClr val="accent1"/>
            </a:lnRef>
            <a:fillRef idx="0">
              <a:schemeClr val="accent1"/>
            </a:fillRef>
            <a:effectRef idx="0">
              <a:schemeClr val="accent1"/>
            </a:effectRef>
            <a:fontRef idx="minor">
              <a:schemeClr val="tx1"/>
            </a:fontRef>
          </p:style>
        </p:cxnSp>
      </p:grpSp>
      <p:sp>
        <p:nvSpPr>
          <p:cNvPr id="268" name="椭圆 267"/>
          <p:cNvSpPr/>
          <p:nvPr/>
        </p:nvSpPr>
        <p:spPr>
          <a:xfrm>
            <a:off x="1176791" y="207197"/>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p:nvPr/>
        </p:nvSpPr>
        <p:spPr>
          <a:xfrm>
            <a:off x="1592806" y="207197"/>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115"/>
          <p:cNvSpPr/>
          <p:nvPr/>
        </p:nvSpPr>
        <p:spPr>
          <a:xfrm rot="5400000">
            <a:off x="3852022" y="2569379"/>
            <a:ext cx="4401553" cy="2948336"/>
          </a:xfrm>
          <a:custGeom>
            <a:avLst/>
            <a:gdLst>
              <a:gd name="connsiteX0" fmla="*/ 2167265 w 4705347"/>
              <a:gd name="connsiteY0" fmla="*/ 3382755 h 3470808"/>
              <a:gd name="connsiteX1" fmla="*/ 2597942 w 4705347"/>
              <a:gd name="connsiteY1" fmla="*/ 3382755 h 3470808"/>
              <a:gd name="connsiteX2" fmla="*/ 2542062 w 4705347"/>
              <a:gd name="connsiteY2" fmla="*/ 3470808 h 3470808"/>
              <a:gd name="connsiteX3" fmla="*/ 2223145 w 4705347"/>
              <a:gd name="connsiteY3" fmla="*/ 3470808 h 3470808"/>
              <a:gd name="connsiteX4" fmla="*/ 782962 w 4705347"/>
              <a:gd name="connsiteY4" fmla="*/ 3382755 h 3470808"/>
              <a:gd name="connsiteX5" fmla="*/ 782963 w 4705347"/>
              <a:gd name="connsiteY5" fmla="*/ 3382754 h 3470808"/>
              <a:gd name="connsiteX6" fmla="*/ 1852345 w 4705347"/>
              <a:gd name="connsiteY6" fmla="*/ 3382754 h 3470808"/>
              <a:gd name="connsiteX7" fmla="*/ 1852345 w 4705347"/>
              <a:gd name="connsiteY7" fmla="*/ 3382755 h 3470808"/>
              <a:gd name="connsiteX8" fmla="*/ 0 w 4705347"/>
              <a:gd name="connsiteY8" fmla="*/ 2837367 h 3470808"/>
              <a:gd name="connsiteX9" fmla="*/ 0 w 4705347"/>
              <a:gd name="connsiteY9" fmla="*/ 110498 h 3470808"/>
              <a:gd name="connsiteX10" fmla="*/ 1819913 w 4705347"/>
              <a:gd name="connsiteY10" fmla="*/ 110498 h 3470808"/>
              <a:gd name="connsiteX11" fmla="*/ 1890037 w 4705347"/>
              <a:gd name="connsiteY11" fmla="*/ 0 h 3470808"/>
              <a:gd name="connsiteX12" fmla="*/ 2815310 w 4705347"/>
              <a:gd name="connsiteY12" fmla="*/ 0 h 3470808"/>
              <a:gd name="connsiteX13" fmla="*/ 2885434 w 4705347"/>
              <a:gd name="connsiteY13" fmla="*/ 110498 h 3470808"/>
              <a:gd name="connsiteX14" fmla="*/ 4159960 w 4705347"/>
              <a:gd name="connsiteY14" fmla="*/ 110498 h 3470808"/>
              <a:gd name="connsiteX15" fmla="*/ 4705347 w 4705347"/>
              <a:gd name="connsiteY15" fmla="*/ 655885 h 3470808"/>
              <a:gd name="connsiteX16" fmla="*/ 4705347 w 4705347"/>
              <a:gd name="connsiteY16" fmla="*/ 3382754 h 3470808"/>
              <a:gd name="connsiteX17" fmla="*/ 1852345 w 4705347"/>
              <a:gd name="connsiteY17" fmla="*/ 3382754 h 3470808"/>
              <a:gd name="connsiteX18" fmla="*/ 1780290 w 4705347"/>
              <a:gd name="connsiteY18" fmla="*/ 3269215 h 3470808"/>
              <a:gd name="connsiteX19" fmla="*/ 855017 w 4705347"/>
              <a:gd name="connsiteY19" fmla="*/ 3269215 h 3470808"/>
              <a:gd name="connsiteX20" fmla="*/ 782963 w 4705347"/>
              <a:gd name="connsiteY20" fmla="*/ 3382754 h 3470808"/>
              <a:gd name="connsiteX21" fmla="*/ 545387 w 4705347"/>
              <a:gd name="connsiteY21" fmla="*/ 3382754 h 34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5347" h="3470808">
                <a:moveTo>
                  <a:pt x="2167265" y="3382755"/>
                </a:moveTo>
                <a:lnTo>
                  <a:pt x="2597942" y="3382755"/>
                </a:lnTo>
                <a:lnTo>
                  <a:pt x="2542062" y="3470808"/>
                </a:lnTo>
                <a:lnTo>
                  <a:pt x="2223145" y="3470808"/>
                </a:lnTo>
                <a:close/>
                <a:moveTo>
                  <a:pt x="782962" y="3382755"/>
                </a:moveTo>
                <a:lnTo>
                  <a:pt x="782963" y="3382754"/>
                </a:lnTo>
                <a:lnTo>
                  <a:pt x="1852345" y="3382754"/>
                </a:lnTo>
                <a:lnTo>
                  <a:pt x="1852345" y="3382755"/>
                </a:lnTo>
                <a:close/>
                <a:moveTo>
                  <a:pt x="0" y="2837367"/>
                </a:moveTo>
                <a:lnTo>
                  <a:pt x="0" y="110498"/>
                </a:lnTo>
                <a:lnTo>
                  <a:pt x="1819913" y="110498"/>
                </a:lnTo>
                <a:lnTo>
                  <a:pt x="1890037" y="0"/>
                </a:lnTo>
                <a:lnTo>
                  <a:pt x="2815310" y="0"/>
                </a:lnTo>
                <a:lnTo>
                  <a:pt x="2885434" y="110498"/>
                </a:lnTo>
                <a:lnTo>
                  <a:pt x="4159960" y="110498"/>
                </a:lnTo>
                <a:lnTo>
                  <a:pt x="4705347" y="655885"/>
                </a:lnTo>
                <a:lnTo>
                  <a:pt x="4705347" y="3382754"/>
                </a:lnTo>
                <a:lnTo>
                  <a:pt x="1852345" y="3382754"/>
                </a:lnTo>
                <a:lnTo>
                  <a:pt x="1780290" y="3269215"/>
                </a:lnTo>
                <a:lnTo>
                  <a:pt x="855017" y="3269215"/>
                </a:lnTo>
                <a:lnTo>
                  <a:pt x="782963" y="3382754"/>
                </a:lnTo>
                <a:lnTo>
                  <a:pt x="545387" y="3382754"/>
                </a:lnTo>
                <a:close/>
              </a:path>
            </a:pathLst>
          </a:custGeom>
          <a:solidFill>
            <a:srgbClr val="00B4EB">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5181326" y="2635731"/>
            <a:ext cx="1575041" cy="369332"/>
          </a:xfrm>
          <a:prstGeom prst="rect">
            <a:avLst/>
          </a:prstGeom>
        </p:spPr>
        <p:txBody>
          <a:bodyPr wrap="square">
            <a:spAutoFit/>
          </a:bodyPr>
          <a:lstStyle/>
          <a:p>
            <a:pPr algn="ctr"/>
            <a:r>
              <a:rPr lang="zh-CN" altLang="en-US" dirty="0">
                <a:solidFill>
                  <a:srgbClr val="00B4EB"/>
                </a:solidFill>
                <a:latin typeface="微软雅黑" panose="020B0503020204020204" pitchFamily="34" charset="-122"/>
                <a:ea typeface="微软雅黑" panose="020B0503020204020204" pitchFamily="34" charset="-122"/>
              </a:rPr>
              <a:t>服务对象</a:t>
            </a:r>
          </a:p>
        </p:txBody>
      </p:sp>
      <p:sp>
        <p:nvSpPr>
          <p:cNvPr id="120" name="Rectangle 96"/>
          <p:cNvSpPr/>
          <p:nvPr/>
        </p:nvSpPr>
        <p:spPr>
          <a:xfrm>
            <a:off x="4892301" y="2966688"/>
            <a:ext cx="2153089" cy="338554"/>
          </a:xfrm>
          <a:prstGeom prst="rect">
            <a:avLst/>
          </a:prstGeom>
          <a:noFill/>
        </p:spPr>
        <p:txBody>
          <a:bodyPr wrap="square">
            <a:spAutoFit/>
          </a:bodyPr>
          <a:lstStyle/>
          <a:p>
            <a:pPr lvl="0" algn="ctr" fontAlgn="base">
              <a:spcBef>
                <a:spcPct val="0"/>
              </a:spcBef>
              <a:spcAft>
                <a:spcPct val="0"/>
              </a:spcAft>
            </a:pPr>
            <a:r>
              <a:rPr lang="zh-CN" altLang="en-US" sz="1600" dirty="0">
                <a:solidFill>
                  <a:schemeClr val="bg1"/>
                </a:solidFill>
                <a:latin typeface="微软雅黑" panose="020B0503020204020204" pitchFamily="34" charset="-122"/>
                <a:ea typeface="微软雅黑" panose="020B0503020204020204" pitchFamily="34" charset="-122"/>
              </a:rPr>
              <a:t>专业教育</a:t>
            </a:r>
          </a:p>
        </p:txBody>
      </p:sp>
      <p:grpSp>
        <p:nvGrpSpPr>
          <p:cNvPr id="149" name="组合 148"/>
          <p:cNvGrpSpPr/>
          <p:nvPr/>
        </p:nvGrpSpPr>
        <p:grpSpPr>
          <a:xfrm>
            <a:off x="4665000" y="6299051"/>
            <a:ext cx="1073406" cy="185753"/>
            <a:chOff x="848850" y="5408493"/>
            <a:chExt cx="545034" cy="85650"/>
          </a:xfrm>
          <a:solidFill>
            <a:srgbClr val="00B4EB">
              <a:alpha val="40000"/>
            </a:srgbClr>
          </a:solidFill>
        </p:grpSpPr>
        <p:sp>
          <p:nvSpPr>
            <p:cNvPr id="150" name="平行四边形 149"/>
            <p:cNvSpPr/>
            <p:nvPr/>
          </p:nvSpPr>
          <p:spPr>
            <a:xfrm>
              <a:off x="848850"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平行四边形 150"/>
            <p:cNvSpPr/>
            <p:nvPr/>
          </p:nvSpPr>
          <p:spPr>
            <a:xfrm>
              <a:off x="1038294"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平行四边形 151"/>
            <p:cNvSpPr/>
            <p:nvPr/>
          </p:nvSpPr>
          <p:spPr>
            <a:xfrm>
              <a:off x="1227738"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9" name="直接连接符 168"/>
          <p:cNvCxnSpPr/>
          <p:nvPr/>
        </p:nvCxnSpPr>
        <p:spPr>
          <a:xfrm flipH="1" flipV="1">
            <a:off x="6783669" y="6484804"/>
            <a:ext cx="149926" cy="1"/>
          </a:xfrm>
          <a:prstGeom prst="line">
            <a:avLst/>
          </a:prstGeom>
          <a:ln>
            <a:solidFill>
              <a:srgbClr val="00B4EB">
                <a:alpha val="40000"/>
              </a:srgbClr>
            </a:solidFill>
          </a:ln>
        </p:spPr>
        <p:style>
          <a:lnRef idx="1">
            <a:schemeClr val="accent1"/>
          </a:lnRef>
          <a:fillRef idx="0">
            <a:schemeClr val="accent1"/>
          </a:fillRef>
          <a:effectRef idx="0">
            <a:schemeClr val="accent1"/>
          </a:effectRef>
          <a:fontRef idx="minor">
            <a:schemeClr val="tx1"/>
          </a:fontRef>
        </p:style>
      </p:cxnSp>
      <p:sp>
        <p:nvSpPr>
          <p:cNvPr id="142" name="平行四边形 141"/>
          <p:cNvSpPr/>
          <p:nvPr/>
        </p:nvSpPr>
        <p:spPr>
          <a:xfrm>
            <a:off x="1589628" y="6097921"/>
            <a:ext cx="203703" cy="122600"/>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平行四边形 142"/>
          <p:cNvSpPr/>
          <p:nvPr/>
        </p:nvSpPr>
        <p:spPr>
          <a:xfrm>
            <a:off x="1821895" y="6097921"/>
            <a:ext cx="203703" cy="122600"/>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平行四边形 143"/>
          <p:cNvSpPr/>
          <p:nvPr/>
        </p:nvSpPr>
        <p:spPr>
          <a:xfrm>
            <a:off x="2054160" y="6097921"/>
            <a:ext cx="203703" cy="122600"/>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8" name="组合 147"/>
          <p:cNvGrpSpPr/>
          <p:nvPr/>
        </p:nvGrpSpPr>
        <p:grpSpPr>
          <a:xfrm>
            <a:off x="7991499" y="6076629"/>
            <a:ext cx="668237" cy="122600"/>
            <a:chOff x="848850" y="5408493"/>
            <a:chExt cx="545034" cy="85650"/>
          </a:xfrm>
          <a:solidFill>
            <a:srgbClr val="00B4EB">
              <a:alpha val="40000"/>
            </a:srgbClr>
          </a:solidFill>
        </p:grpSpPr>
        <p:sp>
          <p:nvSpPr>
            <p:cNvPr id="145" name="平行四边形 144"/>
            <p:cNvSpPr/>
            <p:nvPr/>
          </p:nvSpPr>
          <p:spPr>
            <a:xfrm>
              <a:off x="848850"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平行四边形 145"/>
            <p:cNvSpPr/>
            <p:nvPr/>
          </p:nvSpPr>
          <p:spPr>
            <a:xfrm>
              <a:off x="1038294"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平行四边形 146"/>
            <p:cNvSpPr/>
            <p:nvPr/>
          </p:nvSpPr>
          <p:spPr>
            <a:xfrm>
              <a:off x="1227738"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7" name="直接连接符 166"/>
          <p:cNvCxnSpPr/>
          <p:nvPr/>
        </p:nvCxnSpPr>
        <p:spPr>
          <a:xfrm>
            <a:off x="1602898" y="6220521"/>
            <a:ext cx="1959779" cy="0"/>
          </a:xfrm>
          <a:prstGeom prst="line">
            <a:avLst/>
          </a:prstGeom>
          <a:ln>
            <a:solidFill>
              <a:srgbClr val="00B4EB">
                <a:alpha val="40000"/>
              </a:srgb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7991499" y="6198577"/>
            <a:ext cx="1887166" cy="0"/>
          </a:xfrm>
          <a:prstGeom prst="line">
            <a:avLst/>
          </a:prstGeom>
          <a:ln>
            <a:solidFill>
              <a:srgbClr val="00B4EB">
                <a:alpha val="40000"/>
              </a:srgbClr>
            </a:solidFill>
          </a:ln>
        </p:spPr>
        <p:style>
          <a:lnRef idx="1">
            <a:schemeClr val="accent1"/>
          </a:lnRef>
          <a:fillRef idx="0">
            <a:schemeClr val="accent1"/>
          </a:fillRef>
          <a:effectRef idx="0">
            <a:schemeClr val="accent1"/>
          </a:effectRef>
          <a:fontRef idx="minor">
            <a:schemeClr val="tx1"/>
          </a:fontRef>
        </p:style>
      </p:cxnSp>
      <p:sp>
        <p:nvSpPr>
          <p:cNvPr id="270" name="任意多边形 269"/>
          <p:cNvSpPr/>
          <p:nvPr/>
        </p:nvSpPr>
        <p:spPr>
          <a:xfrm rot="5400000">
            <a:off x="833308" y="2860285"/>
            <a:ext cx="3894892" cy="2460809"/>
          </a:xfrm>
          <a:custGeom>
            <a:avLst/>
            <a:gdLst>
              <a:gd name="connsiteX0" fmla="*/ 2167265 w 4705347"/>
              <a:gd name="connsiteY0" fmla="*/ 3382755 h 3470808"/>
              <a:gd name="connsiteX1" fmla="*/ 2597942 w 4705347"/>
              <a:gd name="connsiteY1" fmla="*/ 3382755 h 3470808"/>
              <a:gd name="connsiteX2" fmla="*/ 2542062 w 4705347"/>
              <a:gd name="connsiteY2" fmla="*/ 3470808 h 3470808"/>
              <a:gd name="connsiteX3" fmla="*/ 2223145 w 4705347"/>
              <a:gd name="connsiteY3" fmla="*/ 3470808 h 3470808"/>
              <a:gd name="connsiteX4" fmla="*/ 782962 w 4705347"/>
              <a:gd name="connsiteY4" fmla="*/ 3382755 h 3470808"/>
              <a:gd name="connsiteX5" fmla="*/ 782963 w 4705347"/>
              <a:gd name="connsiteY5" fmla="*/ 3382754 h 3470808"/>
              <a:gd name="connsiteX6" fmla="*/ 1852345 w 4705347"/>
              <a:gd name="connsiteY6" fmla="*/ 3382754 h 3470808"/>
              <a:gd name="connsiteX7" fmla="*/ 1852345 w 4705347"/>
              <a:gd name="connsiteY7" fmla="*/ 3382755 h 3470808"/>
              <a:gd name="connsiteX8" fmla="*/ 0 w 4705347"/>
              <a:gd name="connsiteY8" fmla="*/ 2837367 h 3470808"/>
              <a:gd name="connsiteX9" fmla="*/ 0 w 4705347"/>
              <a:gd name="connsiteY9" fmla="*/ 110498 h 3470808"/>
              <a:gd name="connsiteX10" fmla="*/ 1819913 w 4705347"/>
              <a:gd name="connsiteY10" fmla="*/ 110498 h 3470808"/>
              <a:gd name="connsiteX11" fmla="*/ 1890037 w 4705347"/>
              <a:gd name="connsiteY11" fmla="*/ 0 h 3470808"/>
              <a:gd name="connsiteX12" fmla="*/ 2815310 w 4705347"/>
              <a:gd name="connsiteY12" fmla="*/ 0 h 3470808"/>
              <a:gd name="connsiteX13" fmla="*/ 2885434 w 4705347"/>
              <a:gd name="connsiteY13" fmla="*/ 110498 h 3470808"/>
              <a:gd name="connsiteX14" fmla="*/ 4159960 w 4705347"/>
              <a:gd name="connsiteY14" fmla="*/ 110498 h 3470808"/>
              <a:gd name="connsiteX15" fmla="*/ 4705347 w 4705347"/>
              <a:gd name="connsiteY15" fmla="*/ 655885 h 3470808"/>
              <a:gd name="connsiteX16" fmla="*/ 4705347 w 4705347"/>
              <a:gd name="connsiteY16" fmla="*/ 3382754 h 3470808"/>
              <a:gd name="connsiteX17" fmla="*/ 1852345 w 4705347"/>
              <a:gd name="connsiteY17" fmla="*/ 3382754 h 3470808"/>
              <a:gd name="connsiteX18" fmla="*/ 1780290 w 4705347"/>
              <a:gd name="connsiteY18" fmla="*/ 3269215 h 3470808"/>
              <a:gd name="connsiteX19" fmla="*/ 855017 w 4705347"/>
              <a:gd name="connsiteY19" fmla="*/ 3269215 h 3470808"/>
              <a:gd name="connsiteX20" fmla="*/ 782963 w 4705347"/>
              <a:gd name="connsiteY20" fmla="*/ 3382754 h 3470808"/>
              <a:gd name="connsiteX21" fmla="*/ 545387 w 4705347"/>
              <a:gd name="connsiteY21" fmla="*/ 3382754 h 34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5347" h="3470808">
                <a:moveTo>
                  <a:pt x="2167265" y="3382755"/>
                </a:moveTo>
                <a:lnTo>
                  <a:pt x="2597942" y="3382755"/>
                </a:lnTo>
                <a:lnTo>
                  <a:pt x="2542062" y="3470808"/>
                </a:lnTo>
                <a:lnTo>
                  <a:pt x="2223145" y="3470808"/>
                </a:lnTo>
                <a:close/>
                <a:moveTo>
                  <a:pt x="782962" y="3382755"/>
                </a:moveTo>
                <a:lnTo>
                  <a:pt x="782963" y="3382754"/>
                </a:lnTo>
                <a:lnTo>
                  <a:pt x="1852345" y="3382754"/>
                </a:lnTo>
                <a:lnTo>
                  <a:pt x="1852345" y="3382755"/>
                </a:lnTo>
                <a:close/>
                <a:moveTo>
                  <a:pt x="0" y="2837367"/>
                </a:moveTo>
                <a:lnTo>
                  <a:pt x="0" y="110498"/>
                </a:lnTo>
                <a:lnTo>
                  <a:pt x="1819913" y="110498"/>
                </a:lnTo>
                <a:lnTo>
                  <a:pt x="1890037" y="0"/>
                </a:lnTo>
                <a:lnTo>
                  <a:pt x="2815310" y="0"/>
                </a:lnTo>
                <a:lnTo>
                  <a:pt x="2885434" y="110498"/>
                </a:lnTo>
                <a:lnTo>
                  <a:pt x="4159960" y="110498"/>
                </a:lnTo>
                <a:lnTo>
                  <a:pt x="4705347" y="655885"/>
                </a:lnTo>
                <a:lnTo>
                  <a:pt x="4705347" y="3382754"/>
                </a:lnTo>
                <a:lnTo>
                  <a:pt x="1852345" y="3382754"/>
                </a:lnTo>
                <a:lnTo>
                  <a:pt x="1780290" y="3269215"/>
                </a:lnTo>
                <a:lnTo>
                  <a:pt x="855017" y="3269215"/>
                </a:lnTo>
                <a:lnTo>
                  <a:pt x="782963" y="3382754"/>
                </a:lnTo>
                <a:lnTo>
                  <a:pt x="545387" y="3382754"/>
                </a:lnTo>
                <a:close/>
              </a:path>
            </a:pathLst>
          </a:cu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任意多边形 270"/>
          <p:cNvSpPr/>
          <p:nvPr/>
        </p:nvSpPr>
        <p:spPr>
          <a:xfrm rot="5400000">
            <a:off x="7181399" y="2837481"/>
            <a:ext cx="3897062" cy="2462178"/>
          </a:xfrm>
          <a:custGeom>
            <a:avLst/>
            <a:gdLst>
              <a:gd name="connsiteX0" fmla="*/ 2167265 w 4705347"/>
              <a:gd name="connsiteY0" fmla="*/ 3382755 h 3470808"/>
              <a:gd name="connsiteX1" fmla="*/ 2597942 w 4705347"/>
              <a:gd name="connsiteY1" fmla="*/ 3382755 h 3470808"/>
              <a:gd name="connsiteX2" fmla="*/ 2542062 w 4705347"/>
              <a:gd name="connsiteY2" fmla="*/ 3470808 h 3470808"/>
              <a:gd name="connsiteX3" fmla="*/ 2223145 w 4705347"/>
              <a:gd name="connsiteY3" fmla="*/ 3470808 h 3470808"/>
              <a:gd name="connsiteX4" fmla="*/ 782962 w 4705347"/>
              <a:gd name="connsiteY4" fmla="*/ 3382755 h 3470808"/>
              <a:gd name="connsiteX5" fmla="*/ 782963 w 4705347"/>
              <a:gd name="connsiteY5" fmla="*/ 3382754 h 3470808"/>
              <a:gd name="connsiteX6" fmla="*/ 1852345 w 4705347"/>
              <a:gd name="connsiteY6" fmla="*/ 3382754 h 3470808"/>
              <a:gd name="connsiteX7" fmla="*/ 1852345 w 4705347"/>
              <a:gd name="connsiteY7" fmla="*/ 3382755 h 3470808"/>
              <a:gd name="connsiteX8" fmla="*/ 0 w 4705347"/>
              <a:gd name="connsiteY8" fmla="*/ 2837367 h 3470808"/>
              <a:gd name="connsiteX9" fmla="*/ 0 w 4705347"/>
              <a:gd name="connsiteY9" fmla="*/ 110498 h 3470808"/>
              <a:gd name="connsiteX10" fmla="*/ 1819913 w 4705347"/>
              <a:gd name="connsiteY10" fmla="*/ 110498 h 3470808"/>
              <a:gd name="connsiteX11" fmla="*/ 1890037 w 4705347"/>
              <a:gd name="connsiteY11" fmla="*/ 0 h 3470808"/>
              <a:gd name="connsiteX12" fmla="*/ 2815310 w 4705347"/>
              <a:gd name="connsiteY12" fmla="*/ 0 h 3470808"/>
              <a:gd name="connsiteX13" fmla="*/ 2885434 w 4705347"/>
              <a:gd name="connsiteY13" fmla="*/ 110498 h 3470808"/>
              <a:gd name="connsiteX14" fmla="*/ 4159960 w 4705347"/>
              <a:gd name="connsiteY14" fmla="*/ 110498 h 3470808"/>
              <a:gd name="connsiteX15" fmla="*/ 4705347 w 4705347"/>
              <a:gd name="connsiteY15" fmla="*/ 655885 h 3470808"/>
              <a:gd name="connsiteX16" fmla="*/ 4705347 w 4705347"/>
              <a:gd name="connsiteY16" fmla="*/ 3382754 h 3470808"/>
              <a:gd name="connsiteX17" fmla="*/ 1852345 w 4705347"/>
              <a:gd name="connsiteY17" fmla="*/ 3382754 h 3470808"/>
              <a:gd name="connsiteX18" fmla="*/ 1780290 w 4705347"/>
              <a:gd name="connsiteY18" fmla="*/ 3269215 h 3470808"/>
              <a:gd name="connsiteX19" fmla="*/ 855017 w 4705347"/>
              <a:gd name="connsiteY19" fmla="*/ 3269215 h 3470808"/>
              <a:gd name="connsiteX20" fmla="*/ 782963 w 4705347"/>
              <a:gd name="connsiteY20" fmla="*/ 3382754 h 3470808"/>
              <a:gd name="connsiteX21" fmla="*/ 545387 w 4705347"/>
              <a:gd name="connsiteY21" fmla="*/ 3382754 h 34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5347" h="3470808">
                <a:moveTo>
                  <a:pt x="2167265" y="3382755"/>
                </a:moveTo>
                <a:lnTo>
                  <a:pt x="2597942" y="3382755"/>
                </a:lnTo>
                <a:lnTo>
                  <a:pt x="2542062" y="3470808"/>
                </a:lnTo>
                <a:lnTo>
                  <a:pt x="2223145" y="3470808"/>
                </a:lnTo>
                <a:close/>
                <a:moveTo>
                  <a:pt x="782962" y="3382755"/>
                </a:moveTo>
                <a:lnTo>
                  <a:pt x="782963" y="3382754"/>
                </a:lnTo>
                <a:lnTo>
                  <a:pt x="1852345" y="3382754"/>
                </a:lnTo>
                <a:lnTo>
                  <a:pt x="1852345" y="3382755"/>
                </a:lnTo>
                <a:close/>
                <a:moveTo>
                  <a:pt x="0" y="2837367"/>
                </a:moveTo>
                <a:lnTo>
                  <a:pt x="0" y="110498"/>
                </a:lnTo>
                <a:lnTo>
                  <a:pt x="1819913" y="110498"/>
                </a:lnTo>
                <a:lnTo>
                  <a:pt x="1890037" y="0"/>
                </a:lnTo>
                <a:lnTo>
                  <a:pt x="2815310" y="0"/>
                </a:lnTo>
                <a:lnTo>
                  <a:pt x="2885434" y="110498"/>
                </a:lnTo>
                <a:lnTo>
                  <a:pt x="4159960" y="110498"/>
                </a:lnTo>
                <a:lnTo>
                  <a:pt x="4705347" y="655885"/>
                </a:lnTo>
                <a:lnTo>
                  <a:pt x="4705347" y="3382754"/>
                </a:lnTo>
                <a:lnTo>
                  <a:pt x="1852345" y="3382754"/>
                </a:lnTo>
                <a:lnTo>
                  <a:pt x="1780290" y="3269215"/>
                </a:lnTo>
                <a:lnTo>
                  <a:pt x="855017" y="3269215"/>
                </a:lnTo>
                <a:lnTo>
                  <a:pt x="782963" y="3382754"/>
                </a:lnTo>
                <a:lnTo>
                  <a:pt x="545387" y="3382754"/>
                </a:lnTo>
                <a:close/>
              </a:path>
            </a:pathLst>
          </a:cu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a:off x="5147285" y="3363947"/>
            <a:ext cx="1575041" cy="369332"/>
          </a:xfrm>
          <a:prstGeom prst="rect">
            <a:avLst/>
          </a:prstGeom>
        </p:spPr>
        <p:txBody>
          <a:bodyPr wrap="square">
            <a:spAutoFit/>
          </a:bodyPr>
          <a:lstStyle/>
          <a:p>
            <a:pPr algn="ctr"/>
            <a:r>
              <a:rPr lang="zh-CN" altLang="en-US" dirty="0">
                <a:solidFill>
                  <a:srgbClr val="00B4EB"/>
                </a:solidFill>
                <a:latin typeface="微软雅黑" panose="020B0503020204020204" pitchFamily="34" charset="-122"/>
                <a:ea typeface="微软雅黑" panose="020B0503020204020204" pitchFamily="34" charset="-122"/>
              </a:rPr>
              <a:t>服务内容</a:t>
            </a:r>
          </a:p>
        </p:txBody>
      </p:sp>
      <p:sp>
        <p:nvSpPr>
          <p:cNvPr id="344" name="Rectangle 96"/>
          <p:cNvSpPr/>
          <p:nvPr/>
        </p:nvSpPr>
        <p:spPr>
          <a:xfrm>
            <a:off x="4828606" y="3727838"/>
            <a:ext cx="2421196" cy="338554"/>
          </a:xfrm>
          <a:prstGeom prst="rect">
            <a:avLst/>
          </a:prstGeom>
          <a:noFill/>
        </p:spPr>
        <p:txBody>
          <a:bodyPr wrap="square">
            <a:spAutoFit/>
          </a:bodyPr>
          <a:lstStyle/>
          <a:p>
            <a:pPr lvl="0" algn="ctr" fontAlgn="base">
              <a:spcBef>
                <a:spcPct val="0"/>
              </a:spcBef>
              <a:spcAft>
                <a:spcPct val="0"/>
              </a:spcAft>
            </a:pPr>
            <a:r>
              <a:rPr lang="zh-CN" altLang="zh-CN" sz="1600" dirty="0">
                <a:solidFill>
                  <a:schemeClr val="bg1"/>
                </a:solidFill>
                <a:latin typeface="微软雅黑" panose="020B0503020204020204" pitchFamily="34" charset="-122"/>
                <a:ea typeface="微软雅黑" panose="020B0503020204020204" pitchFamily="34" charset="-122"/>
              </a:rPr>
              <a:t>计算机专业工程教育认证</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07" name="矩形 106"/>
          <p:cNvSpPr/>
          <p:nvPr/>
        </p:nvSpPr>
        <p:spPr>
          <a:xfrm>
            <a:off x="4989570" y="4245164"/>
            <a:ext cx="2259604" cy="1154162"/>
          </a:xfrm>
          <a:prstGeom prst="rect">
            <a:avLst/>
          </a:prstGeom>
        </p:spPr>
        <p:txBody>
          <a:bodyPr wrap="square">
            <a:spAutoFit/>
          </a:bodyPr>
          <a:lstStyle/>
          <a:p>
            <a:pPr>
              <a:spcBef>
                <a:spcPts val="600"/>
              </a:spcBef>
              <a:buFont typeface="Arial" panose="020B0604020202020204" pitchFamily="34" charset="0"/>
              <a:buChar char="•"/>
            </a:pPr>
            <a:r>
              <a:rPr lang="zh-CN" altLang="en-US" sz="1600" dirty="0">
                <a:solidFill>
                  <a:srgbClr val="FFFFFF"/>
                </a:solidFill>
                <a:latin typeface="微软雅黑" panose="020B0503020204020204" pitchFamily="34" charset="-122"/>
                <a:ea typeface="微软雅黑" panose="020B0503020204020204" pitchFamily="34" charset="-122"/>
              </a:rPr>
              <a:t>促进计算机工程教育体系的建立与完善</a:t>
            </a:r>
            <a:endParaRPr lang="en-US" altLang="zh-CN" sz="1600" dirty="0">
              <a:solidFill>
                <a:srgbClr val="FFFFFF"/>
              </a:solidFill>
              <a:latin typeface="微软雅黑" panose="020B0503020204020204" pitchFamily="34" charset="-122"/>
              <a:ea typeface="微软雅黑" panose="020B0503020204020204" pitchFamily="34" charset="-122"/>
            </a:endParaRPr>
          </a:p>
          <a:p>
            <a:pPr>
              <a:spcBef>
                <a:spcPts val="600"/>
              </a:spcBef>
              <a:buFont typeface="Arial" panose="020B0604020202020204" pitchFamily="34" charset="0"/>
              <a:buChar char="•"/>
            </a:pPr>
            <a:r>
              <a:rPr lang="zh-CN" altLang="en-US" sz="1600" dirty="0">
                <a:solidFill>
                  <a:srgbClr val="FFFFFF"/>
                </a:solidFill>
                <a:latin typeface="微软雅黑" panose="020B0503020204020204" pitchFamily="34" charset="-122"/>
                <a:ea typeface="微软雅黑" panose="020B0503020204020204" pitchFamily="34" charset="-122"/>
              </a:rPr>
              <a:t>促进计算机工程教育的持续改进与进步</a:t>
            </a:r>
            <a:endParaRPr lang="en-US" altLang="zh-CN" sz="1600" dirty="0">
              <a:solidFill>
                <a:srgbClr val="FFFFFF"/>
              </a:solidFill>
              <a:latin typeface="微软雅黑" panose="020B0503020204020204" pitchFamily="34" charset="-122"/>
              <a:ea typeface="微软雅黑" panose="020B0503020204020204" pitchFamily="34" charset="-122"/>
            </a:endParaRPr>
          </a:p>
        </p:txBody>
      </p:sp>
      <p:pic>
        <p:nvPicPr>
          <p:cNvPr id="128" name="图片 12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89978" y="3486694"/>
            <a:ext cx="2029176" cy="1351529"/>
          </a:xfrm>
          <a:prstGeom prst="rect">
            <a:avLst/>
          </a:prstGeom>
          <a:ln>
            <a:noFill/>
          </a:ln>
          <a:effectLst>
            <a:outerShdw blurRad="292100" dist="139700" dir="2700000" algn="tl" rotWithShape="0">
              <a:srgbClr val="333333">
                <a:alpha val="65000"/>
              </a:srgbClr>
            </a:outerShdw>
          </a:effectLst>
        </p:spPr>
      </p:pic>
      <p:pic>
        <p:nvPicPr>
          <p:cNvPr id="129" name="图片 12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195202" y="3363947"/>
            <a:ext cx="1901012" cy="14257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319702443"/>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5"/>
          <p:cNvSpPr>
            <a:spLocks noChangeArrowheads="1"/>
          </p:cNvSpPr>
          <p:nvPr/>
        </p:nvSpPr>
        <p:spPr bwMode="auto">
          <a:xfrm>
            <a:off x="2797002" y="1076387"/>
            <a:ext cx="3877665" cy="2000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3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18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159" name="组合 158"/>
          <p:cNvGrpSpPr/>
          <p:nvPr/>
        </p:nvGrpSpPr>
        <p:grpSpPr>
          <a:xfrm rot="10800000" flipV="1">
            <a:off x="2878760" y="161154"/>
            <a:ext cx="2188565" cy="227361"/>
            <a:chOff x="2852738" y="1754188"/>
            <a:chExt cx="9117012" cy="1565275"/>
          </a:xfrm>
          <a:solidFill>
            <a:srgbClr val="00B4EB"/>
          </a:solidFill>
        </p:grpSpPr>
        <p:sp>
          <p:nvSpPr>
            <p:cNvPr id="160" name="Rectangle 9"/>
            <p:cNvSpPr>
              <a:spLocks noChangeArrowheads="1"/>
            </p:cNvSpPr>
            <p:nvPr/>
          </p:nvSpPr>
          <p:spPr bwMode="auto">
            <a:xfrm>
              <a:off x="8283575" y="2538413"/>
              <a:ext cx="1939925" cy="4286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Rectangle 10"/>
            <p:cNvSpPr>
              <a:spLocks noChangeArrowheads="1"/>
            </p:cNvSpPr>
            <p:nvPr/>
          </p:nvSpPr>
          <p:spPr bwMode="auto">
            <a:xfrm>
              <a:off x="6159500" y="2811463"/>
              <a:ext cx="193992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Rectangle 11"/>
            <p:cNvSpPr>
              <a:spLocks noChangeArrowheads="1"/>
            </p:cNvSpPr>
            <p:nvPr/>
          </p:nvSpPr>
          <p:spPr bwMode="auto">
            <a:xfrm>
              <a:off x="2852738" y="2811463"/>
              <a:ext cx="301942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2"/>
            <p:cNvSpPr>
              <a:spLocks/>
            </p:cNvSpPr>
            <p:nvPr/>
          </p:nvSpPr>
          <p:spPr bwMode="auto">
            <a:xfrm>
              <a:off x="7974013" y="2538413"/>
              <a:ext cx="434975" cy="314325"/>
            </a:xfrm>
            <a:custGeom>
              <a:avLst/>
              <a:gdLst>
                <a:gd name="T0" fmla="*/ 0 w 274"/>
                <a:gd name="T1" fmla="*/ 198 h 198"/>
                <a:gd name="T2" fmla="*/ 195 w 274"/>
                <a:gd name="T3" fmla="*/ 0 h 198"/>
                <a:gd name="T4" fmla="*/ 274 w 274"/>
                <a:gd name="T5" fmla="*/ 0 h 198"/>
                <a:gd name="T6" fmla="*/ 79 w 274"/>
                <a:gd name="T7" fmla="*/ 198 h 198"/>
                <a:gd name="T8" fmla="*/ 0 w 274"/>
                <a:gd name="T9" fmla="*/ 198 h 198"/>
              </a:gdLst>
              <a:ahLst/>
              <a:cxnLst>
                <a:cxn ang="0">
                  <a:pos x="T0" y="T1"/>
                </a:cxn>
                <a:cxn ang="0">
                  <a:pos x="T2" y="T3"/>
                </a:cxn>
                <a:cxn ang="0">
                  <a:pos x="T4" y="T5"/>
                </a:cxn>
                <a:cxn ang="0">
                  <a:pos x="T6" y="T7"/>
                </a:cxn>
                <a:cxn ang="0">
                  <a:pos x="T8" y="T9"/>
                </a:cxn>
              </a:cxnLst>
              <a:rect l="0" t="0" r="r" b="b"/>
              <a:pathLst>
                <a:path w="274" h="198">
                  <a:moveTo>
                    <a:pt x="0" y="198"/>
                  </a:moveTo>
                  <a:lnTo>
                    <a:pt x="195" y="0"/>
                  </a:lnTo>
                  <a:lnTo>
                    <a:pt x="274" y="0"/>
                  </a:lnTo>
                  <a:lnTo>
                    <a:pt x="79" y="198"/>
                  </a:ln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3"/>
            <p:cNvSpPr>
              <a:spLocks/>
            </p:cNvSpPr>
            <p:nvPr/>
          </p:nvSpPr>
          <p:spPr bwMode="auto">
            <a:xfrm>
              <a:off x="7935913" y="2351088"/>
              <a:ext cx="438150" cy="314325"/>
            </a:xfrm>
            <a:custGeom>
              <a:avLst/>
              <a:gdLst>
                <a:gd name="T0" fmla="*/ 0 w 276"/>
                <a:gd name="T1" fmla="*/ 198 h 198"/>
                <a:gd name="T2" fmla="*/ 197 w 276"/>
                <a:gd name="T3" fmla="*/ 0 h 198"/>
                <a:gd name="T4" fmla="*/ 276 w 276"/>
                <a:gd name="T5" fmla="*/ 0 h 198"/>
                <a:gd name="T6" fmla="*/ 79 w 276"/>
                <a:gd name="T7" fmla="*/ 198 h 198"/>
                <a:gd name="T8" fmla="*/ 0 w 276"/>
                <a:gd name="T9" fmla="*/ 198 h 198"/>
              </a:gdLst>
              <a:ahLst/>
              <a:cxnLst>
                <a:cxn ang="0">
                  <a:pos x="T0" y="T1"/>
                </a:cxn>
                <a:cxn ang="0">
                  <a:pos x="T2" y="T3"/>
                </a:cxn>
                <a:cxn ang="0">
                  <a:pos x="T4" y="T5"/>
                </a:cxn>
                <a:cxn ang="0">
                  <a:pos x="T6" y="T7"/>
                </a:cxn>
                <a:cxn ang="0">
                  <a:pos x="T8" y="T9"/>
                </a:cxn>
              </a:cxnLst>
              <a:rect l="0" t="0" r="r" b="b"/>
              <a:pathLst>
                <a:path w="276" h="198">
                  <a:moveTo>
                    <a:pt x="0" y="198"/>
                  </a:moveTo>
                  <a:lnTo>
                    <a:pt x="197" y="0"/>
                  </a:lnTo>
                  <a:lnTo>
                    <a:pt x="276" y="0"/>
                  </a:lnTo>
                  <a:lnTo>
                    <a:pt x="79" y="198"/>
                  </a:lnTo>
                  <a:lnTo>
                    <a:pt x="0" y="1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4"/>
            <p:cNvSpPr>
              <a:spLocks/>
            </p:cNvSpPr>
            <p:nvPr/>
          </p:nvSpPr>
          <p:spPr bwMode="auto">
            <a:xfrm>
              <a:off x="8134350" y="2943226"/>
              <a:ext cx="139700" cy="104775"/>
            </a:xfrm>
            <a:custGeom>
              <a:avLst/>
              <a:gdLst>
                <a:gd name="T0" fmla="*/ 0 w 88"/>
                <a:gd name="T1" fmla="*/ 66 h 66"/>
                <a:gd name="T2" fmla="*/ 64 w 88"/>
                <a:gd name="T3" fmla="*/ 0 h 66"/>
                <a:gd name="T4" fmla="*/ 88 w 88"/>
                <a:gd name="T5" fmla="*/ 0 h 66"/>
                <a:gd name="T6" fmla="*/ 24 w 88"/>
                <a:gd name="T7" fmla="*/ 66 h 66"/>
                <a:gd name="T8" fmla="*/ 0 w 88"/>
                <a:gd name="T9" fmla="*/ 66 h 66"/>
              </a:gdLst>
              <a:ahLst/>
              <a:cxnLst>
                <a:cxn ang="0">
                  <a:pos x="T0" y="T1"/>
                </a:cxn>
                <a:cxn ang="0">
                  <a:pos x="T2" y="T3"/>
                </a:cxn>
                <a:cxn ang="0">
                  <a:pos x="T4" y="T5"/>
                </a:cxn>
                <a:cxn ang="0">
                  <a:pos x="T6" y="T7"/>
                </a:cxn>
                <a:cxn ang="0">
                  <a:pos x="T8" y="T9"/>
                </a:cxn>
              </a:cxnLst>
              <a:rect l="0" t="0" r="r" b="b"/>
              <a:pathLst>
                <a:path w="88" h="66">
                  <a:moveTo>
                    <a:pt x="0" y="66"/>
                  </a:moveTo>
                  <a:lnTo>
                    <a:pt x="64" y="0"/>
                  </a:lnTo>
                  <a:lnTo>
                    <a:pt x="88" y="0"/>
                  </a:lnTo>
                  <a:lnTo>
                    <a:pt x="24" y="66"/>
                  </a:lnTo>
                  <a:lnTo>
                    <a:pt x="0" y="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5"/>
            <p:cNvSpPr>
              <a:spLocks/>
            </p:cNvSpPr>
            <p:nvPr/>
          </p:nvSpPr>
          <p:spPr bwMode="auto">
            <a:xfrm>
              <a:off x="8421688" y="3138488"/>
              <a:ext cx="123825" cy="119063"/>
            </a:xfrm>
            <a:custGeom>
              <a:avLst/>
              <a:gdLst>
                <a:gd name="T0" fmla="*/ 78 w 78"/>
                <a:gd name="T1" fmla="*/ 75 h 75"/>
                <a:gd name="T2" fmla="*/ 24 w 78"/>
                <a:gd name="T3" fmla="*/ 0 h 75"/>
                <a:gd name="T4" fmla="*/ 0 w 78"/>
                <a:gd name="T5" fmla="*/ 0 h 75"/>
                <a:gd name="T6" fmla="*/ 58 w 78"/>
                <a:gd name="T7" fmla="*/ 75 h 75"/>
                <a:gd name="T8" fmla="*/ 78 w 78"/>
                <a:gd name="T9" fmla="*/ 75 h 75"/>
              </a:gdLst>
              <a:ahLst/>
              <a:cxnLst>
                <a:cxn ang="0">
                  <a:pos x="T0" y="T1"/>
                </a:cxn>
                <a:cxn ang="0">
                  <a:pos x="T2" y="T3"/>
                </a:cxn>
                <a:cxn ang="0">
                  <a:pos x="T4" y="T5"/>
                </a:cxn>
                <a:cxn ang="0">
                  <a:pos x="T6" y="T7"/>
                </a:cxn>
                <a:cxn ang="0">
                  <a:pos x="T8" y="T9"/>
                </a:cxn>
              </a:cxnLst>
              <a:rect l="0" t="0" r="r" b="b"/>
              <a:pathLst>
                <a:path w="78" h="75">
                  <a:moveTo>
                    <a:pt x="78" y="75"/>
                  </a:moveTo>
                  <a:lnTo>
                    <a:pt x="24" y="0"/>
                  </a:lnTo>
                  <a:lnTo>
                    <a:pt x="0" y="0"/>
                  </a:lnTo>
                  <a:lnTo>
                    <a:pt x="58" y="75"/>
                  </a:lnTo>
                  <a:lnTo>
                    <a:pt x="78"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6"/>
            <p:cNvSpPr>
              <a:spLocks/>
            </p:cNvSpPr>
            <p:nvPr/>
          </p:nvSpPr>
          <p:spPr bwMode="auto">
            <a:xfrm>
              <a:off x="10191750" y="1838326"/>
              <a:ext cx="735012" cy="742950"/>
            </a:xfrm>
            <a:custGeom>
              <a:avLst/>
              <a:gdLst>
                <a:gd name="T0" fmla="*/ 0 w 463"/>
                <a:gd name="T1" fmla="*/ 447 h 468"/>
                <a:gd name="T2" fmla="*/ 443 w 463"/>
                <a:gd name="T3" fmla="*/ 0 h 468"/>
                <a:gd name="T4" fmla="*/ 463 w 463"/>
                <a:gd name="T5" fmla="*/ 19 h 468"/>
                <a:gd name="T6" fmla="*/ 20 w 463"/>
                <a:gd name="T7" fmla="*/ 468 h 468"/>
                <a:gd name="T8" fmla="*/ 0 w 463"/>
                <a:gd name="T9" fmla="*/ 447 h 468"/>
              </a:gdLst>
              <a:ahLst/>
              <a:cxnLst>
                <a:cxn ang="0">
                  <a:pos x="T0" y="T1"/>
                </a:cxn>
                <a:cxn ang="0">
                  <a:pos x="T2" y="T3"/>
                </a:cxn>
                <a:cxn ang="0">
                  <a:pos x="T4" y="T5"/>
                </a:cxn>
                <a:cxn ang="0">
                  <a:pos x="T6" y="T7"/>
                </a:cxn>
                <a:cxn ang="0">
                  <a:pos x="T8" y="T9"/>
                </a:cxn>
              </a:cxnLst>
              <a:rect l="0" t="0" r="r" b="b"/>
              <a:pathLst>
                <a:path w="463" h="468">
                  <a:moveTo>
                    <a:pt x="0" y="447"/>
                  </a:moveTo>
                  <a:lnTo>
                    <a:pt x="443" y="0"/>
                  </a:lnTo>
                  <a:lnTo>
                    <a:pt x="463" y="19"/>
                  </a:lnTo>
                  <a:lnTo>
                    <a:pt x="20" y="468"/>
                  </a:lnTo>
                  <a:lnTo>
                    <a:pt x="0" y="4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Rectangle 17"/>
            <p:cNvSpPr>
              <a:spLocks noChangeArrowheads="1"/>
            </p:cNvSpPr>
            <p:nvPr/>
          </p:nvSpPr>
          <p:spPr bwMode="auto">
            <a:xfrm>
              <a:off x="8277225" y="2351088"/>
              <a:ext cx="1704975" cy="4127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Rectangle 18"/>
            <p:cNvSpPr>
              <a:spLocks noChangeArrowheads="1"/>
            </p:cNvSpPr>
            <p:nvPr/>
          </p:nvSpPr>
          <p:spPr bwMode="auto">
            <a:xfrm>
              <a:off x="8235950" y="2943226"/>
              <a:ext cx="29098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Rectangle 19"/>
            <p:cNvSpPr>
              <a:spLocks noChangeArrowheads="1"/>
            </p:cNvSpPr>
            <p:nvPr/>
          </p:nvSpPr>
          <p:spPr bwMode="auto">
            <a:xfrm>
              <a:off x="6592888" y="3024188"/>
              <a:ext cx="1579562"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Rectangle 20"/>
            <p:cNvSpPr>
              <a:spLocks noChangeArrowheads="1"/>
            </p:cNvSpPr>
            <p:nvPr/>
          </p:nvSpPr>
          <p:spPr bwMode="auto">
            <a:xfrm>
              <a:off x="6877050" y="3138488"/>
              <a:ext cx="158273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Rectangle 21"/>
            <p:cNvSpPr>
              <a:spLocks noChangeArrowheads="1"/>
            </p:cNvSpPr>
            <p:nvPr/>
          </p:nvSpPr>
          <p:spPr bwMode="auto">
            <a:xfrm>
              <a:off x="8513763" y="3232151"/>
              <a:ext cx="1579562"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Rectangle 22"/>
            <p:cNvSpPr>
              <a:spLocks noChangeArrowheads="1"/>
            </p:cNvSpPr>
            <p:nvPr/>
          </p:nvSpPr>
          <p:spPr bwMode="auto">
            <a:xfrm>
              <a:off x="7269163" y="2641601"/>
              <a:ext cx="792162"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Rectangle 23"/>
            <p:cNvSpPr>
              <a:spLocks noChangeArrowheads="1"/>
            </p:cNvSpPr>
            <p:nvPr/>
          </p:nvSpPr>
          <p:spPr bwMode="auto">
            <a:xfrm>
              <a:off x="7269163" y="2351088"/>
              <a:ext cx="100806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Rectangle 24"/>
            <p:cNvSpPr>
              <a:spLocks noChangeArrowheads="1"/>
            </p:cNvSpPr>
            <p:nvPr/>
          </p:nvSpPr>
          <p:spPr bwMode="auto">
            <a:xfrm>
              <a:off x="7094538" y="2351088"/>
              <a:ext cx="698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Rectangle 25"/>
            <p:cNvSpPr>
              <a:spLocks noChangeArrowheads="1"/>
            </p:cNvSpPr>
            <p:nvPr/>
          </p:nvSpPr>
          <p:spPr bwMode="auto">
            <a:xfrm>
              <a:off x="6586538" y="2351088"/>
              <a:ext cx="6667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Rectangle 26"/>
            <p:cNvSpPr>
              <a:spLocks noChangeArrowheads="1"/>
            </p:cNvSpPr>
            <p:nvPr/>
          </p:nvSpPr>
          <p:spPr bwMode="auto">
            <a:xfrm>
              <a:off x="6299200" y="2351088"/>
              <a:ext cx="22066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Rectangle 27"/>
            <p:cNvSpPr>
              <a:spLocks noChangeArrowheads="1"/>
            </p:cNvSpPr>
            <p:nvPr/>
          </p:nvSpPr>
          <p:spPr bwMode="auto">
            <a:xfrm>
              <a:off x="5715000" y="2351088"/>
              <a:ext cx="5143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Rectangle 28"/>
            <p:cNvSpPr>
              <a:spLocks noChangeArrowheads="1"/>
            </p:cNvSpPr>
            <p:nvPr/>
          </p:nvSpPr>
          <p:spPr bwMode="auto">
            <a:xfrm>
              <a:off x="7377113" y="2568576"/>
              <a:ext cx="684212"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Rectangle 29"/>
            <p:cNvSpPr>
              <a:spLocks noChangeArrowheads="1"/>
            </p:cNvSpPr>
            <p:nvPr/>
          </p:nvSpPr>
          <p:spPr bwMode="auto">
            <a:xfrm>
              <a:off x="6643688" y="2568576"/>
              <a:ext cx="682625" cy="254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Rectangle 30"/>
            <p:cNvSpPr>
              <a:spLocks noChangeArrowheads="1"/>
            </p:cNvSpPr>
            <p:nvPr/>
          </p:nvSpPr>
          <p:spPr bwMode="auto">
            <a:xfrm>
              <a:off x="7473950" y="2490788"/>
              <a:ext cx="6794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Rectangle 31"/>
            <p:cNvSpPr>
              <a:spLocks noChangeArrowheads="1"/>
            </p:cNvSpPr>
            <p:nvPr/>
          </p:nvSpPr>
          <p:spPr bwMode="auto">
            <a:xfrm>
              <a:off x="7170738" y="2490788"/>
              <a:ext cx="2651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Rectangle 32"/>
            <p:cNvSpPr>
              <a:spLocks noChangeArrowheads="1"/>
            </p:cNvSpPr>
            <p:nvPr/>
          </p:nvSpPr>
          <p:spPr bwMode="auto">
            <a:xfrm>
              <a:off x="7423150" y="2422526"/>
              <a:ext cx="7842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Rectangle 33"/>
            <p:cNvSpPr>
              <a:spLocks noChangeArrowheads="1"/>
            </p:cNvSpPr>
            <p:nvPr/>
          </p:nvSpPr>
          <p:spPr bwMode="auto">
            <a:xfrm>
              <a:off x="5173663" y="2422526"/>
              <a:ext cx="21939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Rectangle 34"/>
            <p:cNvSpPr>
              <a:spLocks noChangeArrowheads="1"/>
            </p:cNvSpPr>
            <p:nvPr/>
          </p:nvSpPr>
          <p:spPr bwMode="auto">
            <a:xfrm>
              <a:off x="6643688" y="2490788"/>
              <a:ext cx="48577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Rectangle 35"/>
            <p:cNvSpPr>
              <a:spLocks noChangeArrowheads="1"/>
            </p:cNvSpPr>
            <p:nvPr/>
          </p:nvSpPr>
          <p:spPr bwMode="auto">
            <a:xfrm>
              <a:off x="6305550" y="2490788"/>
              <a:ext cx="24288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Rectangle 36"/>
            <p:cNvSpPr>
              <a:spLocks noChangeArrowheads="1"/>
            </p:cNvSpPr>
            <p:nvPr/>
          </p:nvSpPr>
          <p:spPr bwMode="auto">
            <a:xfrm>
              <a:off x="5853113" y="2490788"/>
              <a:ext cx="24130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Rectangle 37"/>
            <p:cNvSpPr>
              <a:spLocks noChangeArrowheads="1"/>
            </p:cNvSpPr>
            <p:nvPr/>
          </p:nvSpPr>
          <p:spPr bwMode="auto">
            <a:xfrm>
              <a:off x="5399088" y="2490788"/>
              <a:ext cx="239712"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Rectangle 38"/>
            <p:cNvSpPr>
              <a:spLocks noChangeArrowheads="1"/>
            </p:cNvSpPr>
            <p:nvPr/>
          </p:nvSpPr>
          <p:spPr bwMode="auto">
            <a:xfrm>
              <a:off x="4943475" y="2490788"/>
              <a:ext cx="24288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Rectangle 39"/>
            <p:cNvSpPr>
              <a:spLocks noChangeArrowheads="1"/>
            </p:cNvSpPr>
            <p:nvPr/>
          </p:nvSpPr>
          <p:spPr bwMode="auto">
            <a:xfrm>
              <a:off x="5737225" y="2641601"/>
              <a:ext cx="14239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Rectangle 40"/>
            <p:cNvSpPr>
              <a:spLocks noChangeArrowheads="1"/>
            </p:cNvSpPr>
            <p:nvPr/>
          </p:nvSpPr>
          <p:spPr bwMode="auto">
            <a:xfrm>
              <a:off x="6251575" y="3024188"/>
              <a:ext cx="24923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Rectangle 41"/>
            <p:cNvSpPr>
              <a:spLocks noChangeArrowheads="1"/>
            </p:cNvSpPr>
            <p:nvPr/>
          </p:nvSpPr>
          <p:spPr bwMode="auto">
            <a:xfrm>
              <a:off x="4827588" y="3024188"/>
              <a:ext cx="13477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Rectangle 42"/>
            <p:cNvSpPr>
              <a:spLocks noChangeArrowheads="1"/>
            </p:cNvSpPr>
            <p:nvPr/>
          </p:nvSpPr>
          <p:spPr bwMode="auto">
            <a:xfrm>
              <a:off x="4627563" y="3024188"/>
              <a:ext cx="127000"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Rectangle 43"/>
            <p:cNvSpPr>
              <a:spLocks noChangeArrowheads="1"/>
            </p:cNvSpPr>
            <p:nvPr/>
          </p:nvSpPr>
          <p:spPr bwMode="auto">
            <a:xfrm>
              <a:off x="4429125" y="3024188"/>
              <a:ext cx="1285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Rectangle 44"/>
            <p:cNvSpPr>
              <a:spLocks noChangeArrowheads="1"/>
            </p:cNvSpPr>
            <p:nvPr/>
          </p:nvSpPr>
          <p:spPr bwMode="auto">
            <a:xfrm>
              <a:off x="3465513" y="3024188"/>
              <a:ext cx="877887" cy="238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Rectangle 45"/>
            <p:cNvSpPr>
              <a:spLocks noChangeArrowheads="1"/>
            </p:cNvSpPr>
            <p:nvPr/>
          </p:nvSpPr>
          <p:spPr bwMode="auto">
            <a:xfrm>
              <a:off x="5695950" y="2882901"/>
              <a:ext cx="5202237"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Rectangle 46"/>
            <p:cNvSpPr>
              <a:spLocks noChangeArrowheads="1"/>
            </p:cNvSpPr>
            <p:nvPr/>
          </p:nvSpPr>
          <p:spPr bwMode="auto">
            <a:xfrm>
              <a:off x="4043363" y="2882901"/>
              <a:ext cx="1162050"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Rectangle 47"/>
            <p:cNvSpPr>
              <a:spLocks noChangeArrowheads="1"/>
            </p:cNvSpPr>
            <p:nvPr/>
          </p:nvSpPr>
          <p:spPr bwMode="auto">
            <a:xfrm>
              <a:off x="3076575" y="2882901"/>
              <a:ext cx="568325" cy="22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48"/>
            <p:cNvSpPr>
              <a:spLocks/>
            </p:cNvSpPr>
            <p:nvPr/>
          </p:nvSpPr>
          <p:spPr bwMode="auto">
            <a:xfrm>
              <a:off x="11126788" y="2205038"/>
              <a:ext cx="754062" cy="762000"/>
            </a:xfrm>
            <a:custGeom>
              <a:avLst/>
              <a:gdLst>
                <a:gd name="T0" fmla="*/ 0 w 475"/>
                <a:gd name="T1" fmla="*/ 469 h 480"/>
                <a:gd name="T2" fmla="*/ 463 w 475"/>
                <a:gd name="T3" fmla="*/ 0 h 480"/>
                <a:gd name="T4" fmla="*/ 475 w 475"/>
                <a:gd name="T5" fmla="*/ 10 h 480"/>
                <a:gd name="T6" fmla="*/ 12 w 475"/>
                <a:gd name="T7" fmla="*/ 480 h 480"/>
                <a:gd name="T8" fmla="*/ 0 w 475"/>
                <a:gd name="T9" fmla="*/ 469 h 480"/>
              </a:gdLst>
              <a:ahLst/>
              <a:cxnLst>
                <a:cxn ang="0">
                  <a:pos x="T0" y="T1"/>
                </a:cxn>
                <a:cxn ang="0">
                  <a:pos x="T2" y="T3"/>
                </a:cxn>
                <a:cxn ang="0">
                  <a:pos x="T4" y="T5"/>
                </a:cxn>
                <a:cxn ang="0">
                  <a:pos x="T6" y="T7"/>
                </a:cxn>
                <a:cxn ang="0">
                  <a:pos x="T8" y="T9"/>
                </a:cxn>
              </a:cxnLst>
              <a:rect l="0" t="0" r="r" b="b"/>
              <a:pathLst>
                <a:path w="475" h="480">
                  <a:moveTo>
                    <a:pt x="0" y="469"/>
                  </a:moveTo>
                  <a:lnTo>
                    <a:pt x="463" y="0"/>
                  </a:lnTo>
                  <a:lnTo>
                    <a:pt x="475" y="10"/>
                  </a:lnTo>
                  <a:lnTo>
                    <a:pt x="12" y="480"/>
                  </a:lnTo>
                  <a:lnTo>
                    <a:pt x="0" y="46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49"/>
            <p:cNvSpPr>
              <a:spLocks/>
            </p:cNvSpPr>
            <p:nvPr/>
          </p:nvSpPr>
          <p:spPr bwMode="auto">
            <a:xfrm>
              <a:off x="10879138" y="2470151"/>
              <a:ext cx="430212" cy="434975"/>
            </a:xfrm>
            <a:custGeom>
              <a:avLst/>
              <a:gdLst>
                <a:gd name="T0" fmla="*/ 0 w 271"/>
                <a:gd name="T1" fmla="*/ 264 h 274"/>
                <a:gd name="T2" fmla="*/ 259 w 271"/>
                <a:gd name="T3" fmla="*/ 0 h 274"/>
                <a:gd name="T4" fmla="*/ 271 w 271"/>
                <a:gd name="T5" fmla="*/ 10 h 274"/>
                <a:gd name="T6" fmla="*/ 12 w 271"/>
                <a:gd name="T7" fmla="*/ 274 h 274"/>
                <a:gd name="T8" fmla="*/ 0 w 271"/>
                <a:gd name="T9" fmla="*/ 264 h 274"/>
              </a:gdLst>
              <a:ahLst/>
              <a:cxnLst>
                <a:cxn ang="0">
                  <a:pos x="T0" y="T1"/>
                </a:cxn>
                <a:cxn ang="0">
                  <a:pos x="T2" y="T3"/>
                </a:cxn>
                <a:cxn ang="0">
                  <a:pos x="T4" y="T5"/>
                </a:cxn>
                <a:cxn ang="0">
                  <a:pos x="T6" y="T7"/>
                </a:cxn>
                <a:cxn ang="0">
                  <a:pos x="T8" y="T9"/>
                </a:cxn>
              </a:cxnLst>
              <a:rect l="0" t="0" r="r" b="b"/>
              <a:pathLst>
                <a:path w="271" h="274">
                  <a:moveTo>
                    <a:pt x="0" y="264"/>
                  </a:moveTo>
                  <a:lnTo>
                    <a:pt x="259" y="0"/>
                  </a:lnTo>
                  <a:lnTo>
                    <a:pt x="271" y="10"/>
                  </a:lnTo>
                  <a:lnTo>
                    <a:pt x="12" y="274"/>
                  </a:lnTo>
                  <a:lnTo>
                    <a:pt x="0" y="26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Oval 50"/>
            <p:cNvSpPr>
              <a:spLocks noChangeArrowheads="1"/>
            </p:cNvSpPr>
            <p:nvPr/>
          </p:nvSpPr>
          <p:spPr bwMode="auto">
            <a:xfrm>
              <a:off x="11755438" y="2093913"/>
              <a:ext cx="214312" cy="2174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Oval 51"/>
            <p:cNvSpPr>
              <a:spLocks noChangeArrowheads="1"/>
            </p:cNvSpPr>
            <p:nvPr/>
          </p:nvSpPr>
          <p:spPr bwMode="auto">
            <a:xfrm>
              <a:off x="10801350" y="1754188"/>
              <a:ext cx="214312" cy="21748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Oval 52"/>
            <p:cNvSpPr>
              <a:spLocks noChangeArrowheads="1"/>
            </p:cNvSpPr>
            <p:nvPr/>
          </p:nvSpPr>
          <p:spPr bwMode="auto">
            <a:xfrm>
              <a:off x="11236325" y="2413001"/>
              <a:ext cx="146050" cy="147638"/>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Oval 53"/>
            <p:cNvSpPr>
              <a:spLocks noChangeArrowheads="1"/>
            </p:cNvSpPr>
            <p:nvPr/>
          </p:nvSpPr>
          <p:spPr bwMode="auto">
            <a:xfrm>
              <a:off x="10020300" y="3170238"/>
              <a:ext cx="149225" cy="14922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Oval 54"/>
            <p:cNvSpPr>
              <a:spLocks noChangeArrowheads="1"/>
            </p:cNvSpPr>
            <p:nvPr/>
          </p:nvSpPr>
          <p:spPr bwMode="auto">
            <a:xfrm>
              <a:off x="9910763" y="2276476"/>
              <a:ext cx="179387" cy="18097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16" name="组合 215"/>
          <p:cNvGrpSpPr/>
          <p:nvPr/>
        </p:nvGrpSpPr>
        <p:grpSpPr>
          <a:xfrm>
            <a:off x="5620422" y="79672"/>
            <a:ext cx="981472" cy="994082"/>
            <a:chOff x="3983038" y="1357313"/>
            <a:chExt cx="4078288" cy="4130675"/>
          </a:xfrm>
          <a:solidFill>
            <a:schemeClr val="bg1">
              <a:alpha val="40000"/>
            </a:schemeClr>
          </a:solidFill>
        </p:grpSpPr>
        <p:sp>
          <p:nvSpPr>
            <p:cNvPr id="217"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60" name="文本框 259"/>
          <p:cNvSpPr txBox="1"/>
          <p:nvPr/>
        </p:nvSpPr>
        <p:spPr>
          <a:xfrm>
            <a:off x="0" y="439597"/>
            <a:ext cx="5570756" cy="523220"/>
          </a:xfrm>
          <a:prstGeom prst="rect">
            <a:avLst/>
          </a:prstGeom>
          <a:noFill/>
        </p:spPr>
        <p:txBody>
          <a:bodyPr wrap="non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多样化服务全面覆盖各种需求会员</a:t>
            </a:r>
          </a:p>
        </p:txBody>
      </p:sp>
      <p:sp>
        <p:nvSpPr>
          <p:cNvPr id="261" name="Rectangle 5"/>
          <p:cNvSpPr>
            <a:spLocks noChangeArrowheads="1"/>
          </p:cNvSpPr>
          <p:nvPr/>
        </p:nvSpPr>
        <p:spPr bwMode="auto">
          <a:xfrm>
            <a:off x="4868630" y="211215"/>
            <a:ext cx="1445909" cy="769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5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7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262" name="组合 261"/>
          <p:cNvGrpSpPr/>
          <p:nvPr/>
        </p:nvGrpSpPr>
        <p:grpSpPr>
          <a:xfrm>
            <a:off x="243724" y="79119"/>
            <a:ext cx="4519601" cy="215951"/>
            <a:chOff x="635390" y="1254898"/>
            <a:chExt cx="4519601" cy="215951"/>
          </a:xfrm>
        </p:grpSpPr>
        <p:sp>
          <p:nvSpPr>
            <p:cNvPr id="263" name="椭圆 262"/>
            <p:cNvSpPr/>
            <p:nvPr/>
          </p:nvSpPr>
          <p:spPr>
            <a:xfrm>
              <a:off x="2287483"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椭圆 263"/>
            <p:cNvSpPr/>
            <p:nvPr/>
          </p:nvSpPr>
          <p:spPr>
            <a:xfrm>
              <a:off x="2531209"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椭圆 264"/>
            <p:cNvSpPr/>
            <p:nvPr/>
          </p:nvSpPr>
          <p:spPr>
            <a:xfrm>
              <a:off x="2703498"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椭圆 265"/>
            <p:cNvSpPr/>
            <p:nvPr/>
          </p:nvSpPr>
          <p:spPr>
            <a:xfrm>
              <a:off x="3089861" y="1254898"/>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7" name="直接连接符 266"/>
            <p:cNvCxnSpPr/>
            <p:nvPr/>
          </p:nvCxnSpPr>
          <p:spPr>
            <a:xfrm>
              <a:off x="635390" y="1470849"/>
              <a:ext cx="4519601" cy="0"/>
            </a:xfrm>
            <a:prstGeom prst="line">
              <a:avLst/>
            </a:prstGeom>
            <a:ln>
              <a:solidFill>
                <a:srgbClr val="00B4EB"/>
              </a:solidFill>
              <a:prstDash val="sysDash"/>
            </a:ln>
          </p:spPr>
          <p:style>
            <a:lnRef idx="1">
              <a:schemeClr val="accent1"/>
            </a:lnRef>
            <a:fillRef idx="0">
              <a:schemeClr val="accent1"/>
            </a:fillRef>
            <a:effectRef idx="0">
              <a:schemeClr val="accent1"/>
            </a:effectRef>
            <a:fontRef idx="minor">
              <a:schemeClr val="tx1"/>
            </a:fontRef>
          </p:style>
        </p:cxnSp>
      </p:grpSp>
      <p:sp>
        <p:nvSpPr>
          <p:cNvPr id="268" name="椭圆 267"/>
          <p:cNvSpPr/>
          <p:nvPr/>
        </p:nvSpPr>
        <p:spPr>
          <a:xfrm>
            <a:off x="1176791" y="207197"/>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椭圆 268"/>
          <p:cNvSpPr/>
          <p:nvPr/>
        </p:nvSpPr>
        <p:spPr>
          <a:xfrm>
            <a:off x="1592806" y="207197"/>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任意多边形 115"/>
          <p:cNvSpPr/>
          <p:nvPr/>
        </p:nvSpPr>
        <p:spPr>
          <a:xfrm rot="5400000">
            <a:off x="3852022" y="2569379"/>
            <a:ext cx="4401553" cy="2948336"/>
          </a:xfrm>
          <a:custGeom>
            <a:avLst/>
            <a:gdLst>
              <a:gd name="connsiteX0" fmla="*/ 2167265 w 4705347"/>
              <a:gd name="connsiteY0" fmla="*/ 3382755 h 3470808"/>
              <a:gd name="connsiteX1" fmla="*/ 2597942 w 4705347"/>
              <a:gd name="connsiteY1" fmla="*/ 3382755 h 3470808"/>
              <a:gd name="connsiteX2" fmla="*/ 2542062 w 4705347"/>
              <a:gd name="connsiteY2" fmla="*/ 3470808 h 3470808"/>
              <a:gd name="connsiteX3" fmla="*/ 2223145 w 4705347"/>
              <a:gd name="connsiteY3" fmla="*/ 3470808 h 3470808"/>
              <a:gd name="connsiteX4" fmla="*/ 782962 w 4705347"/>
              <a:gd name="connsiteY4" fmla="*/ 3382755 h 3470808"/>
              <a:gd name="connsiteX5" fmla="*/ 782963 w 4705347"/>
              <a:gd name="connsiteY5" fmla="*/ 3382754 h 3470808"/>
              <a:gd name="connsiteX6" fmla="*/ 1852345 w 4705347"/>
              <a:gd name="connsiteY6" fmla="*/ 3382754 h 3470808"/>
              <a:gd name="connsiteX7" fmla="*/ 1852345 w 4705347"/>
              <a:gd name="connsiteY7" fmla="*/ 3382755 h 3470808"/>
              <a:gd name="connsiteX8" fmla="*/ 0 w 4705347"/>
              <a:gd name="connsiteY8" fmla="*/ 2837367 h 3470808"/>
              <a:gd name="connsiteX9" fmla="*/ 0 w 4705347"/>
              <a:gd name="connsiteY9" fmla="*/ 110498 h 3470808"/>
              <a:gd name="connsiteX10" fmla="*/ 1819913 w 4705347"/>
              <a:gd name="connsiteY10" fmla="*/ 110498 h 3470808"/>
              <a:gd name="connsiteX11" fmla="*/ 1890037 w 4705347"/>
              <a:gd name="connsiteY11" fmla="*/ 0 h 3470808"/>
              <a:gd name="connsiteX12" fmla="*/ 2815310 w 4705347"/>
              <a:gd name="connsiteY12" fmla="*/ 0 h 3470808"/>
              <a:gd name="connsiteX13" fmla="*/ 2885434 w 4705347"/>
              <a:gd name="connsiteY13" fmla="*/ 110498 h 3470808"/>
              <a:gd name="connsiteX14" fmla="*/ 4159960 w 4705347"/>
              <a:gd name="connsiteY14" fmla="*/ 110498 h 3470808"/>
              <a:gd name="connsiteX15" fmla="*/ 4705347 w 4705347"/>
              <a:gd name="connsiteY15" fmla="*/ 655885 h 3470808"/>
              <a:gd name="connsiteX16" fmla="*/ 4705347 w 4705347"/>
              <a:gd name="connsiteY16" fmla="*/ 3382754 h 3470808"/>
              <a:gd name="connsiteX17" fmla="*/ 1852345 w 4705347"/>
              <a:gd name="connsiteY17" fmla="*/ 3382754 h 3470808"/>
              <a:gd name="connsiteX18" fmla="*/ 1780290 w 4705347"/>
              <a:gd name="connsiteY18" fmla="*/ 3269215 h 3470808"/>
              <a:gd name="connsiteX19" fmla="*/ 855017 w 4705347"/>
              <a:gd name="connsiteY19" fmla="*/ 3269215 h 3470808"/>
              <a:gd name="connsiteX20" fmla="*/ 782963 w 4705347"/>
              <a:gd name="connsiteY20" fmla="*/ 3382754 h 3470808"/>
              <a:gd name="connsiteX21" fmla="*/ 545387 w 4705347"/>
              <a:gd name="connsiteY21" fmla="*/ 3382754 h 34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5347" h="3470808">
                <a:moveTo>
                  <a:pt x="2167265" y="3382755"/>
                </a:moveTo>
                <a:lnTo>
                  <a:pt x="2597942" y="3382755"/>
                </a:lnTo>
                <a:lnTo>
                  <a:pt x="2542062" y="3470808"/>
                </a:lnTo>
                <a:lnTo>
                  <a:pt x="2223145" y="3470808"/>
                </a:lnTo>
                <a:close/>
                <a:moveTo>
                  <a:pt x="782962" y="3382755"/>
                </a:moveTo>
                <a:lnTo>
                  <a:pt x="782963" y="3382754"/>
                </a:lnTo>
                <a:lnTo>
                  <a:pt x="1852345" y="3382754"/>
                </a:lnTo>
                <a:lnTo>
                  <a:pt x="1852345" y="3382755"/>
                </a:lnTo>
                <a:close/>
                <a:moveTo>
                  <a:pt x="0" y="2837367"/>
                </a:moveTo>
                <a:lnTo>
                  <a:pt x="0" y="110498"/>
                </a:lnTo>
                <a:lnTo>
                  <a:pt x="1819913" y="110498"/>
                </a:lnTo>
                <a:lnTo>
                  <a:pt x="1890037" y="0"/>
                </a:lnTo>
                <a:lnTo>
                  <a:pt x="2815310" y="0"/>
                </a:lnTo>
                <a:lnTo>
                  <a:pt x="2885434" y="110498"/>
                </a:lnTo>
                <a:lnTo>
                  <a:pt x="4159960" y="110498"/>
                </a:lnTo>
                <a:lnTo>
                  <a:pt x="4705347" y="655885"/>
                </a:lnTo>
                <a:lnTo>
                  <a:pt x="4705347" y="3382754"/>
                </a:lnTo>
                <a:lnTo>
                  <a:pt x="1852345" y="3382754"/>
                </a:lnTo>
                <a:lnTo>
                  <a:pt x="1780290" y="3269215"/>
                </a:lnTo>
                <a:lnTo>
                  <a:pt x="855017" y="3269215"/>
                </a:lnTo>
                <a:lnTo>
                  <a:pt x="782963" y="3382754"/>
                </a:lnTo>
                <a:lnTo>
                  <a:pt x="545387" y="3382754"/>
                </a:lnTo>
                <a:close/>
              </a:path>
            </a:pathLst>
          </a:custGeom>
          <a:solidFill>
            <a:srgbClr val="00B4EB">
              <a:alpha val="4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矩形 118"/>
          <p:cNvSpPr/>
          <p:nvPr/>
        </p:nvSpPr>
        <p:spPr>
          <a:xfrm>
            <a:off x="5230846" y="1872470"/>
            <a:ext cx="1575041" cy="369332"/>
          </a:xfrm>
          <a:prstGeom prst="rect">
            <a:avLst/>
          </a:prstGeom>
        </p:spPr>
        <p:txBody>
          <a:bodyPr wrap="square">
            <a:spAutoFit/>
          </a:bodyPr>
          <a:lstStyle/>
          <a:p>
            <a:pPr algn="ctr"/>
            <a:r>
              <a:rPr lang="zh-CN" altLang="en-US" dirty="0">
                <a:solidFill>
                  <a:srgbClr val="00B4EB"/>
                </a:solidFill>
                <a:latin typeface="微软雅黑" panose="020B0503020204020204" pitchFamily="34" charset="-122"/>
                <a:ea typeface="微软雅黑" panose="020B0503020204020204" pitchFamily="34" charset="-122"/>
              </a:rPr>
              <a:t>服务对象</a:t>
            </a:r>
          </a:p>
        </p:txBody>
      </p:sp>
      <p:sp>
        <p:nvSpPr>
          <p:cNvPr id="120" name="Rectangle 96"/>
          <p:cNvSpPr/>
          <p:nvPr/>
        </p:nvSpPr>
        <p:spPr>
          <a:xfrm>
            <a:off x="4941821" y="2203427"/>
            <a:ext cx="2153089" cy="338554"/>
          </a:xfrm>
          <a:prstGeom prst="rect">
            <a:avLst/>
          </a:prstGeom>
          <a:noFill/>
        </p:spPr>
        <p:txBody>
          <a:bodyPr wrap="square">
            <a:spAutoFit/>
          </a:bodyPr>
          <a:lstStyle/>
          <a:p>
            <a:pPr lvl="0" algn="ctr" fontAlgn="base">
              <a:spcBef>
                <a:spcPct val="0"/>
              </a:spcBef>
              <a:spcAft>
                <a:spcPct val="0"/>
              </a:spcAft>
            </a:pPr>
            <a:r>
              <a:rPr lang="zh-CN" altLang="en-US" sz="1600" dirty="0">
                <a:solidFill>
                  <a:schemeClr val="bg1"/>
                </a:solidFill>
                <a:latin typeface="微软雅黑" panose="020B0503020204020204" pitchFamily="34" charset="-122"/>
                <a:ea typeface="微软雅黑" panose="020B0503020204020204" pitchFamily="34" charset="-122"/>
              </a:rPr>
              <a:t>青年专业人士</a:t>
            </a:r>
          </a:p>
        </p:txBody>
      </p:sp>
      <p:grpSp>
        <p:nvGrpSpPr>
          <p:cNvPr id="149" name="组合 148"/>
          <p:cNvGrpSpPr/>
          <p:nvPr/>
        </p:nvGrpSpPr>
        <p:grpSpPr>
          <a:xfrm>
            <a:off x="4665000" y="6299051"/>
            <a:ext cx="1073406" cy="185753"/>
            <a:chOff x="848850" y="5408493"/>
            <a:chExt cx="545034" cy="85650"/>
          </a:xfrm>
          <a:solidFill>
            <a:srgbClr val="00B4EB">
              <a:alpha val="40000"/>
            </a:srgbClr>
          </a:solidFill>
        </p:grpSpPr>
        <p:sp>
          <p:nvSpPr>
            <p:cNvPr id="150" name="平行四边形 149"/>
            <p:cNvSpPr/>
            <p:nvPr/>
          </p:nvSpPr>
          <p:spPr>
            <a:xfrm>
              <a:off x="848850"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平行四边形 150"/>
            <p:cNvSpPr/>
            <p:nvPr/>
          </p:nvSpPr>
          <p:spPr>
            <a:xfrm>
              <a:off x="1038294"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平行四边形 151"/>
            <p:cNvSpPr/>
            <p:nvPr/>
          </p:nvSpPr>
          <p:spPr>
            <a:xfrm>
              <a:off x="1227738"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9" name="直接连接符 168"/>
          <p:cNvCxnSpPr/>
          <p:nvPr/>
        </p:nvCxnSpPr>
        <p:spPr>
          <a:xfrm flipH="1" flipV="1">
            <a:off x="6783669" y="6484804"/>
            <a:ext cx="149926" cy="1"/>
          </a:xfrm>
          <a:prstGeom prst="line">
            <a:avLst/>
          </a:prstGeom>
          <a:ln>
            <a:solidFill>
              <a:srgbClr val="00B4EB">
                <a:alpha val="40000"/>
              </a:srgbClr>
            </a:solidFill>
          </a:ln>
        </p:spPr>
        <p:style>
          <a:lnRef idx="1">
            <a:schemeClr val="accent1"/>
          </a:lnRef>
          <a:fillRef idx="0">
            <a:schemeClr val="accent1"/>
          </a:fillRef>
          <a:effectRef idx="0">
            <a:schemeClr val="accent1"/>
          </a:effectRef>
          <a:fontRef idx="minor">
            <a:schemeClr val="tx1"/>
          </a:fontRef>
        </p:style>
      </p:cxnSp>
      <p:sp>
        <p:nvSpPr>
          <p:cNvPr id="142" name="平行四边形 141"/>
          <p:cNvSpPr/>
          <p:nvPr/>
        </p:nvSpPr>
        <p:spPr>
          <a:xfrm>
            <a:off x="1589628" y="6097921"/>
            <a:ext cx="203703" cy="122600"/>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平行四边形 142"/>
          <p:cNvSpPr/>
          <p:nvPr/>
        </p:nvSpPr>
        <p:spPr>
          <a:xfrm>
            <a:off x="1821895" y="6097921"/>
            <a:ext cx="203703" cy="122600"/>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平行四边形 143"/>
          <p:cNvSpPr/>
          <p:nvPr/>
        </p:nvSpPr>
        <p:spPr>
          <a:xfrm>
            <a:off x="2054160" y="6097921"/>
            <a:ext cx="203703" cy="122600"/>
          </a:xfrm>
          <a:prstGeom prst="parallelogram">
            <a:avLst>
              <a:gd name="adj" fmla="val 66704"/>
            </a:avLst>
          </a:pr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8" name="组合 147"/>
          <p:cNvGrpSpPr/>
          <p:nvPr/>
        </p:nvGrpSpPr>
        <p:grpSpPr>
          <a:xfrm>
            <a:off x="7991499" y="6076629"/>
            <a:ext cx="668237" cy="122600"/>
            <a:chOff x="848850" y="5408493"/>
            <a:chExt cx="545034" cy="85650"/>
          </a:xfrm>
          <a:solidFill>
            <a:srgbClr val="00B4EB">
              <a:alpha val="40000"/>
            </a:srgbClr>
          </a:solidFill>
        </p:grpSpPr>
        <p:sp>
          <p:nvSpPr>
            <p:cNvPr id="145" name="平行四边形 144"/>
            <p:cNvSpPr/>
            <p:nvPr/>
          </p:nvSpPr>
          <p:spPr>
            <a:xfrm>
              <a:off x="848850"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平行四边形 145"/>
            <p:cNvSpPr/>
            <p:nvPr/>
          </p:nvSpPr>
          <p:spPr>
            <a:xfrm>
              <a:off x="1038294"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平行四边形 146"/>
            <p:cNvSpPr/>
            <p:nvPr/>
          </p:nvSpPr>
          <p:spPr>
            <a:xfrm>
              <a:off x="1227738" y="5408493"/>
              <a:ext cx="166146" cy="85650"/>
            </a:xfrm>
            <a:prstGeom prst="parallelogram">
              <a:avLst>
                <a:gd name="adj" fmla="val 667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7" name="直接连接符 166"/>
          <p:cNvCxnSpPr/>
          <p:nvPr/>
        </p:nvCxnSpPr>
        <p:spPr>
          <a:xfrm>
            <a:off x="1602898" y="6220521"/>
            <a:ext cx="1959779" cy="0"/>
          </a:xfrm>
          <a:prstGeom prst="line">
            <a:avLst/>
          </a:prstGeom>
          <a:ln>
            <a:solidFill>
              <a:srgbClr val="00B4EB">
                <a:alpha val="40000"/>
              </a:srgb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a:off x="7991499" y="6198577"/>
            <a:ext cx="1887166" cy="0"/>
          </a:xfrm>
          <a:prstGeom prst="line">
            <a:avLst/>
          </a:prstGeom>
          <a:ln>
            <a:solidFill>
              <a:srgbClr val="00B4EB">
                <a:alpha val="40000"/>
              </a:srgbClr>
            </a:solidFill>
          </a:ln>
        </p:spPr>
        <p:style>
          <a:lnRef idx="1">
            <a:schemeClr val="accent1"/>
          </a:lnRef>
          <a:fillRef idx="0">
            <a:schemeClr val="accent1"/>
          </a:fillRef>
          <a:effectRef idx="0">
            <a:schemeClr val="accent1"/>
          </a:effectRef>
          <a:fontRef idx="minor">
            <a:schemeClr val="tx1"/>
          </a:fontRef>
        </p:style>
      </p:cxnSp>
      <p:sp>
        <p:nvSpPr>
          <p:cNvPr id="270" name="任意多边形 269"/>
          <p:cNvSpPr/>
          <p:nvPr/>
        </p:nvSpPr>
        <p:spPr>
          <a:xfrm rot="5400000">
            <a:off x="833308" y="2860285"/>
            <a:ext cx="3894892" cy="2460809"/>
          </a:xfrm>
          <a:custGeom>
            <a:avLst/>
            <a:gdLst>
              <a:gd name="connsiteX0" fmla="*/ 2167265 w 4705347"/>
              <a:gd name="connsiteY0" fmla="*/ 3382755 h 3470808"/>
              <a:gd name="connsiteX1" fmla="*/ 2597942 w 4705347"/>
              <a:gd name="connsiteY1" fmla="*/ 3382755 h 3470808"/>
              <a:gd name="connsiteX2" fmla="*/ 2542062 w 4705347"/>
              <a:gd name="connsiteY2" fmla="*/ 3470808 h 3470808"/>
              <a:gd name="connsiteX3" fmla="*/ 2223145 w 4705347"/>
              <a:gd name="connsiteY3" fmla="*/ 3470808 h 3470808"/>
              <a:gd name="connsiteX4" fmla="*/ 782962 w 4705347"/>
              <a:gd name="connsiteY4" fmla="*/ 3382755 h 3470808"/>
              <a:gd name="connsiteX5" fmla="*/ 782963 w 4705347"/>
              <a:gd name="connsiteY5" fmla="*/ 3382754 h 3470808"/>
              <a:gd name="connsiteX6" fmla="*/ 1852345 w 4705347"/>
              <a:gd name="connsiteY6" fmla="*/ 3382754 h 3470808"/>
              <a:gd name="connsiteX7" fmla="*/ 1852345 w 4705347"/>
              <a:gd name="connsiteY7" fmla="*/ 3382755 h 3470808"/>
              <a:gd name="connsiteX8" fmla="*/ 0 w 4705347"/>
              <a:gd name="connsiteY8" fmla="*/ 2837367 h 3470808"/>
              <a:gd name="connsiteX9" fmla="*/ 0 w 4705347"/>
              <a:gd name="connsiteY9" fmla="*/ 110498 h 3470808"/>
              <a:gd name="connsiteX10" fmla="*/ 1819913 w 4705347"/>
              <a:gd name="connsiteY10" fmla="*/ 110498 h 3470808"/>
              <a:gd name="connsiteX11" fmla="*/ 1890037 w 4705347"/>
              <a:gd name="connsiteY11" fmla="*/ 0 h 3470808"/>
              <a:gd name="connsiteX12" fmla="*/ 2815310 w 4705347"/>
              <a:gd name="connsiteY12" fmla="*/ 0 h 3470808"/>
              <a:gd name="connsiteX13" fmla="*/ 2885434 w 4705347"/>
              <a:gd name="connsiteY13" fmla="*/ 110498 h 3470808"/>
              <a:gd name="connsiteX14" fmla="*/ 4159960 w 4705347"/>
              <a:gd name="connsiteY14" fmla="*/ 110498 h 3470808"/>
              <a:gd name="connsiteX15" fmla="*/ 4705347 w 4705347"/>
              <a:gd name="connsiteY15" fmla="*/ 655885 h 3470808"/>
              <a:gd name="connsiteX16" fmla="*/ 4705347 w 4705347"/>
              <a:gd name="connsiteY16" fmla="*/ 3382754 h 3470808"/>
              <a:gd name="connsiteX17" fmla="*/ 1852345 w 4705347"/>
              <a:gd name="connsiteY17" fmla="*/ 3382754 h 3470808"/>
              <a:gd name="connsiteX18" fmla="*/ 1780290 w 4705347"/>
              <a:gd name="connsiteY18" fmla="*/ 3269215 h 3470808"/>
              <a:gd name="connsiteX19" fmla="*/ 855017 w 4705347"/>
              <a:gd name="connsiteY19" fmla="*/ 3269215 h 3470808"/>
              <a:gd name="connsiteX20" fmla="*/ 782963 w 4705347"/>
              <a:gd name="connsiteY20" fmla="*/ 3382754 h 3470808"/>
              <a:gd name="connsiteX21" fmla="*/ 545387 w 4705347"/>
              <a:gd name="connsiteY21" fmla="*/ 3382754 h 34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5347" h="3470808">
                <a:moveTo>
                  <a:pt x="2167265" y="3382755"/>
                </a:moveTo>
                <a:lnTo>
                  <a:pt x="2597942" y="3382755"/>
                </a:lnTo>
                <a:lnTo>
                  <a:pt x="2542062" y="3470808"/>
                </a:lnTo>
                <a:lnTo>
                  <a:pt x="2223145" y="3470808"/>
                </a:lnTo>
                <a:close/>
                <a:moveTo>
                  <a:pt x="782962" y="3382755"/>
                </a:moveTo>
                <a:lnTo>
                  <a:pt x="782963" y="3382754"/>
                </a:lnTo>
                <a:lnTo>
                  <a:pt x="1852345" y="3382754"/>
                </a:lnTo>
                <a:lnTo>
                  <a:pt x="1852345" y="3382755"/>
                </a:lnTo>
                <a:close/>
                <a:moveTo>
                  <a:pt x="0" y="2837367"/>
                </a:moveTo>
                <a:lnTo>
                  <a:pt x="0" y="110498"/>
                </a:lnTo>
                <a:lnTo>
                  <a:pt x="1819913" y="110498"/>
                </a:lnTo>
                <a:lnTo>
                  <a:pt x="1890037" y="0"/>
                </a:lnTo>
                <a:lnTo>
                  <a:pt x="2815310" y="0"/>
                </a:lnTo>
                <a:lnTo>
                  <a:pt x="2885434" y="110498"/>
                </a:lnTo>
                <a:lnTo>
                  <a:pt x="4159960" y="110498"/>
                </a:lnTo>
                <a:lnTo>
                  <a:pt x="4705347" y="655885"/>
                </a:lnTo>
                <a:lnTo>
                  <a:pt x="4705347" y="3382754"/>
                </a:lnTo>
                <a:lnTo>
                  <a:pt x="1852345" y="3382754"/>
                </a:lnTo>
                <a:lnTo>
                  <a:pt x="1780290" y="3269215"/>
                </a:lnTo>
                <a:lnTo>
                  <a:pt x="855017" y="3269215"/>
                </a:lnTo>
                <a:lnTo>
                  <a:pt x="782963" y="3382754"/>
                </a:lnTo>
                <a:lnTo>
                  <a:pt x="545387" y="3382754"/>
                </a:lnTo>
                <a:close/>
              </a:path>
            </a:pathLst>
          </a:cu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任意多边形 270"/>
          <p:cNvSpPr/>
          <p:nvPr/>
        </p:nvSpPr>
        <p:spPr>
          <a:xfrm rot="5400000">
            <a:off x="7181399" y="2837481"/>
            <a:ext cx="3897062" cy="2462178"/>
          </a:xfrm>
          <a:custGeom>
            <a:avLst/>
            <a:gdLst>
              <a:gd name="connsiteX0" fmla="*/ 2167265 w 4705347"/>
              <a:gd name="connsiteY0" fmla="*/ 3382755 h 3470808"/>
              <a:gd name="connsiteX1" fmla="*/ 2597942 w 4705347"/>
              <a:gd name="connsiteY1" fmla="*/ 3382755 h 3470808"/>
              <a:gd name="connsiteX2" fmla="*/ 2542062 w 4705347"/>
              <a:gd name="connsiteY2" fmla="*/ 3470808 h 3470808"/>
              <a:gd name="connsiteX3" fmla="*/ 2223145 w 4705347"/>
              <a:gd name="connsiteY3" fmla="*/ 3470808 h 3470808"/>
              <a:gd name="connsiteX4" fmla="*/ 782962 w 4705347"/>
              <a:gd name="connsiteY4" fmla="*/ 3382755 h 3470808"/>
              <a:gd name="connsiteX5" fmla="*/ 782963 w 4705347"/>
              <a:gd name="connsiteY5" fmla="*/ 3382754 h 3470808"/>
              <a:gd name="connsiteX6" fmla="*/ 1852345 w 4705347"/>
              <a:gd name="connsiteY6" fmla="*/ 3382754 h 3470808"/>
              <a:gd name="connsiteX7" fmla="*/ 1852345 w 4705347"/>
              <a:gd name="connsiteY7" fmla="*/ 3382755 h 3470808"/>
              <a:gd name="connsiteX8" fmla="*/ 0 w 4705347"/>
              <a:gd name="connsiteY8" fmla="*/ 2837367 h 3470808"/>
              <a:gd name="connsiteX9" fmla="*/ 0 w 4705347"/>
              <a:gd name="connsiteY9" fmla="*/ 110498 h 3470808"/>
              <a:gd name="connsiteX10" fmla="*/ 1819913 w 4705347"/>
              <a:gd name="connsiteY10" fmla="*/ 110498 h 3470808"/>
              <a:gd name="connsiteX11" fmla="*/ 1890037 w 4705347"/>
              <a:gd name="connsiteY11" fmla="*/ 0 h 3470808"/>
              <a:gd name="connsiteX12" fmla="*/ 2815310 w 4705347"/>
              <a:gd name="connsiteY12" fmla="*/ 0 h 3470808"/>
              <a:gd name="connsiteX13" fmla="*/ 2885434 w 4705347"/>
              <a:gd name="connsiteY13" fmla="*/ 110498 h 3470808"/>
              <a:gd name="connsiteX14" fmla="*/ 4159960 w 4705347"/>
              <a:gd name="connsiteY14" fmla="*/ 110498 h 3470808"/>
              <a:gd name="connsiteX15" fmla="*/ 4705347 w 4705347"/>
              <a:gd name="connsiteY15" fmla="*/ 655885 h 3470808"/>
              <a:gd name="connsiteX16" fmla="*/ 4705347 w 4705347"/>
              <a:gd name="connsiteY16" fmla="*/ 3382754 h 3470808"/>
              <a:gd name="connsiteX17" fmla="*/ 1852345 w 4705347"/>
              <a:gd name="connsiteY17" fmla="*/ 3382754 h 3470808"/>
              <a:gd name="connsiteX18" fmla="*/ 1780290 w 4705347"/>
              <a:gd name="connsiteY18" fmla="*/ 3269215 h 3470808"/>
              <a:gd name="connsiteX19" fmla="*/ 855017 w 4705347"/>
              <a:gd name="connsiteY19" fmla="*/ 3269215 h 3470808"/>
              <a:gd name="connsiteX20" fmla="*/ 782963 w 4705347"/>
              <a:gd name="connsiteY20" fmla="*/ 3382754 h 3470808"/>
              <a:gd name="connsiteX21" fmla="*/ 545387 w 4705347"/>
              <a:gd name="connsiteY21" fmla="*/ 3382754 h 3470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05347" h="3470808">
                <a:moveTo>
                  <a:pt x="2167265" y="3382755"/>
                </a:moveTo>
                <a:lnTo>
                  <a:pt x="2597942" y="3382755"/>
                </a:lnTo>
                <a:lnTo>
                  <a:pt x="2542062" y="3470808"/>
                </a:lnTo>
                <a:lnTo>
                  <a:pt x="2223145" y="3470808"/>
                </a:lnTo>
                <a:close/>
                <a:moveTo>
                  <a:pt x="782962" y="3382755"/>
                </a:moveTo>
                <a:lnTo>
                  <a:pt x="782963" y="3382754"/>
                </a:lnTo>
                <a:lnTo>
                  <a:pt x="1852345" y="3382754"/>
                </a:lnTo>
                <a:lnTo>
                  <a:pt x="1852345" y="3382755"/>
                </a:lnTo>
                <a:close/>
                <a:moveTo>
                  <a:pt x="0" y="2837367"/>
                </a:moveTo>
                <a:lnTo>
                  <a:pt x="0" y="110498"/>
                </a:lnTo>
                <a:lnTo>
                  <a:pt x="1819913" y="110498"/>
                </a:lnTo>
                <a:lnTo>
                  <a:pt x="1890037" y="0"/>
                </a:lnTo>
                <a:lnTo>
                  <a:pt x="2815310" y="0"/>
                </a:lnTo>
                <a:lnTo>
                  <a:pt x="2885434" y="110498"/>
                </a:lnTo>
                <a:lnTo>
                  <a:pt x="4159960" y="110498"/>
                </a:lnTo>
                <a:lnTo>
                  <a:pt x="4705347" y="655885"/>
                </a:lnTo>
                <a:lnTo>
                  <a:pt x="4705347" y="3382754"/>
                </a:lnTo>
                <a:lnTo>
                  <a:pt x="1852345" y="3382754"/>
                </a:lnTo>
                <a:lnTo>
                  <a:pt x="1780290" y="3269215"/>
                </a:lnTo>
                <a:lnTo>
                  <a:pt x="855017" y="3269215"/>
                </a:lnTo>
                <a:lnTo>
                  <a:pt x="782963" y="3382754"/>
                </a:lnTo>
                <a:lnTo>
                  <a:pt x="545387" y="3382754"/>
                </a:lnTo>
                <a:close/>
              </a:path>
            </a:pathLst>
          </a:custGeom>
          <a:solidFill>
            <a:srgbClr val="00B4EB">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矩形 342"/>
          <p:cNvSpPr/>
          <p:nvPr/>
        </p:nvSpPr>
        <p:spPr>
          <a:xfrm>
            <a:off x="5196805" y="2600686"/>
            <a:ext cx="1575041" cy="369332"/>
          </a:xfrm>
          <a:prstGeom prst="rect">
            <a:avLst/>
          </a:prstGeom>
        </p:spPr>
        <p:txBody>
          <a:bodyPr wrap="square">
            <a:spAutoFit/>
          </a:bodyPr>
          <a:lstStyle/>
          <a:p>
            <a:pPr algn="ctr"/>
            <a:r>
              <a:rPr lang="zh-CN" altLang="en-US" dirty="0">
                <a:solidFill>
                  <a:srgbClr val="00B4EB"/>
                </a:solidFill>
                <a:latin typeface="微软雅黑" panose="020B0503020204020204" pitchFamily="34" charset="-122"/>
                <a:ea typeface="微软雅黑" panose="020B0503020204020204" pitchFamily="34" charset="-122"/>
              </a:rPr>
              <a:t>服务内容</a:t>
            </a:r>
          </a:p>
        </p:txBody>
      </p:sp>
      <p:sp>
        <p:nvSpPr>
          <p:cNvPr id="344" name="Rectangle 96"/>
          <p:cNvSpPr/>
          <p:nvPr/>
        </p:nvSpPr>
        <p:spPr>
          <a:xfrm>
            <a:off x="4665000" y="2966755"/>
            <a:ext cx="3162893" cy="338554"/>
          </a:xfrm>
          <a:prstGeom prst="rect">
            <a:avLst/>
          </a:prstGeom>
          <a:noFill/>
        </p:spPr>
        <p:txBody>
          <a:bodyPr wrap="square">
            <a:spAutoFit/>
          </a:bodyPr>
          <a:lstStyle/>
          <a:p>
            <a:pPr lvl="0" fontAlgn="base">
              <a:spcBef>
                <a:spcPct val="0"/>
              </a:spcBef>
              <a:spcAft>
                <a:spcPct val="0"/>
              </a:spcAft>
            </a:pPr>
            <a:r>
              <a:rPr lang="zh-CN" altLang="zh-CN" sz="1600" dirty="0">
                <a:solidFill>
                  <a:schemeClr val="bg1"/>
                </a:solidFill>
                <a:latin typeface="微软雅黑" panose="020B0503020204020204" pitchFamily="34" charset="-122"/>
                <a:ea typeface="微软雅黑" panose="020B0503020204020204" pitchFamily="34" charset="-122"/>
              </a:rPr>
              <a:t>青年计算机科技论坛</a:t>
            </a:r>
            <a:r>
              <a:rPr lang="en-US" altLang="zh-CN" sz="1600" dirty="0">
                <a:solidFill>
                  <a:schemeClr val="bg1"/>
                </a:solidFill>
                <a:latin typeface="微软雅黑" panose="020B0503020204020204" pitchFamily="34" charset="-122"/>
                <a:ea typeface="微软雅黑" panose="020B0503020204020204" pitchFamily="34" charset="-122"/>
              </a:rPr>
              <a:t>(YOCSEF)</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07" name="矩形 106"/>
          <p:cNvSpPr/>
          <p:nvPr/>
        </p:nvSpPr>
        <p:spPr>
          <a:xfrm>
            <a:off x="4810895" y="3429495"/>
            <a:ext cx="2498869" cy="2708434"/>
          </a:xfrm>
          <a:prstGeom prst="rect">
            <a:avLst/>
          </a:prstGeom>
        </p:spPr>
        <p:txBody>
          <a:bodyPr wrap="square">
            <a:spAutoFit/>
          </a:bodyPr>
          <a:lstStyle/>
          <a:p>
            <a:pPr>
              <a:spcBef>
                <a:spcPts val="600"/>
              </a:spcBef>
              <a:buFont typeface="Arial" panose="020B0604020202020204" pitchFamily="34" charset="0"/>
              <a:buChar char="•"/>
            </a:pPr>
            <a:r>
              <a:rPr lang="en-US" altLang="zh-CN" sz="1600" dirty="0">
                <a:solidFill>
                  <a:srgbClr val="FFFFFF"/>
                </a:solidFill>
                <a:latin typeface="微软雅黑" panose="020B0503020204020204" pitchFamily="34" charset="-122"/>
                <a:ea typeface="微软雅黑" panose="020B0503020204020204" pitchFamily="34" charset="-122"/>
              </a:rPr>
              <a:t>1998</a:t>
            </a:r>
            <a:r>
              <a:rPr lang="zh-CN" altLang="en-US" sz="1600" dirty="0">
                <a:solidFill>
                  <a:srgbClr val="FFFFFF"/>
                </a:solidFill>
                <a:latin typeface="微软雅黑" panose="020B0503020204020204" pitchFamily="34" charset="-122"/>
                <a:ea typeface="微软雅黑" panose="020B0503020204020204" pitchFamily="34" charset="-122"/>
              </a:rPr>
              <a:t>年创建的系列性学术活动</a:t>
            </a:r>
            <a:endParaRPr lang="en-US" altLang="zh-CN" sz="1600" dirty="0">
              <a:solidFill>
                <a:srgbClr val="FFFFFF"/>
              </a:solidFill>
              <a:latin typeface="微软雅黑" panose="020B0503020204020204" pitchFamily="34" charset="-122"/>
              <a:ea typeface="微软雅黑" panose="020B0503020204020204" pitchFamily="34" charset="-122"/>
            </a:endParaRPr>
          </a:p>
          <a:p>
            <a:pPr>
              <a:spcBef>
                <a:spcPts val="600"/>
              </a:spcBef>
              <a:buFont typeface="Arial" panose="020B0604020202020204" pitchFamily="34" charset="0"/>
              <a:buChar char="•"/>
            </a:pPr>
            <a:r>
              <a:rPr lang="zh-CN" altLang="en-US" sz="1600" dirty="0">
                <a:solidFill>
                  <a:srgbClr val="FFFFFF"/>
                </a:solidFill>
                <a:latin typeface="微软雅黑" panose="020B0503020204020204" pitchFamily="34" charset="-122"/>
                <a:ea typeface="微软雅黑" panose="020B0503020204020204" pitchFamily="34" charset="-122"/>
              </a:rPr>
              <a:t>由来自全国有激情、有思想和有社会责任感的学者、企业家及其他各界青年精英参与策划与组织，是</a:t>
            </a:r>
            <a:r>
              <a:rPr lang="en-US" altLang="zh-CN" sz="1600" dirty="0">
                <a:solidFill>
                  <a:srgbClr val="FFFFFF"/>
                </a:solidFill>
                <a:latin typeface="微软雅黑" panose="020B0503020204020204" pitchFamily="34" charset="-122"/>
                <a:ea typeface="微软雅黑" panose="020B0503020204020204" pitchFamily="34" charset="-122"/>
              </a:rPr>
              <a:t>CCF</a:t>
            </a:r>
            <a:r>
              <a:rPr lang="zh-CN" altLang="en-US" sz="1600" dirty="0">
                <a:solidFill>
                  <a:srgbClr val="FFFFFF"/>
                </a:solidFill>
                <a:latin typeface="微软雅黑" panose="020B0503020204020204" pitchFamily="34" charset="-122"/>
                <a:ea typeface="微软雅黑" panose="020B0503020204020204" pitchFamily="34" charset="-122"/>
              </a:rPr>
              <a:t>最具活力的部分</a:t>
            </a:r>
          </a:p>
          <a:p>
            <a:pPr>
              <a:spcBef>
                <a:spcPts val="600"/>
              </a:spcBef>
              <a:buFont typeface="Arial" panose="020B0604020202020204" pitchFamily="34" charset="0"/>
              <a:buChar char="•"/>
            </a:pPr>
            <a:r>
              <a:rPr lang="zh-CN" altLang="en-US" sz="1600" dirty="0">
                <a:solidFill>
                  <a:srgbClr val="FFFFFF"/>
                </a:solidFill>
                <a:latin typeface="微软雅黑" panose="020B0503020204020204" pitchFamily="34" charset="-122"/>
                <a:ea typeface="微软雅黑" panose="020B0503020204020204" pitchFamily="34" charset="-122"/>
              </a:rPr>
              <a:t>已在全国各大城市建立了</a:t>
            </a:r>
            <a:r>
              <a:rPr lang="en-US" altLang="zh-CN" sz="1600" dirty="0">
                <a:solidFill>
                  <a:srgbClr val="FFFFFF"/>
                </a:solidFill>
                <a:latin typeface="微软雅黑" panose="020B0503020204020204" pitchFamily="34" charset="-122"/>
                <a:ea typeface="微软雅黑" panose="020B0503020204020204" pitchFamily="34" charset="-122"/>
              </a:rPr>
              <a:t>27</a:t>
            </a:r>
            <a:r>
              <a:rPr lang="zh-CN" altLang="en-US" sz="1600" dirty="0">
                <a:solidFill>
                  <a:srgbClr val="FFFFFF"/>
                </a:solidFill>
                <a:latin typeface="微软雅黑" panose="020B0503020204020204" pitchFamily="34" charset="-122"/>
                <a:ea typeface="微软雅黑" panose="020B0503020204020204" pitchFamily="34" charset="-122"/>
              </a:rPr>
              <a:t>个分论坛，每年活动逾百次。</a:t>
            </a:r>
          </a:p>
        </p:txBody>
      </p:sp>
      <p:pic>
        <p:nvPicPr>
          <p:cNvPr id="130" name="Picture 7" descr="C:\Documents and Settings\ccf-wb\桌面\会员部文档(2011)\广告制作\最新CCF宣传册\ccf yocsef.JPG"/>
          <p:cNvPicPr>
            <a:picLocks noChangeAspect="1" noChangeArrowheads="1"/>
          </p:cNvPicPr>
          <p:nvPr/>
        </p:nvPicPr>
        <p:blipFill>
          <a:blip r:embed="rId2" cstate="print"/>
          <a:srcRect/>
          <a:stretch>
            <a:fillRect/>
          </a:stretch>
        </p:blipFill>
        <p:spPr bwMode="auto">
          <a:xfrm>
            <a:off x="1803485" y="3409624"/>
            <a:ext cx="2013504" cy="1339214"/>
          </a:xfrm>
          <a:prstGeom prst="rect">
            <a:avLst/>
          </a:prstGeom>
          <a:ln>
            <a:noFill/>
          </a:ln>
          <a:effectLst>
            <a:outerShdw blurRad="292100" dist="139700" dir="2700000" algn="tl" rotWithShape="0">
              <a:srgbClr val="333333">
                <a:alpha val="65000"/>
              </a:srgbClr>
            </a:outerShdw>
          </a:effectLst>
        </p:spPr>
      </p:pic>
      <p:pic>
        <p:nvPicPr>
          <p:cNvPr id="131" name="Picture 6" descr="C:\Users\liuyu\Desktop\6.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117550" y="3368242"/>
            <a:ext cx="2024760" cy="135061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694957724"/>
      </p:ext>
    </p:extLst>
  </p:cSld>
  <p:clrMapOvr>
    <a:masterClrMapping/>
  </p:clrMapOvr>
  <mc:AlternateContent xmlns:mc="http://schemas.openxmlformats.org/markup-compatibility/2006">
    <mc:Choice xmlns:p14="http://schemas.microsoft.com/office/powerpoint/2010/main" xmlns="" Requires="p14">
      <p:transition spd="slow" p14:dur="1200">
        <p14:prism dir="u"/>
      </p:transition>
    </mc:Choice>
    <mc:Fallback>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1716</TotalTime>
  <Words>1280</Words>
  <Application>Microsoft Office PowerPoint</Application>
  <PresentationFormat>自定义</PresentationFormat>
  <Paragraphs>197</Paragraphs>
  <Slides>21</Slides>
  <Notes>0</Notes>
  <HiddenSlides>0</HiddenSlides>
  <MMClips>0</MMClips>
  <ScaleCrop>false</ScaleCrop>
  <HeadingPairs>
    <vt:vector size="4" baseType="variant">
      <vt:variant>
        <vt:lpstr>主题</vt:lpstr>
      </vt:variant>
      <vt:variant>
        <vt:i4>1</vt:i4>
      </vt:variant>
      <vt:variant>
        <vt:lpstr>幻灯片标题</vt:lpstr>
      </vt:variant>
      <vt:variant>
        <vt:i4>21</vt:i4>
      </vt:variant>
    </vt:vector>
  </HeadingPairs>
  <TitlesOfParts>
    <vt:vector size="22"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Hugh Yao</dc:creator>
  <cp:lastModifiedBy>shuai.ma</cp:lastModifiedBy>
  <cp:revision>87</cp:revision>
  <dcterms:created xsi:type="dcterms:W3CDTF">2016-11-08T10:22:23Z</dcterms:created>
  <dcterms:modified xsi:type="dcterms:W3CDTF">2019-11-30T01:36:05Z</dcterms:modified>
</cp:coreProperties>
</file>